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70" r:id="rId17"/>
    <p:sldId id="269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B1BCB-B6F7-4C4E-B1BA-456A7904CF54}" v="161" dt="2021-12-22T21:17:3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/>
    <p:restoredTop sz="94854"/>
  </p:normalViewPr>
  <p:slideViewPr>
    <p:cSldViewPr snapToGrid="0" snapToObjects="1">
      <p:cViewPr varScale="1">
        <p:scale>
          <a:sx n="102" d="100"/>
          <a:sy n="102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D2EB1BCB-B6F7-4C4E-B1BA-456A7904CF54}"/>
    <pc:docChg chg="undo custSel addSld modSld">
      <pc:chgData name="RAFAEL ELIAS DE LIMA ESCALFONI" userId="77e1fd9a-a5e0-466f-b856-a830925030ce" providerId="ADAL" clId="{D2EB1BCB-B6F7-4C4E-B1BA-456A7904CF54}" dt="2021-12-22T21:33:54.907" v="2232" actId="20577"/>
      <pc:docMkLst>
        <pc:docMk/>
      </pc:docMkLst>
      <pc:sldChg chg="addSp modSp mod">
        <pc:chgData name="RAFAEL ELIAS DE LIMA ESCALFONI" userId="77e1fd9a-a5e0-466f-b856-a830925030ce" providerId="ADAL" clId="{D2EB1BCB-B6F7-4C4E-B1BA-456A7904CF54}" dt="2021-12-15T18:20:06.038" v="1275" actId="1037"/>
        <pc:sldMkLst>
          <pc:docMk/>
          <pc:sldMk cId="1585709853" sldId="259"/>
        </pc:sldMkLst>
        <pc:graphicFrameChg chg="mod">
          <ac:chgData name="RAFAEL ELIAS DE LIMA ESCALFONI" userId="77e1fd9a-a5e0-466f-b856-a830925030ce" providerId="ADAL" clId="{D2EB1BCB-B6F7-4C4E-B1BA-456A7904CF54}" dt="2021-12-15T18:19:59.646" v="1259"/>
          <ac:graphicFrameMkLst>
            <pc:docMk/>
            <pc:sldMk cId="1585709853" sldId="259"/>
            <ac:graphicFrameMk id="5" creationId="{F1E60CC4-24DF-420D-BB07-759B6F678C77}"/>
          </ac:graphicFrameMkLst>
        </pc:graphicFrameChg>
        <pc:picChg chg="mod">
          <ac:chgData name="RAFAEL ELIAS DE LIMA ESCALFONI" userId="77e1fd9a-a5e0-466f-b856-a830925030ce" providerId="ADAL" clId="{D2EB1BCB-B6F7-4C4E-B1BA-456A7904CF54}" dt="2021-12-15T18:20:02.092" v="1262" actId="1035"/>
          <ac:picMkLst>
            <pc:docMk/>
            <pc:sldMk cId="1585709853" sldId="259"/>
            <ac:picMk id="6" creationId="{BE28BA20-2DA3-C545-9286-24CB154FAE15}"/>
          </ac:picMkLst>
        </pc:picChg>
        <pc:picChg chg="add mod">
          <ac:chgData name="RAFAEL ELIAS DE LIMA ESCALFONI" userId="77e1fd9a-a5e0-466f-b856-a830925030ce" providerId="ADAL" clId="{D2EB1BCB-B6F7-4C4E-B1BA-456A7904CF54}" dt="2021-12-15T18:20:06.038" v="1275" actId="1037"/>
          <ac:picMkLst>
            <pc:docMk/>
            <pc:sldMk cId="1585709853" sldId="259"/>
            <ac:picMk id="8" creationId="{70520B53-4A38-0E42-AF84-341251D91E63}"/>
          </ac:picMkLst>
        </pc:picChg>
      </pc:sldChg>
      <pc:sldChg chg="modSp">
        <pc:chgData name="RAFAEL ELIAS DE LIMA ESCALFONI" userId="77e1fd9a-a5e0-466f-b856-a830925030ce" providerId="ADAL" clId="{D2EB1BCB-B6F7-4C4E-B1BA-456A7904CF54}" dt="2021-12-22T21:17:34.215" v="1904" actId="20577"/>
        <pc:sldMkLst>
          <pc:docMk/>
          <pc:sldMk cId="1354075330" sldId="261"/>
        </pc:sldMkLst>
        <pc:graphicFrameChg chg="mod">
          <ac:chgData name="RAFAEL ELIAS DE LIMA ESCALFONI" userId="77e1fd9a-a5e0-466f-b856-a830925030ce" providerId="ADAL" clId="{D2EB1BCB-B6F7-4C4E-B1BA-456A7904CF54}" dt="2021-12-22T21:17:34.215" v="1904" actId="20577"/>
          <ac:graphicFrameMkLst>
            <pc:docMk/>
            <pc:sldMk cId="1354075330" sldId="261"/>
            <ac:graphicFrameMk id="5" creationId="{336892C8-6365-484F-86E8-5C23DBA520D5}"/>
          </ac:graphicFrameMkLst>
        </pc:graphicFrameChg>
      </pc:sldChg>
      <pc:sldChg chg="addSp delSp modSp new mod setBg">
        <pc:chgData name="RAFAEL ELIAS DE LIMA ESCALFONI" userId="77e1fd9a-a5e0-466f-b856-a830925030ce" providerId="ADAL" clId="{D2EB1BCB-B6F7-4C4E-B1BA-456A7904CF54}" dt="2021-12-15T17:42:28.522" v="477"/>
        <pc:sldMkLst>
          <pc:docMk/>
          <pc:sldMk cId="2704413263" sldId="268"/>
        </pc:sldMkLst>
        <pc:spChg chg="mod">
          <ac:chgData name="RAFAEL ELIAS DE LIMA ESCALFONI" userId="77e1fd9a-a5e0-466f-b856-a830925030ce" providerId="ADAL" clId="{D2EB1BCB-B6F7-4C4E-B1BA-456A7904CF54}" dt="2021-12-15T17:41:22.991" v="463" actId="26606"/>
          <ac:spMkLst>
            <pc:docMk/>
            <pc:sldMk cId="2704413263" sldId="268"/>
            <ac:spMk id="2" creationId="{347EF39C-205E-DB46-9459-EABAA615E20A}"/>
          </ac:spMkLst>
        </pc:spChg>
        <pc:spChg chg="del mod">
          <ac:chgData name="RAFAEL ELIAS DE LIMA ESCALFONI" userId="77e1fd9a-a5e0-466f-b856-a830925030ce" providerId="ADAL" clId="{D2EB1BCB-B6F7-4C4E-B1BA-456A7904CF54}" dt="2021-12-15T17:41:22.991" v="463" actId="26606"/>
          <ac:spMkLst>
            <pc:docMk/>
            <pc:sldMk cId="2704413263" sldId="268"/>
            <ac:spMk id="3" creationId="{01F6F94A-2111-2547-9D6D-4CF994A37E62}"/>
          </ac:spMkLst>
        </pc:spChg>
        <pc:spChg chg="add">
          <ac:chgData name="RAFAEL ELIAS DE LIMA ESCALFONI" userId="77e1fd9a-a5e0-466f-b856-a830925030ce" providerId="ADAL" clId="{D2EB1BCB-B6F7-4C4E-B1BA-456A7904CF54}" dt="2021-12-15T17:41:22.991" v="463" actId="26606"/>
          <ac:spMkLst>
            <pc:docMk/>
            <pc:sldMk cId="2704413263" sldId="268"/>
            <ac:spMk id="9" creationId="{A99D947B-1B59-4322-8CF2-73E813419999}"/>
          </ac:spMkLst>
        </pc:spChg>
        <pc:spChg chg="add">
          <ac:chgData name="RAFAEL ELIAS DE LIMA ESCALFONI" userId="77e1fd9a-a5e0-466f-b856-a830925030ce" providerId="ADAL" clId="{D2EB1BCB-B6F7-4C4E-B1BA-456A7904CF54}" dt="2021-12-15T17:41:22.991" v="463" actId="26606"/>
          <ac:spMkLst>
            <pc:docMk/>
            <pc:sldMk cId="2704413263" sldId="268"/>
            <ac:spMk id="11" creationId="{D803427E-36C0-4811-BE64-ACF653F6AA93}"/>
          </ac:spMkLst>
        </pc:spChg>
        <pc:spChg chg="add">
          <ac:chgData name="RAFAEL ELIAS DE LIMA ESCALFONI" userId="77e1fd9a-a5e0-466f-b856-a830925030ce" providerId="ADAL" clId="{D2EB1BCB-B6F7-4C4E-B1BA-456A7904CF54}" dt="2021-12-15T17:41:22.991" v="463" actId="26606"/>
          <ac:spMkLst>
            <pc:docMk/>
            <pc:sldMk cId="2704413263" sldId="268"/>
            <ac:spMk id="13" creationId="{D9231370-89C4-4981-8C91-A3F3D1146CEB}"/>
          </ac:spMkLst>
        </pc:spChg>
        <pc:graphicFrameChg chg="add mod modGraphic">
          <ac:chgData name="RAFAEL ELIAS DE LIMA ESCALFONI" userId="77e1fd9a-a5e0-466f-b856-a830925030ce" providerId="ADAL" clId="{D2EB1BCB-B6F7-4C4E-B1BA-456A7904CF54}" dt="2021-12-15T17:42:28.522" v="477"/>
          <ac:graphicFrameMkLst>
            <pc:docMk/>
            <pc:sldMk cId="2704413263" sldId="268"/>
            <ac:graphicFrameMk id="5" creationId="{D1B0095A-AF6D-4410-9472-F0D7746F786E}"/>
          </ac:graphicFrameMkLst>
        </pc:graphicFrameChg>
        <pc:cxnChg chg="add">
          <ac:chgData name="RAFAEL ELIAS DE LIMA ESCALFONI" userId="77e1fd9a-a5e0-466f-b856-a830925030ce" providerId="ADAL" clId="{D2EB1BCB-B6F7-4C4E-B1BA-456A7904CF54}" dt="2021-12-15T17:41:22.991" v="463" actId="26606"/>
          <ac:cxnSpMkLst>
            <pc:docMk/>
            <pc:sldMk cId="2704413263" sldId="268"/>
            <ac:cxnSpMk id="15" creationId="{474D4826-9FF4-4E17-AB42-146B76BD3223}"/>
          </ac:cxnSpMkLst>
        </pc:cxnChg>
        <pc:cxnChg chg="add">
          <ac:chgData name="RAFAEL ELIAS DE LIMA ESCALFONI" userId="77e1fd9a-a5e0-466f-b856-a830925030ce" providerId="ADAL" clId="{D2EB1BCB-B6F7-4C4E-B1BA-456A7904CF54}" dt="2021-12-15T17:41:22.991" v="463" actId="26606"/>
          <ac:cxnSpMkLst>
            <pc:docMk/>
            <pc:sldMk cId="2704413263" sldId="268"/>
            <ac:cxnSpMk id="17" creationId="{C5873965-CEB2-46E1-951E-037689B07891}"/>
          </ac:cxnSpMkLst>
        </pc:cxnChg>
      </pc:sldChg>
      <pc:sldChg chg="addSp delSp modSp new mod setBg">
        <pc:chgData name="RAFAEL ELIAS DE LIMA ESCALFONI" userId="77e1fd9a-a5e0-466f-b856-a830925030ce" providerId="ADAL" clId="{D2EB1BCB-B6F7-4C4E-B1BA-456A7904CF54}" dt="2021-12-15T17:51:50.547" v="1103" actId="1038"/>
        <pc:sldMkLst>
          <pc:docMk/>
          <pc:sldMk cId="1701993713" sldId="269"/>
        </pc:sldMkLst>
        <pc:spChg chg="mod">
          <ac:chgData name="RAFAEL ELIAS DE LIMA ESCALFONI" userId="77e1fd9a-a5e0-466f-b856-a830925030ce" providerId="ADAL" clId="{D2EB1BCB-B6F7-4C4E-B1BA-456A7904CF54}" dt="2021-12-15T17:51:50.547" v="1103" actId="1038"/>
          <ac:spMkLst>
            <pc:docMk/>
            <pc:sldMk cId="1701993713" sldId="269"/>
            <ac:spMk id="2" creationId="{42307E8F-DB97-1E4E-9CE3-20AA438ACB1C}"/>
          </ac:spMkLst>
        </pc:spChg>
        <pc:spChg chg="mod ord">
          <ac:chgData name="RAFAEL ELIAS DE LIMA ESCALFONI" userId="77e1fd9a-a5e0-466f-b856-a830925030ce" providerId="ADAL" clId="{D2EB1BCB-B6F7-4C4E-B1BA-456A7904CF54}" dt="2021-12-15T17:51:12.106" v="1092" actId="403"/>
          <ac:spMkLst>
            <pc:docMk/>
            <pc:sldMk cId="1701993713" sldId="269"/>
            <ac:spMk id="3" creationId="{84023114-F3E8-9C4A-8711-662FC0C94177}"/>
          </ac:spMkLst>
        </pc:spChg>
        <pc:spChg chg="add del">
          <ac:chgData name="RAFAEL ELIAS DE LIMA ESCALFONI" userId="77e1fd9a-a5e0-466f-b856-a830925030ce" providerId="ADAL" clId="{D2EB1BCB-B6F7-4C4E-B1BA-456A7904CF54}" dt="2021-12-15T17:49:48.388" v="1068" actId="26606"/>
          <ac:spMkLst>
            <pc:docMk/>
            <pc:sldMk cId="1701993713" sldId="269"/>
            <ac:spMk id="10" creationId="{C9D62F4B-698C-4A3E-B150-8D32AEC262B8}"/>
          </ac:spMkLst>
        </pc:spChg>
        <pc:spChg chg="add del">
          <ac:chgData name="RAFAEL ELIAS DE LIMA ESCALFONI" userId="77e1fd9a-a5e0-466f-b856-a830925030ce" providerId="ADAL" clId="{D2EB1BCB-B6F7-4C4E-B1BA-456A7904CF54}" dt="2021-12-15T17:49:48.388" v="1068" actId="26606"/>
          <ac:spMkLst>
            <pc:docMk/>
            <pc:sldMk cId="1701993713" sldId="269"/>
            <ac:spMk id="12" creationId="{3033D699-F972-442A-9111-79DD65A428FB}"/>
          </ac:spMkLst>
        </pc:spChg>
        <pc:spChg chg="add del">
          <ac:chgData name="RAFAEL ELIAS DE LIMA ESCALFONI" userId="77e1fd9a-a5e0-466f-b856-a830925030ce" providerId="ADAL" clId="{D2EB1BCB-B6F7-4C4E-B1BA-456A7904CF54}" dt="2021-12-15T17:49:48.388" v="1068" actId="26606"/>
          <ac:spMkLst>
            <pc:docMk/>
            <pc:sldMk cId="1701993713" sldId="269"/>
            <ac:spMk id="14" creationId="{48CB0E37-DA39-43FD-AA53-B5F23D898DB9}"/>
          </ac:spMkLst>
        </pc:spChg>
        <pc:spChg chg="add del">
          <ac:chgData name="RAFAEL ELIAS DE LIMA ESCALFONI" userId="77e1fd9a-a5e0-466f-b856-a830925030ce" providerId="ADAL" clId="{D2EB1BCB-B6F7-4C4E-B1BA-456A7904CF54}" dt="2021-12-15T17:49:48.388" v="1068" actId="26606"/>
          <ac:spMkLst>
            <pc:docMk/>
            <pc:sldMk cId="1701993713" sldId="269"/>
            <ac:spMk id="16" creationId="{46C4A765-D564-4CAD-8AAD-184C71DAE2D3}"/>
          </ac:spMkLst>
        </pc:spChg>
        <pc:spChg chg="add">
          <ac:chgData name="RAFAEL ELIAS DE LIMA ESCALFONI" userId="77e1fd9a-a5e0-466f-b856-a830925030ce" providerId="ADAL" clId="{D2EB1BCB-B6F7-4C4E-B1BA-456A7904CF54}" dt="2021-12-15T17:49:48.388" v="1068" actId="26606"/>
          <ac:spMkLst>
            <pc:docMk/>
            <pc:sldMk cId="1701993713" sldId="269"/>
            <ac:spMk id="25" creationId="{C9D62F4B-698C-4A3E-B150-8D32AEC262B8}"/>
          </ac:spMkLst>
        </pc:spChg>
        <pc:spChg chg="add">
          <ac:chgData name="RAFAEL ELIAS DE LIMA ESCALFONI" userId="77e1fd9a-a5e0-466f-b856-a830925030ce" providerId="ADAL" clId="{D2EB1BCB-B6F7-4C4E-B1BA-456A7904CF54}" dt="2021-12-15T17:49:48.388" v="1068" actId="26606"/>
          <ac:spMkLst>
            <pc:docMk/>
            <pc:sldMk cId="1701993713" sldId="269"/>
            <ac:spMk id="27" creationId="{3033D699-F972-442A-9111-79DD65A428FB}"/>
          </ac:spMkLst>
        </pc:spChg>
        <pc:spChg chg="add">
          <ac:chgData name="RAFAEL ELIAS DE LIMA ESCALFONI" userId="77e1fd9a-a5e0-466f-b856-a830925030ce" providerId="ADAL" clId="{D2EB1BCB-B6F7-4C4E-B1BA-456A7904CF54}" dt="2021-12-15T17:49:48.388" v="1068" actId="26606"/>
          <ac:spMkLst>
            <pc:docMk/>
            <pc:sldMk cId="1701993713" sldId="269"/>
            <ac:spMk id="29" creationId="{48CB0E37-DA39-43FD-AA53-B5F23D898DB9}"/>
          </ac:spMkLst>
        </pc:spChg>
        <pc:spChg chg="add">
          <ac:chgData name="RAFAEL ELIAS DE LIMA ESCALFONI" userId="77e1fd9a-a5e0-466f-b856-a830925030ce" providerId="ADAL" clId="{D2EB1BCB-B6F7-4C4E-B1BA-456A7904CF54}" dt="2021-12-15T17:49:48.388" v="1068" actId="26606"/>
          <ac:spMkLst>
            <pc:docMk/>
            <pc:sldMk cId="1701993713" sldId="269"/>
            <ac:spMk id="31" creationId="{46C4A765-D564-4CAD-8AAD-184C71DAE2D3}"/>
          </ac:spMkLst>
        </pc:spChg>
        <pc:picChg chg="add mod">
          <ac:chgData name="RAFAEL ELIAS DE LIMA ESCALFONI" userId="77e1fd9a-a5e0-466f-b856-a830925030ce" providerId="ADAL" clId="{D2EB1BCB-B6F7-4C4E-B1BA-456A7904CF54}" dt="2021-12-15T17:51:21.727" v="1094" actId="1076"/>
          <ac:picMkLst>
            <pc:docMk/>
            <pc:sldMk cId="1701993713" sldId="269"/>
            <ac:picMk id="5" creationId="{106E9175-99D8-D84B-B4E5-D50209384416}"/>
          </ac:picMkLst>
        </pc:picChg>
        <pc:picChg chg="add del">
          <ac:chgData name="RAFAEL ELIAS DE LIMA ESCALFONI" userId="77e1fd9a-a5e0-466f-b856-a830925030ce" providerId="ADAL" clId="{D2EB1BCB-B6F7-4C4E-B1BA-456A7904CF54}" dt="2021-12-15T17:49:42.474" v="1067" actId="478"/>
          <ac:picMkLst>
            <pc:docMk/>
            <pc:sldMk cId="1701993713" sldId="269"/>
            <ac:picMk id="7" creationId="{E9CAF385-9707-4EDA-8C6B-F8AD700E12BB}"/>
          </ac:picMkLst>
        </pc:picChg>
        <pc:cxnChg chg="add del">
          <ac:chgData name="RAFAEL ELIAS DE LIMA ESCALFONI" userId="77e1fd9a-a5e0-466f-b856-a830925030ce" providerId="ADAL" clId="{D2EB1BCB-B6F7-4C4E-B1BA-456A7904CF54}" dt="2021-12-15T17:49:48.388" v="1068" actId="26606"/>
          <ac:cxnSpMkLst>
            <pc:docMk/>
            <pc:sldMk cId="1701993713" sldId="269"/>
            <ac:cxnSpMk id="18" creationId="{EA28B1DC-0672-4B37-99C8-1A33D3D31E6C}"/>
          </ac:cxnSpMkLst>
        </pc:cxnChg>
        <pc:cxnChg chg="add del">
          <ac:chgData name="RAFAEL ELIAS DE LIMA ESCALFONI" userId="77e1fd9a-a5e0-466f-b856-a830925030ce" providerId="ADAL" clId="{D2EB1BCB-B6F7-4C4E-B1BA-456A7904CF54}" dt="2021-12-15T17:49:48.388" v="1068" actId="26606"/>
          <ac:cxnSpMkLst>
            <pc:docMk/>
            <pc:sldMk cId="1701993713" sldId="269"/>
            <ac:cxnSpMk id="20" creationId="{FFDB89D3-7786-4CAE-BB16-92D36C82516F}"/>
          </ac:cxnSpMkLst>
        </pc:cxnChg>
        <pc:cxnChg chg="add">
          <ac:chgData name="RAFAEL ELIAS DE LIMA ESCALFONI" userId="77e1fd9a-a5e0-466f-b856-a830925030ce" providerId="ADAL" clId="{D2EB1BCB-B6F7-4C4E-B1BA-456A7904CF54}" dt="2021-12-15T17:49:48.388" v="1068" actId="26606"/>
          <ac:cxnSpMkLst>
            <pc:docMk/>
            <pc:sldMk cId="1701993713" sldId="269"/>
            <ac:cxnSpMk id="33" creationId="{EA28B1DC-0672-4B37-99C8-1A33D3D31E6C}"/>
          </ac:cxnSpMkLst>
        </pc:cxnChg>
        <pc:cxnChg chg="add">
          <ac:chgData name="RAFAEL ELIAS DE LIMA ESCALFONI" userId="77e1fd9a-a5e0-466f-b856-a830925030ce" providerId="ADAL" clId="{D2EB1BCB-B6F7-4C4E-B1BA-456A7904CF54}" dt="2021-12-15T17:49:48.388" v="1068" actId="26606"/>
          <ac:cxnSpMkLst>
            <pc:docMk/>
            <pc:sldMk cId="1701993713" sldId="269"/>
            <ac:cxnSpMk id="35" creationId="{FFDB89D3-7786-4CAE-BB16-92D36C82516F}"/>
          </ac:cxnSpMkLst>
        </pc:cxnChg>
      </pc:sldChg>
      <pc:sldChg chg="addSp delSp modSp new mod setBg">
        <pc:chgData name="RAFAEL ELIAS DE LIMA ESCALFONI" userId="77e1fd9a-a5e0-466f-b856-a830925030ce" providerId="ADAL" clId="{D2EB1BCB-B6F7-4C4E-B1BA-456A7904CF54}" dt="2021-12-15T17:45:58.215" v="811" actId="26606"/>
        <pc:sldMkLst>
          <pc:docMk/>
          <pc:sldMk cId="238313032" sldId="270"/>
        </pc:sldMkLst>
        <pc:spChg chg="mod">
          <ac:chgData name="RAFAEL ELIAS DE LIMA ESCALFONI" userId="77e1fd9a-a5e0-466f-b856-a830925030ce" providerId="ADAL" clId="{D2EB1BCB-B6F7-4C4E-B1BA-456A7904CF54}" dt="2021-12-15T17:45:58.215" v="811" actId="26606"/>
          <ac:spMkLst>
            <pc:docMk/>
            <pc:sldMk cId="238313032" sldId="270"/>
            <ac:spMk id="2" creationId="{19F22E5C-4EDF-CD42-BE29-5BED479AFF4F}"/>
          </ac:spMkLst>
        </pc:spChg>
        <pc:spChg chg="del mod">
          <ac:chgData name="RAFAEL ELIAS DE LIMA ESCALFONI" userId="77e1fd9a-a5e0-466f-b856-a830925030ce" providerId="ADAL" clId="{D2EB1BCB-B6F7-4C4E-B1BA-456A7904CF54}" dt="2021-12-15T17:45:58.215" v="811" actId="26606"/>
          <ac:spMkLst>
            <pc:docMk/>
            <pc:sldMk cId="238313032" sldId="270"/>
            <ac:spMk id="3" creationId="{B3560909-34B2-FE48-8AB3-6EA2628E34BC}"/>
          </ac:spMkLst>
        </pc:spChg>
        <pc:spChg chg="add">
          <ac:chgData name="RAFAEL ELIAS DE LIMA ESCALFONI" userId="77e1fd9a-a5e0-466f-b856-a830925030ce" providerId="ADAL" clId="{D2EB1BCB-B6F7-4C4E-B1BA-456A7904CF54}" dt="2021-12-15T17:45:58.215" v="811" actId="26606"/>
          <ac:spMkLst>
            <pc:docMk/>
            <pc:sldMk cId="238313032" sldId="270"/>
            <ac:spMk id="9" creationId="{BF9286D4-7AB4-4607-B491-39A5953574E7}"/>
          </ac:spMkLst>
        </pc:spChg>
        <pc:spChg chg="add">
          <ac:chgData name="RAFAEL ELIAS DE LIMA ESCALFONI" userId="77e1fd9a-a5e0-466f-b856-a830925030ce" providerId="ADAL" clId="{D2EB1BCB-B6F7-4C4E-B1BA-456A7904CF54}" dt="2021-12-15T17:45:58.215" v="811" actId="26606"/>
          <ac:spMkLst>
            <pc:docMk/>
            <pc:sldMk cId="238313032" sldId="270"/>
            <ac:spMk id="11" creationId="{C5547980-FC15-420A-AB09-867110FD6F6B}"/>
          </ac:spMkLst>
        </pc:spChg>
        <pc:spChg chg="add">
          <ac:chgData name="RAFAEL ELIAS DE LIMA ESCALFONI" userId="77e1fd9a-a5e0-466f-b856-a830925030ce" providerId="ADAL" clId="{D2EB1BCB-B6F7-4C4E-B1BA-456A7904CF54}" dt="2021-12-15T17:45:58.215" v="811" actId="26606"/>
          <ac:spMkLst>
            <pc:docMk/>
            <pc:sldMk cId="238313032" sldId="270"/>
            <ac:spMk id="13" creationId="{DB5A9F3F-CEFA-48C9-BA7B-BD2EBBC711F2}"/>
          </ac:spMkLst>
        </pc:spChg>
        <pc:graphicFrameChg chg="add">
          <ac:chgData name="RAFAEL ELIAS DE LIMA ESCALFONI" userId="77e1fd9a-a5e0-466f-b856-a830925030ce" providerId="ADAL" clId="{D2EB1BCB-B6F7-4C4E-B1BA-456A7904CF54}" dt="2021-12-15T17:45:58.215" v="811" actId="26606"/>
          <ac:graphicFrameMkLst>
            <pc:docMk/>
            <pc:sldMk cId="238313032" sldId="270"/>
            <ac:graphicFrameMk id="5" creationId="{41D632C7-A1A3-4995-AFE1-7AF9AAC872EB}"/>
          </ac:graphicFrameMkLst>
        </pc:graphicFrameChg>
        <pc:cxnChg chg="add">
          <ac:chgData name="RAFAEL ELIAS DE LIMA ESCALFONI" userId="77e1fd9a-a5e0-466f-b856-a830925030ce" providerId="ADAL" clId="{D2EB1BCB-B6F7-4C4E-B1BA-456A7904CF54}" dt="2021-12-15T17:45:58.215" v="811" actId="26606"/>
          <ac:cxnSpMkLst>
            <pc:docMk/>
            <pc:sldMk cId="238313032" sldId="270"/>
            <ac:cxnSpMk id="15" creationId="{5EF257B4-536F-43F8-B592-C5C82EC9DBC8}"/>
          </ac:cxnSpMkLst>
        </pc:cxnChg>
        <pc:cxnChg chg="add">
          <ac:chgData name="RAFAEL ELIAS DE LIMA ESCALFONI" userId="77e1fd9a-a5e0-466f-b856-a830925030ce" providerId="ADAL" clId="{D2EB1BCB-B6F7-4C4E-B1BA-456A7904CF54}" dt="2021-12-15T17:45:58.215" v="811" actId="26606"/>
          <ac:cxnSpMkLst>
            <pc:docMk/>
            <pc:sldMk cId="238313032" sldId="270"/>
            <ac:cxnSpMk id="17" creationId="{C267A879-D70E-4568-868D-00157FAC4A33}"/>
          </ac:cxnSpMkLst>
        </pc:cxnChg>
      </pc:sldChg>
      <pc:sldChg chg="addSp modSp new mod">
        <pc:chgData name="RAFAEL ELIAS DE LIMA ESCALFONI" userId="77e1fd9a-a5e0-466f-b856-a830925030ce" providerId="ADAL" clId="{D2EB1BCB-B6F7-4C4E-B1BA-456A7904CF54}" dt="2021-12-22T21:18:06.882" v="1908" actId="1038"/>
        <pc:sldMkLst>
          <pc:docMk/>
          <pc:sldMk cId="125255859" sldId="271"/>
        </pc:sldMkLst>
        <pc:spChg chg="mod">
          <ac:chgData name="RAFAEL ELIAS DE LIMA ESCALFONI" userId="77e1fd9a-a5e0-466f-b856-a830925030ce" providerId="ADAL" clId="{D2EB1BCB-B6F7-4C4E-B1BA-456A7904CF54}" dt="2021-12-15T18:20:54.354" v="1304" actId="20577"/>
          <ac:spMkLst>
            <pc:docMk/>
            <pc:sldMk cId="125255859" sldId="271"/>
            <ac:spMk id="2" creationId="{5710D9EA-97F5-E94C-9976-0889A522A490}"/>
          </ac:spMkLst>
        </pc:spChg>
        <pc:spChg chg="mod">
          <ac:chgData name="RAFAEL ELIAS DE LIMA ESCALFONI" userId="77e1fd9a-a5e0-466f-b856-a830925030ce" providerId="ADAL" clId="{D2EB1BCB-B6F7-4C4E-B1BA-456A7904CF54}" dt="2021-12-15T18:21:21.103" v="1408" actId="20577"/>
          <ac:spMkLst>
            <pc:docMk/>
            <pc:sldMk cId="125255859" sldId="271"/>
            <ac:spMk id="3" creationId="{109CE22E-C072-D74D-A702-A6AE7FD562B3}"/>
          </ac:spMkLst>
        </pc:spChg>
        <pc:spChg chg="add mod">
          <ac:chgData name="RAFAEL ELIAS DE LIMA ESCALFONI" userId="77e1fd9a-a5e0-466f-b856-a830925030ce" providerId="ADAL" clId="{D2EB1BCB-B6F7-4C4E-B1BA-456A7904CF54}" dt="2021-12-15T18:23:03.744" v="1473" actId="1035"/>
          <ac:spMkLst>
            <pc:docMk/>
            <pc:sldMk cId="125255859" sldId="271"/>
            <ac:spMk id="4" creationId="{98CC9D49-40DE-6945-BF96-C8CD0F2F99D4}"/>
          </ac:spMkLst>
        </pc:spChg>
        <pc:spChg chg="add mod">
          <ac:chgData name="RAFAEL ELIAS DE LIMA ESCALFONI" userId="77e1fd9a-a5e0-466f-b856-a830925030ce" providerId="ADAL" clId="{D2EB1BCB-B6F7-4C4E-B1BA-456A7904CF54}" dt="2021-12-22T21:18:06.882" v="1908" actId="1038"/>
          <ac:spMkLst>
            <pc:docMk/>
            <pc:sldMk cId="125255859" sldId="271"/>
            <ac:spMk id="5" creationId="{98E60A8B-E092-5944-9410-C313A4EF84C1}"/>
          </ac:spMkLst>
        </pc:spChg>
        <pc:spChg chg="add mod">
          <ac:chgData name="RAFAEL ELIAS DE LIMA ESCALFONI" userId="77e1fd9a-a5e0-466f-b856-a830925030ce" providerId="ADAL" clId="{D2EB1BCB-B6F7-4C4E-B1BA-456A7904CF54}" dt="2021-12-15T18:22:46.651" v="1467" actId="1035"/>
          <ac:spMkLst>
            <pc:docMk/>
            <pc:sldMk cId="125255859" sldId="271"/>
            <ac:spMk id="6" creationId="{DDF010FF-C80F-F141-B415-7B393093CB96}"/>
          </ac:spMkLst>
        </pc:spChg>
        <pc:spChg chg="add mod">
          <ac:chgData name="RAFAEL ELIAS DE LIMA ESCALFONI" userId="77e1fd9a-a5e0-466f-b856-a830925030ce" providerId="ADAL" clId="{D2EB1BCB-B6F7-4C4E-B1BA-456A7904CF54}" dt="2021-12-15T18:22:28.188" v="1463" actId="403"/>
          <ac:spMkLst>
            <pc:docMk/>
            <pc:sldMk cId="125255859" sldId="271"/>
            <ac:spMk id="7" creationId="{3D8D1D2F-75E9-B142-BEDD-1C7746BB6482}"/>
          </ac:spMkLst>
        </pc:spChg>
      </pc:sldChg>
      <pc:sldChg chg="modSp new mod">
        <pc:chgData name="RAFAEL ELIAS DE LIMA ESCALFONI" userId="77e1fd9a-a5e0-466f-b856-a830925030ce" providerId="ADAL" clId="{D2EB1BCB-B6F7-4C4E-B1BA-456A7904CF54}" dt="2021-12-15T18:30:08.756" v="1897" actId="20577"/>
        <pc:sldMkLst>
          <pc:docMk/>
          <pc:sldMk cId="686353883" sldId="272"/>
        </pc:sldMkLst>
        <pc:spChg chg="mod">
          <ac:chgData name="RAFAEL ELIAS DE LIMA ESCALFONI" userId="77e1fd9a-a5e0-466f-b856-a830925030ce" providerId="ADAL" clId="{D2EB1BCB-B6F7-4C4E-B1BA-456A7904CF54}" dt="2021-12-15T18:25:55.058" v="1494" actId="20577"/>
          <ac:spMkLst>
            <pc:docMk/>
            <pc:sldMk cId="686353883" sldId="272"/>
            <ac:spMk id="2" creationId="{99549056-DBB3-C747-8C99-9850974295B6}"/>
          </ac:spMkLst>
        </pc:spChg>
        <pc:spChg chg="mod">
          <ac:chgData name="RAFAEL ELIAS DE LIMA ESCALFONI" userId="77e1fd9a-a5e0-466f-b856-a830925030ce" providerId="ADAL" clId="{D2EB1BCB-B6F7-4C4E-B1BA-456A7904CF54}" dt="2021-12-15T18:30:08.756" v="1897" actId="20577"/>
          <ac:spMkLst>
            <pc:docMk/>
            <pc:sldMk cId="686353883" sldId="272"/>
            <ac:spMk id="3" creationId="{7ED4CE67-EDAA-CD49-B829-6350053977B8}"/>
          </ac:spMkLst>
        </pc:spChg>
      </pc:sldChg>
      <pc:sldChg chg="modSp new mod">
        <pc:chgData name="RAFAEL ELIAS DE LIMA ESCALFONI" userId="77e1fd9a-a5e0-466f-b856-a830925030ce" providerId="ADAL" clId="{D2EB1BCB-B6F7-4C4E-B1BA-456A7904CF54}" dt="2021-12-22T21:33:54.907" v="2232" actId="20577"/>
        <pc:sldMkLst>
          <pc:docMk/>
          <pc:sldMk cId="1472428749" sldId="273"/>
        </pc:sldMkLst>
        <pc:spChg chg="mod">
          <ac:chgData name="RAFAEL ELIAS DE LIMA ESCALFONI" userId="77e1fd9a-a5e0-466f-b856-a830925030ce" providerId="ADAL" clId="{D2EB1BCB-B6F7-4C4E-B1BA-456A7904CF54}" dt="2021-12-22T21:32:22.843" v="1925" actId="20577"/>
          <ac:spMkLst>
            <pc:docMk/>
            <pc:sldMk cId="1472428749" sldId="273"/>
            <ac:spMk id="2" creationId="{7F3AF82A-8CAB-724A-8F0F-ECA4B2446B97}"/>
          </ac:spMkLst>
        </pc:spChg>
        <pc:spChg chg="mod">
          <ac:chgData name="RAFAEL ELIAS DE LIMA ESCALFONI" userId="77e1fd9a-a5e0-466f-b856-a830925030ce" providerId="ADAL" clId="{D2EB1BCB-B6F7-4C4E-B1BA-456A7904CF54}" dt="2021-12-22T21:33:54.907" v="2232" actId="20577"/>
          <ac:spMkLst>
            <pc:docMk/>
            <pc:sldMk cId="1472428749" sldId="273"/>
            <ac:spMk id="3" creationId="{C8BDBDED-3360-D64A-BCDA-2709AE4C89A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EB7B2-AABD-406C-929E-E8BC0D6D3D7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D0071D-5807-4015-929B-B8ACA58F30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População</a:t>
          </a:r>
          <a:endParaRPr lang="en-US"/>
        </a:p>
      </dgm:t>
    </dgm:pt>
    <dgm:pt modelId="{CA58721D-61CA-442D-AF5E-887FD41A254B}" type="parTrans" cxnId="{83E5A6C4-038A-4057-8966-9C079A4097DA}">
      <dgm:prSet/>
      <dgm:spPr/>
      <dgm:t>
        <a:bodyPr/>
        <a:lstStyle/>
        <a:p>
          <a:endParaRPr lang="en-US"/>
        </a:p>
      </dgm:t>
    </dgm:pt>
    <dgm:pt modelId="{793DF34B-321A-45AA-87DA-6C702C491CD0}" type="sibTrans" cxnId="{83E5A6C4-038A-4057-8966-9C079A4097DA}">
      <dgm:prSet/>
      <dgm:spPr/>
      <dgm:t>
        <a:bodyPr/>
        <a:lstStyle/>
        <a:p>
          <a:endParaRPr lang="en-US"/>
        </a:p>
      </dgm:t>
    </dgm:pt>
    <dgm:pt modelId="{FDB1A54E-68A8-4EC9-B5DB-1680CB00761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É o grupo inteiro que se deseja observar</a:t>
          </a:r>
          <a:endParaRPr lang="en-US"/>
        </a:p>
      </dgm:t>
    </dgm:pt>
    <dgm:pt modelId="{2AA9CC71-E189-4F86-89E8-B085867CA70A}" type="parTrans" cxnId="{3183F973-5436-4037-9A32-2CCF76844726}">
      <dgm:prSet/>
      <dgm:spPr/>
      <dgm:t>
        <a:bodyPr/>
        <a:lstStyle/>
        <a:p>
          <a:endParaRPr lang="en-US"/>
        </a:p>
      </dgm:t>
    </dgm:pt>
    <dgm:pt modelId="{A72D92D0-FEF6-4E17-A4C3-24B886F37B2E}" type="sibTrans" cxnId="{3183F973-5436-4037-9A32-2CCF76844726}">
      <dgm:prSet/>
      <dgm:spPr/>
      <dgm:t>
        <a:bodyPr/>
        <a:lstStyle/>
        <a:p>
          <a:endParaRPr lang="en-US"/>
        </a:p>
      </dgm:t>
    </dgm:pt>
    <dgm:pt modelId="{45BFE3B5-FD07-4D4F-9438-460FC8117AD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Normalmente, é muito grande, o que impossibilita o estudo completo</a:t>
          </a:r>
          <a:endParaRPr lang="en-US"/>
        </a:p>
      </dgm:t>
    </dgm:pt>
    <dgm:pt modelId="{3B4BDC3E-1C1F-4F5A-8022-54E0AE0197F4}" type="parTrans" cxnId="{EC18B452-6BE8-489B-A527-EAD799577844}">
      <dgm:prSet/>
      <dgm:spPr/>
      <dgm:t>
        <a:bodyPr/>
        <a:lstStyle/>
        <a:p>
          <a:endParaRPr lang="en-US"/>
        </a:p>
      </dgm:t>
    </dgm:pt>
    <dgm:pt modelId="{AFEB6F02-CFBA-41E8-9615-94B44B78A644}" type="sibTrans" cxnId="{EC18B452-6BE8-489B-A527-EAD799577844}">
      <dgm:prSet/>
      <dgm:spPr/>
      <dgm:t>
        <a:bodyPr/>
        <a:lstStyle/>
        <a:p>
          <a:endParaRPr lang="en-US"/>
        </a:p>
      </dgm:t>
    </dgm:pt>
    <dgm:pt modelId="{F3FED440-2CC6-4ED9-84EF-489CAE2556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dirty="0"/>
            <a:t>Amostra</a:t>
          </a:r>
          <a:endParaRPr lang="en-US" dirty="0"/>
        </a:p>
      </dgm:t>
    </dgm:pt>
    <dgm:pt modelId="{0561BC53-23F9-43E7-B834-1BE8006C34F0}" type="parTrans" cxnId="{4E5288D9-8E3E-4CE2-B5F4-FB3D98DEEA14}">
      <dgm:prSet/>
      <dgm:spPr/>
      <dgm:t>
        <a:bodyPr/>
        <a:lstStyle/>
        <a:p>
          <a:endParaRPr lang="en-US"/>
        </a:p>
      </dgm:t>
    </dgm:pt>
    <dgm:pt modelId="{CDB34E04-533E-4CF2-A355-E035089DFEC6}" type="sibTrans" cxnId="{4E5288D9-8E3E-4CE2-B5F4-FB3D98DEEA14}">
      <dgm:prSet/>
      <dgm:spPr/>
      <dgm:t>
        <a:bodyPr/>
        <a:lstStyle/>
        <a:p>
          <a:endParaRPr lang="en-US"/>
        </a:p>
      </dgm:t>
    </dgm:pt>
    <dgm:pt modelId="{90B779FC-FD96-4DB5-BEAB-A53FF4EC967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Subgrupo representativo da população</a:t>
          </a:r>
          <a:endParaRPr lang="en-US" dirty="0"/>
        </a:p>
      </dgm:t>
    </dgm:pt>
    <dgm:pt modelId="{3940E16A-D27C-4B3B-B863-AFA9088E7E18}" type="parTrans" cxnId="{97680607-3717-45F4-8818-E02EAF47C52C}">
      <dgm:prSet/>
      <dgm:spPr/>
      <dgm:t>
        <a:bodyPr/>
        <a:lstStyle/>
        <a:p>
          <a:endParaRPr lang="en-US"/>
        </a:p>
      </dgm:t>
    </dgm:pt>
    <dgm:pt modelId="{77463232-798C-43F3-B50A-CD51E4B13ADA}" type="sibTrans" cxnId="{97680607-3717-45F4-8818-E02EAF47C52C}">
      <dgm:prSet/>
      <dgm:spPr/>
      <dgm:t>
        <a:bodyPr/>
        <a:lstStyle/>
        <a:p>
          <a:endParaRPr lang="en-US"/>
        </a:p>
      </dgm:t>
    </dgm:pt>
    <dgm:pt modelId="{B3F9A1BA-6029-4704-A53E-0900E986E47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Como obter uma amostra significativa, sem vieses???</a:t>
          </a:r>
          <a:endParaRPr lang="en-US" dirty="0"/>
        </a:p>
      </dgm:t>
    </dgm:pt>
    <dgm:pt modelId="{220F4992-838D-4E84-A464-EC61BB654589}" type="parTrans" cxnId="{AF4D2CDA-7D8C-41BD-B70D-76A6AC422757}">
      <dgm:prSet/>
      <dgm:spPr/>
      <dgm:t>
        <a:bodyPr/>
        <a:lstStyle/>
        <a:p>
          <a:endParaRPr lang="en-US"/>
        </a:p>
      </dgm:t>
    </dgm:pt>
    <dgm:pt modelId="{C58E8B9B-9980-4DA9-8804-2CDFFFCABA28}" type="sibTrans" cxnId="{AF4D2CDA-7D8C-41BD-B70D-76A6AC422757}">
      <dgm:prSet/>
      <dgm:spPr/>
      <dgm:t>
        <a:bodyPr/>
        <a:lstStyle/>
        <a:p>
          <a:endParaRPr lang="en-US"/>
        </a:p>
      </dgm:t>
    </dgm:pt>
    <dgm:pt modelId="{B5C27D7D-19F8-FF4C-9DD9-73832C97EB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dirty="0"/>
            <a:t>Espaço Amostral</a:t>
          </a:r>
        </a:p>
      </dgm:t>
    </dgm:pt>
    <dgm:pt modelId="{42B394AA-CD30-824E-8F56-25F05C58888F}" type="parTrans" cxnId="{EF84A83B-BBCD-5A4E-9696-54764AE2F0DB}">
      <dgm:prSet/>
      <dgm:spPr/>
      <dgm:t>
        <a:bodyPr/>
        <a:lstStyle/>
        <a:p>
          <a:endParaRPr lang="pt-BR"/>
        </a:p>
      </dgm:t>
    </dgm:pt>
    <dgm:pt modelId="{833A93FE-54C7-3748-A2BC-83C3EC7CDA30}" type="sibTrans" cxnId="{EF84A83B-BBCD-5A4E-9696-54764AE2F0DB}">
      <dgm:prSet/>
      <dgm:spPr/>
      <dgm:t>
        <a:bodyPr/>
        <a:lstStyle/>
        <a:p>
          <a:endParaRPr lang="pt-BR"/>
        </a:p>
      </dgm:t>
    </dgm:pt>
    <dgm:pt modelId="{7FB34A5B-82FC-6947-82AF-751AD610DE4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Coleção de todos os resultados possíveis de um experimento</a:t>
          </a:r>
        </a:p>
      </dgm:t>
    </dgm:pt>
    <dgm:pt modelId="{712A5CF8-9E85-A744-A774-A040ED65B44A}" type="parTrans" cxnId="{ED84585F-ECD5-9942-ACB7-631FF68CFDA8}">
      <dgm:prSet/>
      <dgm:spPr/>
      <dgm:t>
        <a:bodyPr/>
        <a:lstStyle/>
        <a:p>
          <a:endParaRPr lang="pt-BR"/>
        </a:p>
      </dgm:t>
    </dgm:pt>
    <dgm:pt modelId="{6EB901F9-96E1-1F49-B230-31846756C934}" type="sibTrans" cxnId="{ED84585F-ECD5-9942-ACB7-631FF68CFDA8}">
      <dgm:prSet/>
      <dgm:spPr/>
      <dgm:t>
        <a:bodyPr/>
        <a:lstStyle/>
        <a:p>
          <a:endParaRPr lang="pt-BR"/>
        </a:p>
      </dgm:t>
    </dgm:pt>
    <dgm:pt modelId="{B3D78A86-B05B-43C7-911D-5742BF505C36}" type="pres">
      <dgm:prSet presAssocID="{B7EEB7B2-AABD-406C-929E-E8BC0D6D3D72}" presName="root" presStyleCnt="0">
        <dgm:presLayoutVars>
          <dgm:dir/>
          <dgm:resizeHandles val="exact"/>
        </dgm:presLayoutVars>
      </dgm:prSet>
      <dgm:spPr/>
    </dgm:pt>
    <dgm:pt modelId="{FB1876BF-4FF5-4D8F-B28F-214EE2B141B0}" type="pres">
      <dgm:prSet presAssocID="{06D0071D-5807-4015-929B-B8ACA58F306E}" presName="compNode" presStyleCnt="0"/>
      <dgm:spPr/>
    </dgm:pt>
    <dgm:pt modelId="{C39C0EDF-9604-411D-A967-4945B0CD4797}" type="pres">
      <dgm:prSet presAssocID="{06D0071D-5807-4015-929B-B8ACA58F306E}" presName="iconRect" presStyleLbl="node1" presStyleIdx="0" presStyleCnt="3"/>
      <dgm:spPr>
        <a:prstGeom prst="roundRect">
          <a:avLst/>
        </a:prstGeom>
        <a:noFill/>
      </dgm:spPr>
    </dgm:pt>
    <dgm:pt modelId="{7DB0F496-36B3-4DEE-A1A2-EEFA175FFF64}" type="pres">
      <dgm:prSet presAssocID="{06D0071D-5807-4015-929B-B8ACA58F306E}" presName="iconSpace" presStyleCnt="0"/>
      <dgm:spPr/>
    </dgm:pt>
    <dgm:pt modelId="{6AAB554C-B668-4005-B282-6CCAE3D4CB05}" type="pres">
      <dgm:prSet presAssocID="{06D0071D-5807-4015-929B-B8ACA58F306E}" presName="parTx" presStyleLbl="revTx" presStyleIdx="0" presStyleCnt="6">
        <dgm:presLayoutVars>
          <dgm:chMax val="0"/>
          <dgm:chPref val="0"/>
        </dgm:presLayoutVars>
      </dgm:prSet>
      <dgm:spPr/>
    </dgm:pt>
    <dgm:pt modelId="{14060AAD-E747-48CB-84CE-88CAE2B1ABF2}" type="pres">
      <dgm:prSet presAssocID="{06D0071D-5807-4015-929B-B8ACA58F306E}" presName="txSpace" presStyleCnt="0"/>
      <dgm:spPr/>
    </dgm:pt>
    <dgm:pt modelId="{CDF1C58F-5564-4A4B-B2AB-4B52FD1E8706}" type="pres">
      <dgm:prSet presAssocID="{06D0071D-5807-4015-929B-B8ACA58F306E}" presName="desTx" presStyleLbl="revTx" presStyleIdx="1" presStyleCnt="6">
        <dgm:presLayoutVars/>
      </dgm:prSet>
      <dgm:spPr/>
    </dgm:pt>
    <dgm:pt modelId="{48FBDF0A-99FA-D04D-876D-5A581D9A10A5}" type="pres">
      <dgm:prSet presAssocID="{793DF34B-321A-45AA-87DA-6C702C491CD0}" presName="sibTrans" presStyleCnt="0"/>
      <dgm:spPr/>
    </dgm:pt>
    <dgm:pt modelId="{474EF2F1-86C6-49A2-B0D6-03663AE0A797}" type="pres">
      <dgm:prSet presAssocID="{F3FED440-2CC6-4ED9-84EF-489CAE2556B5}" presName="compNode" presStyleCnt="0"/>
      <dgm:spPr/>
    </dgm:pt>
    <dgm:pt modelId="{96FA0590-0410-4137-A89B-805EF0F27A30}" type="pres">
      <dgm:prSet presAssocID="{F3FED440-2CC6-4ED9-84EF-489CAE2556B5}" presName="iconRect" presStyleLbl="node1" presStyleIdx="1" presStyleCnt="3" custLinFactX="-128411" custLinFactNeighborX="-200000" custLinFactNeighborY="-691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 de pessoas com preenchimento sólido"/>
        </a:ext>
      </dgm:extLst>
    </dgm:pt>
    <dgm:pt modelId="{F252B2C1-5E96-489D-AD91-855FA1C9F0C2}" type="pres">
      <dgm:prSet presAssocID="{F3FED440-2CC6-4ED9-84EF-489CAE2556B5}" presName="iconSpace" presStyleCnt="0"/>
      <dgm:spPr/>
    </dgm:pt>
    <dgm:pt modelId="{F8542A50-7D6F-44A3-9214-061C9815521D}" type="pres">
      <dgm:prSet presAssocID="{F3FED440-2CC6-4ED9-84EF-489CAE2556B5}" presName="parTx" presStyleLbl="revTx" presStyleIdx="2" presStyleCnt="6">
        <dgm:presLayoutVars>
          <dgm:chMax val="0"/>
          <dgm:chPref val="0"/>
        </dgm:presLayoutVars>
      </dgm:prSet>
      <dgm:spPr/>
    </dgm:pt>
    <dgm:pt modelId="{05C52052-091A-4ACC-8342-E4905EECF2A9}" type="pres">
      <dgm:prSet presAssocID="{F3FED440-2CC6-4ED9-84EF-489CAE2556B5}" presName="txSpace" presStyleCnt="0"/>
      <dgm:spPr/>
    </dgm:pt>
    <dgm:pt modelId="{9BB19BB0-4EC9-4413-A509-0BF85F343709}" type="pres">
      <dgm:prSet presAssocID="{F3FED440-2CC6-4ED9-84EF-489CAE2556B5}" presName="desTx" presStyleLbl="revTx" presStyleIdx="3" presStyleCnt="6">
        <dgm:presLayoutVars/>
      </dgm:prSet>
      <dgm:spPr/>
    </dgm:pt>
    <dgm:pt modelId="{B29CFDB0-C7A5-7947-A838-10B4792A8B2B}" type="pres">
      <dgm:prSet presAssocID="{CDB34E04-533E-4CF2-A355-E035089DFEC6}" presName="sibTrans" presStyleCnt="0"/>
      <dgm:spPr/>
    </dgm:pt>
    <dgm:pt modelId="{4A4A2E8B-87D6-5E49-B57E-72340D3C6839}" type="pres">
      <dgm:prSet presAssocID="{B5C27D7D-19F8-FF4C-9DD9-73832C97EB0F}" presName="compNode" presStyleCnt="0"/>
      <dgm:spPr/>
    </dgm:pt>
    <dgm:pt modelId="{DA237EA3-504B-5740-9B08-2EDF526E4406}" type="pres">
      <dgm:prSet presAssocID="{B5C27D7D-19F8-FF4C-9DD9-73832C97EB0F}" presName="iconRect" presStyleLbl="node1" presStyleIdx="2" presStyleCnt="3"/>
      <dgm:spPr>
        <a:noFill/>
        <a:ln w="50800">
          <a:solidFill>
            <a:schemeClr val="accent3"/>
          </a:solidFill>
        </a:ln>
      </dgm:spPr>
    </dgm:pt>
    <dgm:pt modelId="{5AD98EAF-8A9D-2A41-BE22-B0D61CDE4031}" type="pres">
      <dgm:prSet presAssocID="{B5C27D7D-19F8-FF4C-9DD9-73832C97EB0F}" presName="iconSpace" presStyleCnt="0"/>
      <dgm:spPr/>
    </dgm:pt>
    <dgm:pt modelId="{B023F48D-1735-4E48-868A-EFC41A9C95C1}" type="pres">
      <dgm:prSet presAssocID="{B5C27D7D-19F8-FF4C-9DD9-73832C97EB0F}" presName="parTx" presStyleLbl="revTx" presStyleIdx="4" presStyleCnt="6">
        <dgm:presLayoutVars>
          <dgm:chMax val="0"/>
          <dgm:chPref val="0"/>
        </dgm:presLayoutVars>
      </dgm:prSet>
      <dgm:spPr/>
    </dgm:pt>
    <dgm:pt modelId="{382DF92E-FCB7-DB4B-A84F-F017BA86442E}" type="pres">
      <dgm:prSet presAssocID="{B5C27D7D-19F8-FF4C-9DD9-73832C97EB0F}" presName="txSpace" presStyleCnt="0"/>
      <dgm:spPr/>
    </dgm:pt>
    <dgm:pt modelId="{69A4BB18-E7BB-E24B-B945-42E3CFA1DB90}" type="pres">
      <dgm:prSet presAssocID="{B5C27D7D-19F8-FF4C-9DD9-73832C97EB0F}" presName="desTx" presStyleLbl="revTx" presStyleIdx="5" presStyleCnt="6">
        <dgm:presLayoutVars/>
      </dgm:prSet>
      <dgm:spPr/>
    </dgm:pt>
  </dgm:ptLst>
  <dgm:cxnLst>
    <dgm:cxn modelId="{97680607-3717-45F4-8818-E02EAF47C52C}" srcId="{F3FED440-2CC6-4ED9-84EF-489CAE2556B5}" destId="{90B779FC-FD96-4DB5-BEAB-A53FF4EC9673}" srcOrd="0" destOrd="0" parTransId="{3940E16A-D27C-4B3B-B863-AFA9088E7E18}" sibTransId="{77463232-798C-43F3-B50A-CD51E4B13ADA}"/>
    <dgm:cxn modelId="{FC110822-1D45-D146-BEC8-3659A1BFF7AD}" type="presOf" srcId="{F3FED440-2CC6-4ED9-84EF-489CAE2556B5}" destId="{F8542A50-7D6F-44A3-9214-061C9815521D}" srcOrd="0" destOrd="0" presId="urn:microsoft.com/office/officeart/2018/2/layout/IconLabelDescriptionList"/>
    <dgm:cxn modelId="{7020D026-27C3-9D4F-82B3-E5CFD9A684CF}" type="presOf" srcId="{90B779FC-FD96-4DB5-BEAB-A53FF4EC9673}" destId="{9BB19BB0-4EC9-4413-A509-0BF85F343709}" srcOrd="0" destOrd="0" presId="urn:microsoft.com/office/officeart/2018/2/layout/IconLabelDescriptionList"/>
    <dgm:cxn modelId="{B710682F-1B2E-BA4B-B6C2-053739CE8D1C}" type="presOf" srcId="{7FB34A5B-82FC-6947-82AF-751AD610DE45}" destId="{69A4BB18-E7BB-E24B-B945-42E3CFA1DB90}" srcOrd="0" destOrd="0" presId="urn:microsoft.com/office/officeart/2018/2/layout/IconLabelDescriptionList"/>
    <dgm:cxn modelId="{EF84A83B-BBCD-5A4E-9696-54764AE2F0DB}" srcId="{B7EEB7B2-AABD-406C-929E-E8BC0D6D3D72}" destId="{B5C27D7D-19F8-FF4C-9DD9-73832C97EB0F}" srcOrd="2" destOrd="0" parTransId="{42B394AA-CD30-824E-8F56-25F05C58888F}" sibTransId="{833A93FE-54C7-3748-A2BC-83C3EC7CDA30}"/>
    <dgm:cxn modelId="{EC18B452-6BE8-489B-A527-EAD799577844}" srcId="{06D0071D-5807-4015-929B-B8ACA58F306E}" destId="{45BFE3B5-FD07-4D4F-9438-460FC8117AD9}" srcOrd="1" destOrd="0" parTransId="{3B4BDC3E-1C1F-4F5A-8022-54E0AE0197F4}" sibTransId="{AFEB6F02-CFBA-41E8-9615-94B44B78A644}"/>
    <dgm:cxn modelId="{5A71145C-F6F2-8F48-A4FD-7804EE6B120A}" type="presOf" srcId="{FDB1A54E-68A8-4EC9-B5DB-1680CB00761F}" destId="{CDF1C58F-5564-4A4B-B2AB-4B52FD1E8706}" srcOrd="0" destOrd="0" presId="urn:microsoft.com/office/officeart/2018/2/layout/IconLabelDescriptionList"/>
    <dgm:cxn modelId="{ED84585F-ECD5-9942-ACB7-631FF68CFDA8}" srcId="{B5C27D7D-19F8-FF4C-9DD9-73832C97EB0F}" destId="{7FB34A5B-82FC-6947-82AF-751AD610DE45}" srcOrd="0" destOrd="0" parTransId="{712A5CF8-9E85-A744-A774-A040ED65B44A}" sibTransId="{6EB901F9-96E1-1F49-B230-31846756C934}"/>
    <dgm:cxn modelId="{339F566F-AC70-4242-A818-7B0E7BDC459B}" type="presOf" srcId="{B3F9A1BA-6029-4704-A53E-0900E986E472}" destId="{9BB19BB0-4EC9-4413-A509-0BF85F343709}" srcOrd="0" destOrd="1" presId="urn:microsoft.com/office/officeart/2018/2/layout/IconLabelDescriptionList"/>
    <dgm:cxn modelId="{3183F973-5436-4037-9A32-2CCF76844726}" srcId="{06D0071D-5807-4015-929B-B8ACA58F306E}" destId="{FDB1A54E-68A8-4EC9-B5DB-1680CB00761F}" srcOrd="0" destOrd="0" parTransId="{2AA9CC71-E189-4F86-89E8-B085867CA70A}" sibTransId="{A72D92D0-FEF6-4E17-A4C3-24B886F37B2E}"/>
    <dgm:cxn modelId="{4FCF0D86-E430-A747-915F-F8B06E8C91CB}" type="presOf" srcId="{06D0071D-5807-4015-929B-B8ACA58F306E}" destId="{6AAB554C-B668-4005-B282-6CCAE3D4CB05}" srcOrd="0" destOrd="0" presId="urn:microsoft.com/office/officeart/2018/2/layout/IconLabelDescriptionList"/>
    <dgm:cxn modelId="{E507B58F-F124-2E4B-8399-2619C59E8253}" type="presOf" srcId="{45BFE3B5-FD07-4D4F-9438-460FC8117AD9}" destId="{CDF1C58F-5564-4A4B-B2AB-4B52FD1E8706}" srcOrd="0" destOrd="1" presId="urn:microsoft.com/office/officeart/2018/2/layout/IconLabelDescriptionList"/>
    <dgm:cxn modelId="{1FE41CAE-F28D-6445-A5BA-F00C21BC6EDA}" type="presOf" srcId="{B5C27D7D-19F8-FF4C-9DD9-73832C97EB0F}" destId="{B023F48D-1735-4E48-868A-EFC41A9C95C1}" srcOrd="0" destOrd="0" presId="urn:microsoft.com/office/officeart/2018/2/layout/IconLabelDescriptionList"/>
    <dgm:cxn modelId="{83E5A6C4-038A-4057-8966-9C079A4097DA}" srcId="{B7EEB7B2-AABD-406C-929E-E8BC0D6D3D72}" destId="{06D0071D-5807-4015-929B-B8ACA58F306E}" srcOrd="0" destOrd="0" parTransId="{CA58721D-61CA-442D-AF5E-887FD41A254B}" sibTransId="{793DF34B-321A-45AA-87DA-6C702C491CD0}"/>
    <dgm:cxn modelId="{A1B2FCD8-ED7F-4E20-B8E3-13B8744E295E}" type="presOf" srcId="{B7EEB7B2-AABD-406C-929E-E8BC0D6D3D72}" destId="{B3D78A86-B05B-43C7-911D-5742BF505C36}" srcOrd="0" destOrd="0" presId="urn:microsoft.com/office/officeart/2018/2/layout/IconLabelDescriptionList"/>
    <dgm:cxn modelId="{4E5288D9-8E3E-4CE2-B5F4-FB3D98DEEA14}" srcId="{B7EEB7B2-AABD-406C-929E-E8BC0D6D3D72}" destId="{F3FED440-2CC6-4ED9-84EF-489CAE2556B5}" srcOrd="1" destOrd="0" parTransId="{0561BC53-23F9-43E7-B834-1BE8006C34F0}" sibTransId="{CDB34E04-533E-4CF2-A355-E035089DFEC6}"/>
    <dgm:cxn modelId="{AF4D2CDA-7D8C-41BD-B70D-76A6AC422757}" srcId="{F3FED440-2CC6-4ED9-84EF-489CAE2556B5}" destId="{B3F9A1BA-6029-4704-A53E-0900E986E472}" srcOrd="1" destOrd="0" parTransId="{220F4992-838D-4E84-A464-EC61BB654589}" sibTransId="{C58E8B9B-9980-4DA9-8804-2CDFFFCABA28}"/>
    <dgm:cxn modelId="{0DAB1F5B-4A40-114B-BDC0-A96B8B3B1E7E}" type="presParOf" srcId="{B3D78A86-B05B-43C7-911D-5742BF505C36}" destId="{FB1876BF-4FF5-4D8F-B28F-214EE2B141B0}" srcOrd="0" destOrd="0" presId="urn:microsoft.com/office/officeart/2018/2/layout/IconLabelDescriptionList"/>
    <dgm:cxn modelId="{D12F9627-DE7E-F942-9226-D2C5A29EF0E7}" type="presParOf" srcId="{FB1876BF-4FF5-4D8F-B28F-214EE2B141B0}" destId="{C39C0EDF-9604-411D-A967-4945B0CD4797}" srcOrd="0" destOrd="0" presId="urn:microsoft.com/office/officeart/2018/2/layout/IconLabelDescriptionList"/>
    <dgm:cxn modelId="{90045C8C-FEA4-B744-AA13-34760A483E1D}" type="presParOf" srcId="{FB1876BF-4FF5-4D8F-B28F-214EE2B141B0}" destId="{7DB0F496-36B3-4DEE-A1A2-EEFA175FFF64}" srcOrd="1" destOrd="0" presId="urn:microsoft.com/office/officeart/2018/2/layout/IconLabelDescriptionList"/>
    <dgm:cxn modelId="{0F7EC020-F2D9-6A4A-AF86-9DFE320ED3F7}" type="presParOf" srcId="{FB1876BF-4FF5-4D8F-B28F-214EE2B141B0}" destId="{6AAB554C-B668-4005-B282-6CCAE3D4CB05}" srcOrd="2" destOrd="0" presId="urn:microsoft.com/office/officeart/2018/2/layout/IconLabelDescriptionList"/>
    <dgm:cxn modelId="{575AF40B-A069-8445-9B46-09F913DBA2BD}" type="presParOf" srcId="{FB1876BF-4FF5-4D8F-B28F-214EE2B141B0}" destId="{14060AAD-E747-48CB-84CE-88CAE2B1ABF2}" srcOrd="3" destOrd="0" presId="urn:microsoft.com/office/officeart/2018/2/layout/IconLabelDescriptionList"/>
    <dgm:cxn modelId="{D1A37547-959F-6549-A3F7-2F806AB5D04E}" type="presParOf" srcId="{FB1876BF-4FF5-4D8F-B28F-214EE2B141B0}" destId="{CDF1C58F-5564-4A4B-B2AB-4B52FD1E8706}" srcOrd="4" destOrd="0" presId="urn:microsoft.com/office/officeart/2018/2/layout/IconLabelDescriptionList"/>
    <dgm:cxn modelId="{46B72781-3538-5743-8313-954D3671E7D1}" type="presParOf" srcId="{B3D78A86-B05B-43C7-911D-5742BF505C36}" destId="{48FBDF0A-99FA-D04D-876D-5A581D9A10A5}" srcOrd="1" destOrd="0" presId="urn:microsoft.com/office/officeart/2018/2/layout/IconLabelDescriptionList"/>
    <dgm:cxn modelId="{AE8CA6A4-6C23-DB4C-A566-3BFF318467EE}" type="presParOf" srcId="{B3D78A86-B05B-43C7-911D-5742BF505C36}" destId="{474EF2F1-86C6-49A2-B0D6-03663AE0A797}" srcOrd="2" destOrd="0" presId="urn:microsoft.com/office/officeart/2018/2/layout/IconLabelDescriptionList"/>
    <dgm:cxn modelId="{6CC2F844-20A2-4D49-A1CF-6F2B8FF58B26}" type="presParOf" srcId="{474EF2F1-86C6-49A2-B0D6-03663AE0A797}" destId="{96FA0590-0410-4137-A89B-805EF0F27A30}" srcOrd="0" destOrd="0" presId="urn:microsoft.com/office/officeart/2018/2/layout/IconLabelDescriptionList"/>
    <dgm:cxn modelId="{B96A219F-E993-5D43-BFB4-CD93F6F4A738}" type="presParOf" srcId="{474EF2F1-86C6-49A2-B0D6-03663AE0A797}" destId="{F252B2C1-5E96-489D-AD91-855FA1C9F0C2}" srcOrd="1" destOrd="0" presId="urn:microsoft.com/office/officeart/2018/2/layout/IconLabelDescriptionList"/>
    <dgm:cxn modelId="{7D47BC97-B98D-674C-AB9B-188F83DFFDFE}" type="presParOf" srcId="{474EF2F1-86C6-49A2-B0D6-03663AE0A797}" destId="{F8542A50-7D6F-44A3-9214-061C9815521D}" srcOrd="2" destOrd="0" presId="urn:microsoft.com/office/officeart/2018/2/layout/IconLabelDescriptionList"/>
    <dgm:cxn modelId="{A183A3CE-5ABC-0D44-B212-AEE13D95901F}" type="presParOf" srcId="{474EF2F1-86C6-49A2-B0D6-03663AE0A797}" destId="{05C52052-091A-4ACC-8342-E4905EECF2A9}" srcOrd="3" destOrd="0" presId="urn:microsoft.com/office/officeart/2018/2/layout/IconLabelDescriptionList"/>
    <dgm:cxn modelId="{EDB38547-8A89-5642-9478-34617A44A00D}" type="presParOf" srcId="{474EF2F1-86C6-49A2-B0D6-03663AE0A797}" destId="{9BB19BB0-4EC9-4413-A509-0BF85F343709}" srcOrd="4" destOrd="0" presId="urn:microsoft.com/office/officeart/2018/2/layout/IconLabelDescriptionList"/>
    <dgm:cxn modelId="{1888FB7C-4B50-9D48-93C8-77DE7A9F96AE}" type="presParOf" srcId="{B3D78A86-B05B-43C7-911D-5742BF505C36}" destId="{B29CFDB0-C7A5-7947-A838-10B4792A8B2B}" srcOrd="3" destOrd="0" presId="urn:microsoft.com/office/officeart/2018/2/layout/IconLabelDescriptionList"/>
    <dgm:cxn modelId="{07DAED41-3F07-E44D-85ED-E7F913E88EF5}" type="presParOf" srcId="{B3D78A86-B05B-43C7-911D-5742BF505C36}" destId="{4A4A2E8B-87D6-5E49-B57E-72340D3C6839}" srcOrd="4" destOrd="0" presId="urn:microsoft.com/office/officeart/2018/2/layout/IconLabelDescriptionList"/>
    <dgm:cxn modelId="{0D996ADF-04A4-194B-99BC-17533017B61B}" type="presParOf" srcId="{4A4A2E8B-87D6-5E49-B57E-72340D3C6839}" destId="{DA237EA3-504B-5740-9B08-2EDF526E4406}" srcOrd="0" destOrd="0" presId="urn:microsoft.com/office/officeart/2018/2/layout/IconLabelDescriptionList"/>
    <dgm:cxn modelId="{27980A63-6D33-4E4C-9E09-2B61EC52FCFB}" type="presParOf" srcId="{4A4A2E8B-87D6-5E49-B57E-72340D3C6839}" destId="{5AD98EAF-8A9D-2A41-BE22-B0D61CDE4031}" srcOrd="1" destOrd="0" presId="urn:microsoft.com/office/officeart/2018/2/layout/IconLabelDescriptionList"/>
    <dgm:cxn modelId="{503000DA-73E1-FC4E-B3BC-E5114D181E62}" type="presParOf" srcId="{4A4A2E8B-87D6-5E49-B57E-72340D3C6839}" destId="{B023F48D-1735-4E48-868A-EFC41A9C95C1}" srcOrd="2" destOrd="0" presId="urn:microsoft.com/office/officeart/2018/2/layout/IconLabelDescriptionList"/>
    <dgm:cxn modelId="{D533AB9E-8D65-4B4E-BDC6-9FB61DF1EAEB}" type="presParOf" srcId="{4A4A2E8B-87D6-5E49-B57E-72340D3C6839}" destId="{382DF92E-FCB7-DB4B-A84F-F017BA86442E}" srcOrd="3" destOrd="0" presId="urn:microsoft.com/office/officeart/2018/2/layout/IconLabelDescriptionList"/>
    <dgm:cxn modelId="{E887FF61-38AD-A34D-A31E-FDD8F777B8E1}" type="presParOf" srcId="{4A4A2E8B-87D6-5E49-B57E-72340D3C6839}" destId="{69A4BB18-E7BB-E24B-B945-42E3CFA1DB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AF38A-4B75-4488-8CAA-39DD027683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7D2355-B23B-4A3C-AE22-E8A2E5A5927E}">
      <dgm:prSet/>
      <dgm:spPr/>
      <dgm:t>
        <a:bodyPr/>
        <a:lstStyle/>
        <a:p>
          <a:r>
            <a:rPr lang="pt-BR" dirty="0"/>
            <a:t>Após a análise exploratória de dados, podemos responder questões específicas dos nossos dados</a:t>
          </a:r>
          <a:endParaRPr lang="en-US" dirty="0"/>
        </a:p>
      </dgm:t>
    </dgm:pt>
    <dgm:pt modelId="{D095AFF7-6A4B-443E-BFB5-179D72959D32}" type="parTrans" cxnId="{CF844E04-C518-4811-A1B2-72D67A3A70B9}">
      <dgm:prSet/>
      <dgm:spPr/>
      <dgm:t>
        <a:bodyPr/>
        <a:lstStyle/>
        <a:p>
          <a:endParaRPr lang="en-US"/>
        </a:p>
      </dgm:t>
    </dgm:pt>
    <dgm:pt modelId="{E92CF8DA-E602-4C8C-AC5B-198D5B681F05}" type="sibTrans" cxnId="{CF844E04-C518-4811-A1B2-72D67A3A70B9}">
      <dgm:prSet/>
      <dgm:spPr/>
      <dgm:t>
        <a:bodyPr/>
        <a:lstStyle/>
        <a:p>
          <a:endParaRPr lang="en-US"/>
        </a:p>
      </dgm:t>
    </dgm:pt>
    <dgm:pt modelId="{AE3496D1-25A9-4A90-BAB0-EEE7DC70F33C}">
      <dgm:prSet/>
      <dgm:spPr/>
      <dgm:t>
        <a:bodyPr/>
        <a:lstStyle/>
        <a:p>
          <a:r>
            <a:rPr lang="pt-BR" dirty="0"/>
            <a:t>Inferência é um passo que visa analisar a aplicabilidade dos achados em toda a população (generalização)</a:t>
          </a:r>
          <a:endParaRPr lang="en-US" dirty="0"/>
        </a:p>
      </dgm:t>
    </dgm:pt>
    <dgm:pt modelId="{0D0CD78E-DCB8-454D-A36E-EF5D72215596}" type="parTrans" cxnId="{36422F4E-23A1-440B-9B45-53DFAB6E9AAE}">
      <dgm:prSet/>
      <dgm:spPr/>
      <dgm:t>
        <a:bodyPr/>
        <a:lstStyle/>
        <a:p>
          <a:endParaRPr lang="en-US"/>
        </a:p>
      </dgm:t>
    </dgm:pt>
    <dgm:pt modelId="{6E91F2B6-687C-4DD4-9291-FD4DC588B444}" type="sibTrans" cxnId="{36422F4E-23A1-440B-9B45-53DFAB6E9AAE}">
      <dgm:prSet/>
      <dgm:spPr/>
      <dgm:t>
        <a:bodyPr/>
        <a:lstStyle/>
        <a:p>
          <a:endParaRPr lang="en-US"/>
        </a:p>
      </dgm:t>
    </dgm:pt>
    <dgm:pt modelId="{797C70B6-9684-4CB2-8D24-8B79D71F6B0C}">
      <dgm:prSet/>
      <dgm:spPr/>
      <dgm:t>
        <a:bodyPr/>
        <a:lstStyle/>
        <a:p>
          <a:r>
            <a:rPr lang="pt-BR"/>
            <a:t>ANÁLISE INFERENCIAL DOS DADOS</a:t>
          </a:r>
          <a:endParaRPr lang="en-US"/>
        </a:p>
      </dgm:t>
    </dgm:pt>
    <dgm:pt modelId="{686EB3B1-D3DD-4821-8B23-FC0E7AC06C20}" type="parTrans" cxnId="{E4DBA12A-095E-434F-BF08-508C8C448D51}">
      <dgm:prSet/>
      <dgm:spPr/>
      <dgm:t>
        <a:bodyPr/>
        <a:lstStyle/>
        <a:p>
          <a:endParaRPr lang="en-US"/>
        </a:p>
      </dgm:t>
    </dgm:pt>
    <dgm:pt modelId="{CCFD26E3-F9DE-4588-87FF-04E1C9FB960F}" type="sibTrans" cxnId="{E4DBA12A-095E-434F-BF08-508C8C448D51}">
      <dgm:prSet/>
      <dgm:spPr/>
      <dgm:t>
        <a:bodyPr/>
        <a:lstStyle/>
        <a:p>
          <a:endParaRPr lang="en-US"/>
        </a:p>
      </dgm:t>
    </dgm:pt>
    <dgm:pt modelId="{4B56687E-B85E-40A2-AF85-7C36ABC9036C}" type="pres">
      <dgm:prSet presAssocID="{E45AF38A-4B75-4488-8CAA-39DD027683E6}" presName="root" presStyleCnt="0">
        <dgm:presLayoutVars>
          <dgm:dir/>
          <dgm:resizeHandles val="exact"/>
        </dgm:presLayoutVars>
      </dgm:prSet>
      <dgm:spPr/>
    </dgm:pt>
    <dgm:pt modelId="{53D567F8-2C3E-4865-9D23-731569E17DB9}" type="pres">
      <dgm:prSet presAssocID="{287D2355-B23B-4A3C-AE22-E8A2E5A5927E}" presName="compNode" presStyleCnt="0"/>
      <dgm:spPr/>
    </dgm:pt>
    <dgm:pt modelId="{5F3BB5BE-58CA-4206-8362-DD2A521EAB79}" type="pres">
      <dgm:prSet presAssocID="{287D2355-B23B-4A3C-AE22-E8A2E5A5927E}" presName="bgRect" presStyleLbl="bgShp" presStyleIdx="0" presStyleCnt="3"/>
      <dgm:spPr/>
    </dgm:pt>
    <dgm:pt modelId="{E60C4083-2087-4C23-A400-5FED241652AD}" type="pres">
      <dgm:prSet presAssocID="{287D2355-B23B-4A3C-AE22-E8A2E5A592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3F4902E-140C-40EF-9714-D7896E04D8D6}" type="pres">
      <dgm:prSet presAssocID="{287D2355-B23B-4A3C-AE22-E8A2E5A5927E}" presName="spaceRect" presStyleCnt="0"/>
      <dgm:spPr/>
    </dgm:pt>
    <dgm:pt modelId="{1C421303-A4D8-4522-8BB9-C733EFA0C0F4}" type="pres">
      <dgm:prSet presAssocID="{287D2355-B23B-4A3C-AE22-E8A2E5A5927E}" presName="parTx" presStyleLbl="revTx" presStyleIdx="0" presStyleCnt="3">
        <dgm:presLayoutVars>
          <dgm:chMax val="0"/>
          <dgm:chPref val="0"/>
        </dgm:presLayoutVars>
      </dgm:prSet>
      <dgm:spPr/>
    </dgm:pt>
    <dgm:pt modelId="{104FC38D-AD0A-42EA-A53A-BE9C28D509CC}" type="pres">
      <dgm:prSet presAssocID="{E92CF8DA-E602-4C8C-AC5B-198D5B681F05}" presName="sibTrans" presStyleCnt="0"/>
      <dgm:spPr/>
    </dgm:pt>
    <dgm:pt modelId="{E7AE565C-15BD-4BF4-A9A5-D19C25DFDAE7}" type="pres">
      <dgm:prSet presAssocID="{AE3496D1-25A9-4A90-BAB0-EEE7DC70F33C}" presName="compNode" presStyleCnt="0"/>
      <dgm:spPr/>
    </dgm:pt>
    <dgm:pt modelId="{0298739F-35D9-46D2-B315-D851A0D33986}" type="pres">
      <dgm:prSet presAssocID="{AE3496D1-25A9-4A90-BAB0-EEE7DC70F33C}" presName="bgRect" presStyleLbl="bgShp" presStyleIdx="1" presStyleCnt="3"/>
      <dgm:spPr/>
    </dgm:pt>
    <dgm:pt modelId="{4F52B11E-DD29-40A6-800D-6E4E19372834}" type="pres">
      <dgm:prSet presAssocID="{AE3496D1-25A9-4A90-BAB0-EEE7DC70F3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C2F651-F89D-4869-9549-ABF0375188F2}" type="pres">
      <dgm:prSet presAssocID="{AE3496D1-25A9-4A90-BAB0-EEE7DC70F33C}" presName="spaceRect" presStyleCnt="0"/>
      <dgm:spPr/>
    </dgm:pt>
    <dgm:pt modelId="{BAF92D87-96EF-4AB8-B55A-35C28BCC6121}" type="pres">
      <dgm:prSet presAssocID="{AE3496D1-25A9-4A90-BAB0-EEE7DC70F33C}" presName="parTx" presStyleLbl="revTx" presStyleIdx="1" presStyleCnt="3">
        <dgm:presLayoutVars>
          <dgm:chMax val="0"/>
          <dgm:chPref val="0"/>
        </dgm:presLayoutVars>
      </dgm:prSet>
      <dgm:spPr/>
    </dgm:pt>
    <dgm:pt modelId="{6DA9492E-A986-4BC8-B284-C5E099797A2D}" type="pres">
      <dgm:prSet presAssocID="{6E91F2B6-687C-4DD4-9291-FD4DC588B444}" presName="sibTrans" presStyleCnt="0"/>
      <dgm:spPr/>
    </dgm:pt>
    <dgm:pt modelId="{3B78E1A8-2BF7-49F5-8039-D9B806D07D93}" type="pres">
      <dgm:prSet presAssocID="{797C70B6-9684-4CB2-8D24-8B79D71F6B0C}" presName="compNode" presStyleCnt="0"/>
      <dgm:spPr/>
    </dgm:pt>
    <dgm:pt modelId="{159B2ECE-2826-4C1F-A087-F9826B41198E}" type="pres">
      <dgm:prSet presAssocID="{797C70B6-9684-4CB2-8D24-8B79D71F6B0C}" presName="bgRect" presStyleLbl="bgShp" presStyleIdx="2" presStyleCnt="3"/>
      <dgm:spPr/>
    </dgm:pt>
    <dgm:pt modelId="{852092E1-A154-4EC0-97A3-76CC2FC96712}" type="pres">
      <dgm:prSet presAssocID="{797C70B6-9684-4CB2-8D24-8B79D71F6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195F3EE-73CF-441B-A28C-A55BE3D35A04}" type="pres">
      <dgm:prSet presAssocID="{797C70B6-9684-4CB2-8D24-8B79D71F6B0C}" presName="spaceRect" presStyleCnt="0"/>
      <dgm:spPr/>
    </dgm:pt>
    <dgm:pt modelId="{B0E2091F-0E6B-4D75-BF68-7A6BE817700F}" type="pres">
      <dgm:prSet presAssocID="{797C70B6-9684-4CB2-8D24-8B79D71F6B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844E04-C518-4811-A1B2-72D67A3A70B9}" srcId="{E45AF38A-4B75-4488-8CAA-39DD027683E6}" destId="{287D2355-B23B-4A3C-AE22-E8A2E5A5927E}" srcOrd="0" destOrd="0" parTransId="{D095AFF7-6A4B-443E-BFB5-179D72959D32}" sibTransId="{E92CF8DA-E602-4C8C-AC5B-198D5B681F05}"/>
    <dgm:cxn modelId="{C45B0806-8C2B-4D49-8DFD-C527AF96D80D}" type="presOf" srcId="{287D2355-B23B-4A3C-AE22-E8A2E5A5927E}" destId="{1C421303-A4D8-4522-8BB9-C733EFA0C0F4}" srcOrd="0" destOrd="0" presId="urn:microsoft.com/office/officeart/2018/2/layout/IconVerticalSolidList"/>
    <dgm:cxn modelId="{E4DBA12A-095E-434F-BF08-508C8C448D51}" srcId="{E45AF38A-4B75-4488-8CAA-39DD027683E6}" destId="{797C70B6-9684-4CB2-8D24-8B79D71F6B0C}" srcOrd="2" destOrd="0" parTransId="{686EB3B1-D3DD-4821-8B23-FC0E7AC06C20}" sibTransId="{CCFD26E3-F9DE-4588-87FF-04E1C9FB960F}"/>
    <dgm:cxn modelId="{36422F4E-23A1-440B-9B45-53DFAB6E9AAE}" srcId="{E45AF38A-4B75-4488-8CAA-39DD027683E6}" destId="{AE3496D1-25A9-4A90-BAB0-EEE7DC70F33C}" srcOrd="1" destOrd="0" parTransId="{0D0CD78E-DCB8-454D-A36E-EF5D72215596}" sibTransId="{6E91F2B6-687C-4DD4-9291-FD4DC588B444}"/>
    <dgm:cxn modelId="{02D2577A-D8F5-4827-8134-FEA52AB8FF3C}" type="presOf" srcId="{AE3496D1-25A9-4A90-BAB0-EEE7DC70F33C}" destId="{BAF92D87-96EF-4AB8-B55A-35C28BCC6121}" srcOrd="0" destOrd="0" presId="urn:microsoft.com/office/officeart/2018/2/layout/IconVerticalSolidList"/>
    <dgm:cxn modelId="{8E714FBC-A734-469A-9440-C4A65AE10943}" type="presOf" srcId="{E45AF38A-4B75-4488-8CAA-39DD027683E6}" destId="{4B56687E-B85E-40A2-AF85-7C36ABC9036C}" srcOrd="0" destOrd="0" presId="urn:microsoft.com/office/officeart/2018/2/layout/IconVerticalSolidList"/>
    <dgm:cxn modelId="{F2EBFCF1-932F-4DA2-9BF4-8A8670C35EC2}" type="presOf" srcId="{797C70B6-9684-4CB2-8D24-8B79D71F6B0C}" destId="{B0E2091F-0E6B-4D75-BF68-7A6BE817700F}" srcOrd="0" destOrd="0" presId="urn:microsoft.com/office/officeart/2018/2/layout/IconVerticalSolidList"/>
    <dgm:cxn modelId="{36004336-4E4C-421F-8F4D-EAD9B5049E5F}" type="presParOf" srcId="{4B56687E-B85E-40A2-AF85-7C36ABC9036C}" destId="{53D567F8-2C3E-4865-9D23-731569E17DB9}" srcOrd="0" destOrd="0" presId="urn:microsoft.com/office/officeart/2018/2/layout/IconVerticalSolidList"/>
    <dgm:cxn modelId="{307CCF8E-D3D9-47A4-BBBF-DD9BC1E3A394}" type="presParOf" srcId="{53D567F8-2C3E-4865-9D23-731569E17DB9}" destId="{5F3BB5BE-58CA-4206-8362-DD2A521EAB79}" srcOrd="0" destOrd="0" presId="urn:microsoft.com/office/officeart/2018/2/layout/IconVerticalSolidList"/>
    <dgm:cxn modelId="{FE674BD0-E4B5-421B-BEFA-A4A9F0AEA61C}" type="presParOf" srcId="{53D567F8-2C3E-4865-9D23-731569E17DB9}" destId="{E60C4083-2087-4C23-A400-5FED241652AD}" srcOrd="1" destOrd="0" presId="urn:microsoft.com/office/officeart/2018/2/layout/IconVerticalSolidList"/>
    <dgm:cxn modelId="{C97A50CF-E5F4-4ABC-AB65-38053790EF4F}" type="presParOf" srcId="{53D567F8-2C3E-4865-9D23-731569E17DB9}" destId="{D3F4902E-140C-40EF-9714-D7896E04D8D6}" srcOrd="2" destOrd="0" presId="urn:microsoft.com/office/officeart/2018/2/layout/IconVerticalSolidList"/>
    <dgm:cxn modelId="{92CA6EA8-20C4-40EE-890A-14D76E15A24E}" type="presParOf" srcId="{53D567F8-2C3E-4865-9D23-731569E17DB9}" destId="{1C421303-A4D8-4522-8BB9-C733EFA0C0F4}" srcOrd="3" destOrd="0" presId="urn:microsoft.com/office/officeart/2018/2/layout/IconVerticalSolidList"/>
    <dgm:cxn modelId="{10AE515B-4A6D-4C90-9365-729891BCDDA6}" type="presParOf" srcId="{4B56687E-B85E-40A2-AF85-7C36ABC9036C}" destId="{104FC38D-AD0A-42EA-A53A-BE9C28D509CC}" srcOrd="1" destOrd="0" presId="urn:microsoft.com/office/officeart/2018/2/layout/IconVerticalSolidList"/>
    <dgm:cxn modelId="{FD115987-97B7-493D-B2D1-7053FB302B2E}" type="presParOf" srcId="{4B56687E-B85E-40A2-AF85-7C36ABC9036C}" destId="{E7AE565C-15BD-4BF4-A9A5-D19C25DFDAE7}" srcOrd="2" destOrd="0" presId="urn:microsoft.com/office/officeart/2018/2/layout/IconVerticalSolidList"/>
    <dgm:cxn modelId="{2572D3D6-D0C2-4251-85A8-730E4B2CC481}" type="presParOf" srcId="{E7AE565C-15BD-4BF4-A9A5-D19C25DFDAE7}" destId="{0298739F-35D9-46D2-B315-D851A0D33986}" srcOrd="0" destOrd="0" presId="urn:microsoft.com/office/officeart/2018/2/layout/IconVerticalSolidList"/>
    <dgm:cxn modelId="{F886B04C-B08D-473B-91B0-D459323492CF}" type="presParOf" srcId="{E7AE565C-15BD-4BF4-A9A5-D19C25DFDAE7}" destId="{4F52B11E-DD29-40A6-800D-6E4E19372834}" srcOrd="1" destOrd="0" presId="urn:microsoft.com/office/officeart/2018/2/layout/IconVerticalSolidList"/>
    <dgm:cxn modelId="{D960CA9B-26B2-4C1A-8622-942503311047}" type="presParOf" srcId="{E7AE565C-15BD-4BF4-A9A5-D19C25DFDAE7}" destId="{20C2F651-F89D-4869-9549-ABF0375188F2}" srcOrd="2" destOrd="0" presId="urn:microsoft.com/office/officeart/2018/2/layout/IconVerticalSolidList"/>
    <dgm:cxn modelId="{DD847E5C-4ECD-4225-98F4-4D628F15A0BF}" type="presParOf" srcId="{E7AE565C-15BD-4BF4-A9A5-D19C25DFDAE7}" destId="{BAF92D87-96EF-4AB8-B55A-35C28BCC6121}" srcOrd="3" destOrd="0" presId="urn:microsoft.com/office/officeart/2018/2/layout/IconVerticalSolidList"/>
    <dgm:cxn modelId="{07557272-362C-4CD0-9823-6B9D949EA3D5}" type="presParOf" srcId="{4B56687E-B85E-40A2-AF85-7C36ABC9036C}" destId="{6DA9492E-A986-4BC8-B284-C5E099797A2D}" srcOrd="3" destOrd="0" presId="urn:microsoft.com/office/officeart/2018/2/layout/IconVerticalSolidList"/>
    <dgm:cxn modelId="{BEEBAC0E-2EFE-4D73-AEC7-873DA5B3A724}" type="presParOf" srcId="{4B56687E-B85E-40A2-AF85-7C36ABC9036C}" destId="{3B78E1A8-2BF7-49F5-8039-D9B806D07D93}" srcOrd="4" destOrd="0" presId="urn:microsoft.com/office/officeart/2018/2/layout/IconVerticalSolidList"/>
    <dgm:cxn modelId="{3A1233C2-B072-47AC-A9EB-EA815F10ACC2}" type="presParOf" srcId="{3B78E1A8-2BF7-49F5-8039-D9B806D07D93}" destId="{159B2ECE-2826-4C1F-A087-F9826B41198E}" srcOrd="0" destOrd="0" presId="urn:microsoft.com/office/officeart/2018/2/layout/IconVerticalSolidList"/>
    <dgm:cxn modelId="{88809CD7-D785-4DE2-94C5-20B115464A33}" type="presParOf" srcId="{3B78E1A8-2BF7-49F5-8039-D9B806D07D93}" destId="{852092E1-A154-4EC0-97A3-76CC2FC96712}" srcOrd="1" destOrd="0" presId="urn:microsoft.com/office/officeart/2018/2/layout/IconVerticalSolidList"/>
    <dgm:cxn modelId="{593D59BC-9B7C-4F02-B2AE-B4098A7979F6}" type="presParOf" srcId="{3B78E1A8-2BF7-49F5-8039-D9B806D07D93}" destId="{6195F3EE-73CF-441B-A28C-A55BE3D35A04}" srcOrd="2" destOrd="0" presId="urn:microsoft.com/office/officeart/2018/2/layout/IconVerticalSolidList"/>
    <dgm:cxn modelId="{62D1F46F-BE5B-434D-95F1-CE9703694A11}" type="presParOf" srcId="{3B78E1A8-2BF7-49F5-8039-D9B806D07D93}" destId="{B0E2091F-0E6B-4D75-BF68-7A6BE81770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DCB98-E69A-4A47-AC0C-C5AAED678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773F35-1737-4472-8D2A-B79978069FCC}">
      <dgm:prSet/>
      <dgm:spPr/>
      <dgm:t>
        <a:bodyPr/>
        <a:lstStyle/>
        <a:p>
          <a:r>
            <a:rPr lang="pt-BR" dirty="0"/>
            <a:t>Variáveis Quantitativas</a:t>
          </a:r>
          <a:endParaRPr lang="en-US" dirty="0"/>
        </a:p>
      </dgm:t>
    </dgm:pt>
    <dgm:pt modelId="{636FFB6E-3F49-4B4A-9F47-A3575F951C05}" type="parTrans" cxnId="{80000A2C-7F8A-460B-83C9-49B3D4E00E71}">
      <dgm:prSet/>
      <dgm:spPr/>
      <dgm:t>
        <a:bodyPr/>
        <a:lstStyle/>
        <a:p>
          <a:endParaRPr lang="en-US"/>
        </a:p>
      </dgm:t>
    </dgm:pt>
    <dgm:pt modelId="{658C1324-4200-47E4-89F2-F43A6ABB35EF}" type="sibTrans" cxnId="{80000A2C-7F8A-460B-83C9-49B3D4E00E71}">
      <dgm:prSet/>
      <dgm:spPr/>
      <dgm:t>
        <a:bodyPr/>
        <a:lstStyle/>
        <a:p>
          <a:endParaRPr lang="en-US"/>
        </a:p>
      </dgm:t>
    </dgm:pt>
    <dgm:pt modelId="{AE1A9F37-3C00-46D0-9662-FE0AB5CDAEDC}">
      <dgm:prSet/>
      <dgm:spPr/>
      <dgm:t>
        <a:bodyPr/>
        <a:lstStyle/>
        <a:p>
          <a:r>
            <a:rPr lang="pt-BR"/>
            <a:t>Assumem valores numéricos e representam alguma medida</a:t>
          </a:r>
          <a:endParaRPr lang="en-US"/>
        </a:p>
      </dgm:t>
    </dgm:pt>
    <dgm:pt modelId="{28CEE59E-EC8B-480B-B53A-A0A8DC18DDFC}" type="parTrans" cxnId="{CCA16813-D3B5-42B7-83C2-97B467BDF3C3}">
      <dgm:prSet/>
      <dgm:spPr/>
      <dgm:t>
        <a:bodyPr/>
        <a:lstStyle/>
        <a:p>
          <a:endParaRPr lang="en-US"/>
        </a:p>
      </dgm:t>
    </dgm:pt>
    <dgm:pt modelId="{2333A286-109F-462F-973D-D31DA1353FD6}" type="sibTrans" cxnId="{CCA16813-D3B5-42B7-83C2-97B467BDF3C3}">
      <dgm:prSet/>
      <dgm:spPr/>
      <dgm:t>
        <a:bodyPr/>
        <a:lstStyle/>
        <a:p>
          <a:endParaRPr lang="en-US"/>
        </a:p>
      </dgm:t>
    </dgm:pt>
    <dgm:pt modelId="{AE2AD604-E18B-49D8-B0F1-6FD813F98EC8}">
      <dgm:prSet/>
      <dgm:spPr/>
      <dgm:t>
        <a:bodyPr/>
        <a:lstStyle/>
        <a:p>
          <a:r>
            <a:rPr lang="pt-BR" dirty="0"/>
            <a:t>Exemplos: 178cm de altura, 65kg de massa, 36ºC de temperatura ambiente...</a:t>
          </a:r>
          <a:endParaRPr lang="en-US" dirty="0"/>
        </a:p>
      </dgm:t>
    </dgm:pt>
    <dgm:pt modelId="{531CDD01-09E5-47DF-9477-41FB52CD4E11}" type="parTrans" cxnId="{D3C937DF-5564-4F28-BA64-5D5D51D7CD1A}">
      <dgm:prSet/>
      <dgm:spPr/>
      <dgm:t>
        <a:bodyPr/>
        <a:lstStyle/>
        <a:p>
          <a:endParaRPr lang="en-US"/>
        </a:p>
      </dgm:t>
    </dgm:pt>
    <dgm:pt modelId="{7AC9B7A3-ABE7-419D-9083-C2499D164534}" type="sibTrans" cxnId="{D3C937DF-5564-4F28-BA64-5D5D51D7CD1A}">
      <dgm:prSet/>
      <dgm:spPr/>
      <dgm:t>
        <a:bodyPr/>
        <a:lstStyle/>
        <a:p>
          <a:endParaRPr lang="en-US"/>
        </a:p>
      </dgm:t>
    </dgm:pt>
    <dgm:pt modelId="{A46BEAFF-505C-4CB1-AA81-95A7074809C9}">
      <dgm:prSet/>
      <dgm:spPr/>
      <dgm:t>
        <a:bodyPr/>
        <a:lstStyle/>
        <a:p>
          <a:r>
            <a:rPr lang="pt-BR"/>
            <a:t>Variáveis Categóricas</a:t>
          </a:r>
          <a:endParaRPr lang="en-US"/>
        </a:p>
      </dgm:t>
    </dgm:pt>
    <dgm:pt modelId="{B78B0868-5CBD-4FFD-83F0-9754F1C971AA}" type="parTrans" cxnId="{CD4CE118-7C9A-4602-BC71-61263BF1A1A9}">
      <dgm:prSet/>
      <dgm:spPr/>
      <dgm:t>
        <a:bodyPr/>
        <a:lstStyle/>
        <a:p>
          <a:endParaRPr lang="en-US"/>
        </a:p>
      </dgm:t>
    </dgm:pt>
    <dgm:pt modelId="{2CDB1E86-2EBD-4E79-8ECC-F58921739D3E}" type="sibTrans" cxnId="{CD4CE118-7C9A-4602-BC71-61263BF1A1A9}">
      <dgm:prSet/>
      <dgm:spPr/>
      <dgm:t>
        <a:bodyPr/>
        <a:lstStyle/>
        <a:p>
          <a:endParaRPr lang="en-US"/>
        </a:p>
      </dgm:t>
    </dgm:pt>
    <dgm:pt modelId="{03B37C57-D2CC-478D-9D15-5314F5DF3F9F}">
      <dgm:prSet/>
      <dgm:spPr/>
      <dgm:t>
        <a:bodyPr/>
        <a:lstStyle/>
        <a:p>
          <a:r>
            <a:rPr lang="pt-BR"/>
            <a:t>Rotulam valores em grupos</a:t>
          </a:r>
          <a:endParaRPr lang="en-US"/>
        </a:p>
      </dgm:t>
    </dgm:pt>
    <dgm:pt modelId="{0347C108-78D3-4A6A-A5E1-C1A503C0D4F8}" type="parTrans" cxnId="{59CC69E6-5D45-4CC3-97F7-404C3196696F}">
      <dgm:prSet/>
      <dgm:spPr/>
      <dgm:t>
        <a:bodyPr/>
        <a:lstStyle/>
        <a:p>
          <a:endParaRPr lang="en-US"/>
        </a:p>
      </dgm:t>
    </dgm:pt>
    <dgm:pt modelId="{88D34BA8-EC1B-4F07-B79B-5C929D0E96EB}" type="sibTrans" cxnId="{59CC69E6-5D45-4CC3-97F7-404C3196696F}">
      <dgm:prSet/>
      <dgm:spPr/>
      <dgm:t>
        <a:bodyPr/>
        <a:lstStyle/>
        <a:p>
          <a:endParaRPr lang="en-US"/>
        </a:p>
      </dgm:t>
    </dgm:pt>
    <dgm:pt modelId="{CA2152DB-43C2-456F-B6D4-1CB321225E31}">
      <dgm:prSet/>
      <dgm:spPr/>
      <dgm:t>
        <a:bodyPr/>
        <a:lstStyle/>
        <a:p>
          <a:r>
            <a:rPr lang="pt-BR" dirty="0"/>
            <a:t>Exemplos: Fumante, Idoso, Nível superior completo</a:t>
          </a:r>
          <a:endParaRPr lang="en-US" dirty="0"/>
        </a:p>
      </dgm:t>
    </dgm:pt>
    <dgm:pt modelId="{2C7A44EA-35EB-4704-8B31-BE26EF3623B4}" type="parTrans" cxnId="{B9575588-EE6A-4745-9D05-0C09301439A4}">
      <dgm:prSet/>
      <dgm:spPr/>
      <dgm:t>
        <a:bodyPr/>
        <a:lstStyle/>
        <a:p>
          <a:endParaRPr lang="en-US"/>
        </a:p>
      </dgm:t>
    </dgm:pt>
    <dgm:pt modelId="{C0DBDD2B-DA9F-4269-BA21-2E8CD62828AD}" type="sibTrans" cxnId="{B9575588-EE6A-4745-9D05-0C09301439A4}">
      <dgm:prSet/>
      <dgm:spPr/>
      <dgm:t>
        <a:bodyPr/>
        <a:lstStyle/>
        <a:p>
          <a:endParaRPr lang="en-US"/>
        </a:p>
      </dgm:t>
    </dgm:pt>
    <dgm:pt modelId="{C9207238-92F2-4100-AF51-F571365D1BC8}">
      <dgm:prSet/>
      <dgm:spPr/>
      <dgm:t>
        <a:bodyPr/>
        <a:lstStyle/>
        <a:p>
          <a:r>
            <a:rPr lang="pt-BR"/>
            <a:t>Variáveis categóricas são codificadas com números (0 – não fumante; 1 – fumante; </a:t>
          </a:r>
          <a:r>
            <a:rPr lang="pt-BR" i="1"/>
            <a:t>99 – não informado</a:t>
          </a:r>
          <a:r>
            <a:rPr lang="pt-BR"/>
            <a:t>)</a:t>
          </a:r>
          <a:endParaRPr lang="en-US"/>
        </a:p>
      </dgm:t>
    </dgm:pt>
    <dgm:pt modelId="{A69A24C1-3B67-482E-A421-ED4AB9D947B6}" type="parTrans" cxnId="{2181202A-F718-4D3D-8CE0-F00225C99A42}">
      <dgm:prSet/>
      <dgm:spPr/>
      <dgm:t>
        <a:bodyPr/>
        <a:lstStyle/>
        <a:p>
          <a:endParaRPr lang="en-US"/>
        </a:p>
      </dgm:t>
    </dgm:pt>
    <dgm:pt modelId="{D49E38C0-05B4-4DF8-A5F0-23B968640A64}" type="sibTrans" cxnId="{2181202A-F718-4D3D-8CE0-F00225C99A42}">
      <dgm:prSet/>
      <dgm:spPr/>
      <dgm:t>
        <a:bodyPr/>
        <a:lstStyle/>
        <a:p>
          <a:endParaRPr lang="en-US"/>
        </a:p>
      </dgm:t>
    </dgm:pt>
    <dgm:pt modelId="{8972E0F1-6C5B-4838-A5CF-A6C0898AAF45}">
      <dgm:prSet/>
      <dgm:spPr/>
      <dgm:t>
        <a:bodyPr/>
        <a:lstStyle/>
        <a:p>
          <a:r>
            <a:rPr lang="pt-BR"/>
            <a:t>Códigos fictícios - Não faz sentido realizar cálculos matemáticos</a:t>
          </a:r>
          <a:endParaRPr lang="en-US"/>
        </a:p>
      </dgm:t>
    </dgm:pt>
    <dgm:pt modelId="{B05CA8F5-8E16-40CD-A9FC-AD3378E6B93E}" type="parTrans" cxnId="{CDFEAE88-DAC1-4769-BB67-87C14A74876C}">
      <dgm:prSet/>
      <dgm:spPr/>
      <dgm:t>
        <a:bodyPr/>
        <a:lstStyle/>
        <a:p>
          <a:endParaRPr lang="en-US"/>
        </a:p>
      </dgm:t>
    </dgm:pt>
    <dgm:pt modelId="{23C04167-FEC9-493C-840F-B7B2E0A2E6BF}" type="sibTrans" cxnId="{CDFEAE88-DAC1-4769-BB67-87C14A74876C}">
      <dgm:prSet/>
      <dgm:spPr/>
      <dgm:t>
        <a:bodyPr/>
        <a:lstStyle/>
        <a:p>
          <a:endParaRPr lang="en-US"/>
        </a:p>
      </dgm:t>
    </dgm:pt>
    <dgm:pt modelId="{E2D6742E-6B00-47BD-9CD5-FD3847AB2D2D}">
      <dgm:prSet/>
      <dgm:spPr/>
      <dgm:t>
        <a:bodyPr/>
        <a:lstStyle/>
        <a:p>
          <a:r>
            <a:rPr lang="pt-BR"/>
            <a:t>Identificador único</a:t>
          </a:r>
          <a:endParaRPr lang="en-US"/>
        </a:p>
      </dgm:t>
    </dgm:pt>
    <dgm:pt modelId="{5F6549CC-CC25-4B59-84DE-F1DCFB2232AF}" type="parTrans" cxnId="{C5C6A897-29B7-4238-B7E4-4CC9EB3E758B}">
      <dgm:prSet/>
      <dgm:spPr/>
      <dgm:t>
        <a:bodyPr/>
        <a:lstStyle/>
        <a:p>
          <a:endParaRPr lang="en-US"/>
        </a:p>
      </dgm:t>
    </dgm:pt>
    <dgm:pt modelId="{EA2C928E-7B53-4309-93FE-FFFCCB7B4DE4}" type="sibTrans" cxnId="{C5C6A897-29B7-4238-B7E4-4CC9EB3E758B}">
      <dgm:prSet/>
      <dgm:spPr/>
      <dgm:t>
        <a:bodyPr/>
        <a:lstStyle/>
        <a:p>
          <a:endParaRPr lang="en-US"/>
        </a:p>
      </dgm:t>
    </dgm:pt>
    <dgm:pt modelId="{035DFC37-7E9A-4D0B-9C62-557C0F4CBBCF}">
      <dgm:prSet/>
      <dgm:spPr/>
      <dgm:t>
        <a:bodyPr/>
        <a:lstStyle/>
        <a:p>
          <a:r>
            <a:rPr lang="pt-BR"/>
            <a:t>Variável que se destina a distinguir as unidades de observação</a:t>
          </a:r>
          <a:endParaRPr lang="en-US"/>
        </a:p>
      </dgm:t>
    </dgm:pt>
    <dgm:pt modelId="{95EC580D-E8BB-4B6D-8F83-520B99A28823}" type="parTrans" cxnId="{2A2F72BD-28A0-4DA0-8BC1-B701FD495D39}">
      <dgm:prSet/>
      <dgm:spPr/>
      <dgm:t>
        <a:bodyPr/>
        <a:lstStyle/>
        <a:p>
          <a:endParaRPr lang="en-US"/>
        </a:p>
      </dgm:t>
    </dgm:pt>
    <dgm:pt modelId="{83BE882E-BE91-49FE-AE8F-C499918A4E1F}" type="sibTrans" cxnId="{2A2F72BD-28A0-4DA0-8BC1-B701FD495D39}">
      <dgm:prSet/>
      <dgm:spPr/>
      <dgm:t>
        <a:bodyPr/>
        <a:lstStyle/>
        <a:p>
          <a:endParaRPr lang="en-US"/>
        </a:p>
      </dgm:t>
    </dgm:pt>
    <dgm:pt modelId="{B7B9992E-2894-C24E-ACCD-6E670FF4C638}" type="pres">
      <dgm:prSet presAssocID="{ED0DCB98-E69A-4A47-AC0C-C5AAED678AE0}" presName="linear" presStyleCnt="0">
        <dgm:presLayoutVars>
          <dgm:dir/>
          <dgm:animLvl val="lvl"/>
          <dgm:resizeHandles val="exact"/>
        </dgm:presLayoutVars>
      </dgm:prSet>
      <dgm:spPr/>
    </dgm:pt>
    <dgm:pt modelId="{6FCEA0CA-B8B1-C54F-AB59-57EE3258DBE1}" type="pres">
      <dgm:prSet presAssocID="{C8773F35-1737-4472-8D2A-B79978069FCC}" presName="parentLin" presStyleCnt="0"/>
      <dgm:spPr/>
    </dgm:pt>
    <dgm:pt modelId="{8610A191-8776-8441-9057-CCF56C5A89E1}" type="pres">
      <dgm:prSet presAssocID="{C8773F35-1737-4472-8D2A-B79978069FCC}" presName="parentLeftMargin" presStyleLbl="node1" presStyleIdx="0" presStyleCnt="3"/>
      <dgm:spPr/>
    </dgm:pt>
    <dgm:pt modelId="{7AA8D519-2738-9F4D-B254-8E6DA70D157B}" type="pres">
      <dgm:prSet presAssocID="{C8773F35-1737-4472-8D2A-B79978069F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6198D4-68AE-4B47-A0D1-EA25C92D5CF5}" type="pres">
      <dgm:prSet presAssocID="{C8773F35-1737-4472-8D2A-B79978069FCC}" presName="negativeSpace" presStyleCnt="0"/>
      <dgm:spPr/>
    </dgm:pt>
    <dgm:pt modelId="{8BD423E9-14FD-A14B-92E9-D428B995BFAE}" type="pres">
      <dgm:prSet presAssocID="{C8773F35-1737-4472-8D2A-B79978069FCC}" presName="childText" presStyleLbl="conFgAcc1" presStyleIdx="0" presStyleCnt="3">
        <dgm:presLayoutVars>
          <dgm:bulletEnabled val="1"/>
        </dgm:presLayoutVars>
      </dgm:prSet>
      <dgm:spPr/>
    </dgm:pt>
    <dgm:pt modelId="{66543AEF-65A1-AD4E-88C1-0FD83616F517}" type="pres">
      <dgm:prSet presAssocID="{658C1324-4200-47E4-89F2-F43A6ABB35EF}" presName="spaceBetweenRectangles" presStyleCnt="0"/>
      <dgm:spPr/>
    </dgm:pt>
    <dgm:pt modelId="{5F348F3A-E3F4-2243-9728-D4211DE5661A}" type="pres">
      <dgm:prSet presAssocID="{A46BEAFF-505C-4CB1-AA81-95A7074809C9}" presName="parentLin" presStyleCnt="0"/>
      <dgm:spPr/>
    </dgm:pt>
    <dgm:pt modelId="{03E5B12C-167B-9447-A780-67B35EAC72D5}" type="pres">
      <dgm:prSet presAssocID="{A46BEAFF-505C-4CB1-AA81-95A7074809C9}" presName="parentLeftMargin" presStyleLbl="node1" presStyleIdx="0" presStyleCnt="3"/>
      <dgm:spPr/>
    </dgm:pt>
    <dgm:pt modelId="{9DBD9EA2-2181-C246-89B2-BC2FD5EE76C1}" type="pres">
      <dgm:prSet presAssocID="{A46BEAFF-505C-4CB1-AA81-95A7074809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267F60-74A9-CE47-8AB6-CA4FC107982D}" type="pres">
      <dgm:prSet presAssocID="{A46BEAFF-505C-4CB1-AA81-95A7074809C9}" presName="negativeSpace" presStyleCnt="0"/>
      <dgm:spPr/>
    </dgm:pt>
    <dgm:pt modelId="{5A5CA77F-AAB1-2349-BF0E-81961C8B91B4}" type="pres">
      <dgm:prSet presAssocID="{A46BEAFF-505C-4CB1-AA81-95A7074809C9}" presName="childText" presStyleLbl="conFgAcc1" presStyleIdx="1" presStyleCnt="3">
        <dgm:presLayoutVars>
          <dgm:bulletEnabled val="1"/>
        </dgm:presLayoutVars>
      </dgm:prSet>
      <dgm:spPr/>
    </dgm:pt>
    <dgm:pt modelId="{28F21B9F-740E-B848-880E-2389541B3436}" type="pres">
      <dgm:prSet presAssocID="{2CDB1E86-2EBD-4E79-8ECC-F58921739D3E}" presName="spaceBetweenRectangles" presStyleCnt="0"/>
      <dgm:spPr/>
    </dgm:pt>
    <dgm:pt modelId="{2BB5D78A-8D50-9441-A7C5-1924FB3E9C26}" type="pres">
      <dgm:prSet presAssocID="{E2D6742E-6B00-47BD-9CD5-FD3847AB2D2D}" presName="parentLin" presStyleCnt="0"/>
      <dgm:spPr/>
    </dgm:pt>
    <dgm:pt modelId="{7163EE02-25A0-4C41-8FB3-7CFF0C56F917}" type="pres">
      <dgm:prSet presAssocID="{E2D6742E-6B00-47BD-9CD5-FD3847AB2D2D}" presName="parentLeftMargin" presStyleLbl="node1" presStyleIdx="1" presStyleCnt="3"/>
      <dgm:spPr/>
    </dgm:pt>
    <dgm:pt modelId="{9CA1E9DA-77F7-804E-8EC6-EB6DA20AE04C}" type="pres">
      <dgm:prSet presAssocID="{E2D6742E-6B00-47BD-9CD5-FD3847AB2D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2EB673-4EA3-9C44-8467-4EAB839E3B10}" type="pres">
      <dgm:prSet presAssocID="{E2D6742E-6B00-47BD-9CD5-FD3847AB2D2D}" presName="negativeSpace" presStyleCnt="0"/>
      <dgm:spPr/>
    </dgm:pt>
    <dgm:pt modelId="{345244FD-CC67-774D-9EE3-8800E116EE37}" type="pres">
      <dgm:prSet presAssocID="{E2D6742E-6B00-47BD-9CD5-FD3847AB2D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CA16813-D3B5-42B7-83C2-97B467BDF3C3}" srcId="{C8773F35-1737-4472-8D2A-B79978069FCC}" destId="{AE1A9F37-3C00-46D0-9662-FE0AB5CDAEDC}" srcOrd="0" destOrd="0" parTransId="{28CEE59E-EC8B-480B-B53A-A0A8DC18DDFC}" sibTransId="{2333A286-109F-462F-973D-D31DA1353FD6}"/>
    <dgm:cxn modelId="{CD4CE118-7C9A-4602-BC71-61263BF1A1A9}" srcId="{ED0DCB98-E69A-4A47-AC0C-C5AAED678AE0}" destId="{A46BEAFF-505C-4CB1-AA81-95A7074809C9}" srcOrd="1" destOrd="0" parTransId="{B78B0868-5CBD-4FFD-83F0-9754F1C971AA}" sibTransId="{2CDB1E86-2EBD-4E79-8ECC-F58921739D3E}"/>
    <dgm:cxn modelId="{CC066A1B-07D3-FC41-A3B6-11EB7CB243A2}" type="presOf" srcId="{AE2AD604-E18B-49D8-B0F1-6FD813F98EC8}" destId="{8BD423E9-14FD-A14B-92E9-D428B995BFAE}" srcOrd="0" destOrd="1" presId="urn:microsoft.com/office/officeart/2005/8/layout/list1"/>
    <dgm:cxn modelId="{96F1A71D-7B3D-0E4D-938C-9AA76181A633}" type="presOf" srcId="{03B37C57-D2CC-478D-9D15-5314F5DF3F9F}" destId="{5A5CA77F-AAB1-2349-BF0E-81961C8B91B4}" srcOrd="0" destOrd="0" presId="urn:microsoft.com/office/officeart/2005/8/layout/list1"/>
    <dgm:cxn modelId="{2181202A-F718-4D3D-8CE0-F00225C99A42}" srcId="{A46BEAFF-505C-4CB1-AA81-95A7074809C9}" destId="{C9207238-92F2-4100-AF51-F571365D1BC8}" srcOrd="2" destOrd="0" parTransId="{A69A24C1-3B67-482E-A421-ED4AB9D947B6}" sibTransId="{D49E38C0-05B4-4DF8-A5F0-23B968640A64}"/>
    <dgm:cxn modelId="{80000A2C-7F8A-460B-83C9-49B3D4E00E71}" srcId="{ED0DCB98-E69A-4A47-AC0C-C5AAED678AE0}" destId="{C8773F35-1737-4472-8D2A-B79978069FCC}" srcOrd="0" destOrd="0" parTransId="{636FFB6E-3F49-4B4A-9F47-A3575F951C05}" sibTransId="{658C1324-4200-47E4-89F2-F43A6ABB35EF}"/>
    <dgm:cxn modelId="{1DC4592E-6E63-704E-BBB2-64D1A8CFE1C5}" type="presOf" srcId="{CA2152DB-43C2-456F-B6D4-1CB321225E31}" destId="{5A5CA77F-AAB1-2349-BF0E-81961C8B91B4}" srcOrd="0" destOrd="1" presId="urn:microsoft.com/office/officeart/2005/8/layout/list1"/>
    <dgm:cxn modelId="{50871D32-84DF-BD43-A84A-459E0BF5D27C}" type="presOf" srcId="{035DFC37-7E9A-4D0B-9C62-557C0F4CBBCF}" destId="{345244FD-CC67-774D-9EE3-8800E116EE37}" srcOrd="0" destOrd="0" presId="urn:microsoft.com/office/officeart/2005/8/layout/list1"/>
    <dgm:cxn modelId="{8660B832-8CDF-D54D-ADB9-AA771018E5DE}" type="presOf" srcId="{AE1A9F37-3C00-46D0-9662-FE0AB5CDAEDC}" destId="{8BD423E9-14FD-A14B-92E9-D428B995BFAE}" srcOrd="0" destOrd="0" presId="urn:microsoft.com/office/officeart/2005/8/layout/list1"/>
    <dgm:cxn modelId="{512F0D38-255F-5B4E-A978-047E88657887}" type="presOf" srcId="{E2D6742E-6B00-47BD-9CD5-FD3847AB2D2D}" destId="{7163EE02-25A0-4C41-8FB3-7CFF0C56F917}" srcOrd="0" destOrd="0" presId="urn:microsoft.com/office/officeart/2005/8/layout/list1"/>
    <dgm:cxn modelId="{2A39283A-4F79-D045-A23B-57FCBB10F8E0}" type="presOf" srcId="{C8773F35-1737-4472-8D2A-B79978069FCC}" destId="{8610A191-8776-8441-9057-CCF56C5A89E1}" srcOrd="0" destOrd="0" presId="urn:microsoft.com/office/officeart/2005/8/layout/list1"/>
    <dgm:cxn modelId="{76BEAD4F-81B5-9546-86F4-25CD5123783D}" type="presOf" srcId="{ED0DCB98-E69A-4A47-AC0C-C5AAED678AE0}" destId="{B7B9992E-2894-C24E-ACCD-6E670FF4C638}" srcOrd="0" destOrd="0" presId="urn:microsoft.com/office/officeart/2005/8/layout/list1"/>
    <dgm:cxn modelId="{84C85252-B06D-5947-9BE3-7D0D65C404D2}" type="presOf" srcId="{A46BEAFF-505C-4CB1-AA81-95A7074809C9}" destId="{9DBD9EA2-2181-C246-89B2-BC2FD5EE76C1}" srcOrd="1" destOrd="0" presId="urn:microsoft.com/office/officeart/2005/8/layout/list1"/>
    <dgm:cxn modelId="{E31AE185-1F2E-F543-B703-4EE33933D3F8}" type="presOf" srcId="{C8773F35-1737-4472-8D2A-B79978069FCC}" destId="{7AA8D519-2738-9F4D-B254-8E6DA70D157B}" srcOrd="1" destOrd="0" presId="urn:microsoft.com/office/officeart/2005/8/layout/list1"/>
    <dgm:cxn modelId="{B9575588-EE6A-4745-9D05-0C09301439A4}" srcId="{A46BEAFF-505C-4CB1-AA81-95A7074809C9}" destId="{CA2152DB-43C2-456F-B6D4-1CB321225E31}" srcOrd="1" destOrd="0" parTransId="{2C7A44EA-35EB-4704-8B31-BE26EF3623B4}" sibTransId="{C0DBDD2B-DA9F-4269-BA21-2E8CD62828AD}"/>
    <dgm:cxn modelId="{CDFEAE88-DAC1-4769-BB67-87C14A74876C}" srcId="{A46BEAFF-505C-4CB1-AA81-95A7074809C9}" destId="{8972E0F1-6C5B-4838-A5CF-A6C0898AAF45}" srcOrd="3" destOrd="0" parTransId="{B05CA8F5-8E16-40CD-A9FC-AD3378E6B93E}" sibTransId="{23C04167-FEC9-493C-840F-B7B2E0A2E6BF}"/>
    <dgm:cxn modelId="{DABCEE90-72C8-934D-BAF5-B6F13E377C62}" type="presOf" srcId="{E2D6742E-6B00-47BD-9CD5-FD3847AB2D2D}" destId="{9CA1E9DA-77F7-804E-8EC6-EB6DA20AE04C}" srcOrd="1" destOrd="0" presId="urn:microsoft.com/office/officeart/2005/8/layout/list1"/>
    <dgm:cxn modelId="{76F35191-AC0E-E149-AB42-7C344D868FDB}" type="presOf" srcId="{C9207238-92F2-4100-AF51-F571365D1BC8}" destId="{5A5CA77F-AAB1-2349-BF0E-81961C8B91B4}" srcOrd="0" destOrd="2" presId="urn:microsoft.com/office/officeart/2005/8/layout/list1"/>
    <dgm:cxn modelId="{C5C6A897-29B7-4238-B7E4-4CC9EB3E758B}" srcId="{ED0DCB98-E69A-4A47-AC0C-C5AAED678AE0}" destId="{E2D6742E-6B00-47BD-9CD5-FD3847AB2D2D}" srcOrd="2" destOrd="0" parTransId="{5F6549CC-CC25-4B59-84DE-F1DCFB2232AF}" sibTransId="{EA2C928E-7B53-4309-93FE-FFFCCB7B4DE4}"/>
    <dgm:cxn modelId="{2A2F72BD-28A0-4DA0-8BC1-B701FD495D39}" srcId="{E2D6742E-6B00-47BD-9CD5-FD3847AB2D2D}" destId="{035DFC37-7E9A-4D0B-9C62-557C0F4CBBCF}" srcOrd="0" destOrd="0" parTransId="{95EC580D-E8BB-4B6D-8F83-520B99A28823}" sibTransId="{83BE882E-BE91-49FE-AE8F-C499918A4E1F}"/>
    <dgm:cxn modelId="{E2AFF0C3-1011-694D-8D1C-A18D72437F08}" type="presOf" srcId="{8972E0F1-6C5B-4838-A5CF-A6C0898AAF45}" destId="{5A5CA77F-AAB1-2349-BF0E-81961C8B91B4}" srcOrd="0" destOrd="3" presId="urn:microsoft.com/office/officeart/2005/8/layout/list1"/>
    <dgm:cxn modelId="{D3C937DF-5564-4F28-BA64-5D5D51D7CD1A}" srcId="{C8773F35-1737-4472-8D2A-B79978069FCC}" destId="{AE2AD604-E18B-49D8-B0F1-6FD813F98EC8}" srcOrd="1" destOrd="0" parTransId="{531CDD01-09E5-47DF-9477-41FB52CD4E11}" sibTransId="{7AC9B7A3-ABE7-419D-9083-C2499D164534}"/>
    <dgm:cxn modelId="{59CC69E6-5D45-4CC3-97F7-404C3196696F}" srcId="{A46BEAFF-505C-4CB1-AA81-95A7074809C9}" destId="{03B37C57-D2CC-478D-9D15-5314F5DF3F9F}" srcOrd="0" destOrd="0" parTransId="{0347C108-78D3-4A6A-A5E1-C1A503C0D4F8}" sibTransId="{88D34BA8-EC1B-4F07-B79B-5C929D0E96EB}"/>
    <dgm:cxn modelId="{492FFDE7-2662-AA4B-9D38-493C000F192A}" type="presOf" srcId="{A46BEAFF-505C-4CB1-AA81-95A7074809C9}" destId="{03E5B12C-167B-9447-A780-67B35EAC72D5}" srcOrd="0" destOrd="0" presId="urn:microsoft.com/office/officeart/2005/8/layout/list1"/>
    <dgm:cxn modelId="{B2274C3A-4975-9544-8299-CB6F3080E0D9}" type="presParOf" srcId="{B7B9992E-2894-C24E-ACCD-6E670FF4C638}" destId="{6FCEA0CA-B8B1-C54F-AB59-57EE3258DBE1}" srcOrd="0" destOrd="0" presId="urn:microsoft.com/office/officeart/2005/8/layout/list1"/>
    <dgm:cxn modelId="{D913A631-DB39-2943-9F19-844961F7863B}" type="presParOf" srcId="{6FCEA0CA-B8B1-C54F-AB59-57EE3258DBE1}" destId="{8610A191-8776-8441-9057-CCF56C5A89E1}" srcOrd="0" destOrd="0" presId="urn:microsoft.com/office/officeart/2005/8/layout/list1"/>
    <dgm:cxn modelId="{A2317FAC-28A2-3543-82DE-7EF913FA495F}" type="presParOf" srcId="{6FCEA0CA-B8B1-C54F-AB59-57EE3258DBE1}" destId="{7AA8D519-2738-9F4D-B254-8E6DA70D157B}" srcOrd="1" destOrd="0" presId="urn:microsoft.com/office/officeart/2005/8/layout/list1"/>
    <dgm:cxn modelId="{C4DB9078-6716-624B-8D96-DE883C55B3FC}" type="presParOf" srcId="{B7B9992E-2894-C24E-ACCD-6E670FF4C638}" destId="{826198D4-68AE-4B47-A0D1-EA25C92D5CF5}" srcOrd="1" destOrd="0" presId="urn:microsoft.com/office/officeart/2005/8/layout/list1"/>
    <dgm:cxn modelId="{213F52D5-0769-FE42-99F2-61FB19E4CDE7}" type="presParOf" srcId="{B7B9992E-2894-C24E-ACCD-6E670FF4C638}" destId="{8BD423E9-14FD-A14B-92E9-D428B995BFAE}" srcOrd="2" destOrd="0" presId="urn:microsoft.com/office/officeart/2005/8/layout/list1"/>
    <dgm:cxn modelId="{D52B0ADF-E22B-2240-9A3F-67F6D4BB6EC0}" type="presParOf" srcId="{B7B9992E-2894-C24E-ACCD-6E670FF4C638}" destId="{66543AEF-65A1-AD4E-88C1-0FD83616F517}" srcOrd="3" destOrd="0" presId="urn:microsoft.com/office/officeart/2005/8/layout/list1"/>
    <dgm:cxn modelId="{14767ABD-BC22-C04E-92B9-6FDC2C05608C}" type="presParOf" srcId="{B7B9992E-2894-C24E-ACCD-6E670FF4C638}" destId="{5F348F3A-E3F4-2243-9728-D4211DE5661A}" srcOrd="4" destOrd="0" presId="urn:microsoft.com/office/officeart/2005/8/layout/list1"/>
    <dgm:cxn modelId="{FC6BEFBE-EB5B-F34A-B3B0-3873E3B73001}" type="presParOf" srcId="{5F348F3A-E3F4-2243-9728-D4211DE5661A}" destId="{03E5B12C-167B-9447-A780-67B35EAC72D5}" srcOrd="0" destOrd="0" presId="urn:microsoft.com/office/officeart/2005/8/layout/list1"/>
    <dgm:cxn modelId="{DD62C599-26F3-C64D-A84B-BDE13E818DAD}" type="presParOf" srcId="{5F348F3A-E3F4-2243-9728-D4211DE5661A}" destId="{9DBD9EA2-2181-C246-89B2-BC2FD5EE76C1}" srcOrd="1" destOrd="0" presId="urn:microsoft.com/office/officeart/2005/8/layout/list1"/>
    <dgm:cxn modelId="{575F6378-F82E-5D40-8B90-446E5DFA8745}" type="presParOf" srcId="{B7B9992E-2894-C24E-ACCD-6E670FF4C638}" destId="{E7267F60-74A9-CE47-8AB6-CA4FC107982D}" srcOrd="5" destOrd="0" presId="urn:microsoft.com/office/officeart/2005/8/layout/list1"/>
    <dgm:cxn modelId="{0C34752D-794B-804B-A463-4CC283918AD5}" type="presParOf" srcId="{B7B9992E-2894-C24E-ACCD-6E670FF4C638}" destId="{5A5CA77F-AAB1-2349-BF0E-81961C8B91B4}" srcOrd="6" destOrd="0" presId="urn:microsoft.com/office/officeart/2005/8/layout/list1"/>
    <dgm:cxn modelId="{FF246F93-A14C-EE47-8348-3CE9480575B5}" type="presParOf" srcId="{B7B9992E-2894-C24E-ACCD-6E670FF4C638}" destId="{28F21B9F-740E-B848-880E-2389541B3436}" srcOrd="7" destOrd="0" presId="urn:microsoft.com/office/officeart/2005/8/layout/list1"/>
    <dgm:cxn modelId="{02125151-EDA6-CB42-A1E1-91B61CE55D52}" type="presParOf" srcId="{B7B9992E-2894-C24E-ACCD-6E670FF4C638}" destId="{2BB5D78A-8D50-9441-A7C5-1924FB3E9C26}" srcOrd="8" destOrd="0" presId="urn:microsoft.com/office/officeart/2005/8/layout/list1"/>
    <dgm:cxn modelId="{B2A0D15D-8C3F-6343-AE9F-355C94D2EC54}" type="presParOf" srcId="{2BB5D78A-8D50-9441-A7C5-1924FB3E9C26}" destId="{7163EE02-25A0-4C41-8FB3-7CFF0C56F917}" srcOrd="0" destOrd="0" presId="urn:microsoft.com/office/officeart/2005/8/layout/list1"/>
    <dgm:cxn modelId="{36D58AB5-4DFC-5943-A5C9-701657D9F287}" type="presParOf" srcId="{2BB5D78A-8D50-9441-A7C5-1924FB3E9C26}" destId="{9CA1E9DA-77F7-804E-8EC6-EB6DA20AE04C}" srcOrd="1" destOrd="0" presId="urn:microsoft.com/office/officeart/2005/8/layout/list1"/>
    <dgm:cxn modelId="{025CB707-FC4E-B94C-BA00-A8DA036B78EA}" type="presParOf" srcId="{B7B9992E-2894-C24E-ACCD-6E670FF4C638}" destId="{B02EB673-4EA3-9C44-8467-4EAB839E3B10}" srcOrd="9" destOrd="0" presId="urn:microsoft.com/office/officeart/2005/8/layout/list1"/>
    <dgm:cxn modelId="{581FBB53-1C5E-A646-96CB-2F67751E2CBF}" type="presParOf" srcId="{B7B9992E-2894-C24E-ACCD-6E670FF4C638}" destId="{345244FD-CC67-774D-9EE3-8800E116EE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5DF73-1A8A-45E0-9A18-C5456D64CB6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D0D30F-5A5A-4C58-8858-EDCD9C0529EF}">
      <dgm:prSet custT="1"/>
      <dgm:spPr/>
      <dgm:t>
        <a:bodyPr/>
        <a:lstStyle/>
        <a:p>
          <a:r>
            <a:rPr lang="pt-BR" sz="2400" dirty="0"/>
            <a:t>Dados Brutos (</a:t>
          </a:r>
          <a:r>
            <a:rPr lang="pt-BR" sz="2400" dirty="0" err="1"/>
            <a:t>raw</a:t>
          </a:r>
          <a:r>
            <a:rPr lang="pt-BR" sz="2400" dirty="0"/>
            <a:t> data) são longas listas de números e rótulos que não parecem muito informativos. </a:t>
          </a:r>
          <a:r>
            <a:rPr lang="pt-BR" sz="2400" i="1" dirty="0"/>
            <a:t>Não tem contexto</a:t>
          </a:r>
          <a:endParaRPr lang="en-US" sz="2400" i="1" dirty="0"/>
        </a:p>
      </dgm:t>
    </dgm:pt>
    <dgm:pt modelId="{EE756DEA-8DF4-48C0-9E9A-9263D9C2B1DE}" type="parTrans" cxnId="{7BBD5BDE-E805-4234-94F2-2289D90FE626}">
      <dgm:prSet/>
      <dgm:spPr/>
      <dgm:t>
        <a:bodyPr/>
        <a:lstStyle/>
        <a:p>
          <a:endParaRPr lang="en-US"/>
        </a:p>
      </dgm:t>
    </dgm:pt>
    <dgm:pt modelId="{4C0C5AB3-5FE6-4DA0-A477-D89729DBBE02}" type="sibTrans" cxnId="{7BBD5BDE-E805-4234-94F2-2289D90FE626}">
      <dgm:prSet/>
      <dgm:spPr/>
      <dgm:t>
        <a:bodyPr/>
        <a:lstStyle/>
        <a:p>
          <a:endParaRPr lang="en-US"/>
        </a:p>
      </dgm:t>
    </dgm:pt>
    <dgm:pt modelId="{2930B8D9-13E1-4904-A834-7367FF2FDAE7}">
      <dgm:prSet custT="1"/>
      <dgm:spPr/>
      <dgm:t>
        <a:bodyPr/>
        <a:lstStyle/>
        <a:p>
          <a:r>
            <a:rPr lang="pt-BR" sz="2400" dirty="0"/>
            <a:t>Análise exploratória de dados visa dar sentido a esses dados</a:t>
          </a:r>
          <a:endParaRPr lang="en-US" sz="2400" dirty="0"/>
        </a:p>
      </dgm:t>
    </dgm:pt>
    <dgm:pt modelId="{64B60F7D-452A-4167-A1F0-FCE592837C7B}" type="parTrans" cxnId="{2D6CA5CB-EBA1-4028-92B6-DB0AAA4ED6B9}">
      <dgm:prSet/>
      <dgm:spPr/>
      <dgm:t>
        <a:bodyPr/>
        <a:lstStyle/>
        <a:p>
          <a:endParaRPr lang="en-US"/>
        </a:p>
      </dgm:t>
    </dgm:pt>
    <dgm:pt modelId="{F181EB34-3C31-4D6F-AB61-7AB58D159A0E}" type="sibTrans" cxnId="{2D6CA5CB-EBA1-4028-92B6-DB0AAA4ED6B9}">
      <dgm:prSet/>
      <dgm:spPr/>
      <dgm:t>
        <a:bodyPr/>
        <a:lstStyle/>
        <a:p>
          <a:endParaRPr lang="en-US"/>
        </a:p>
      </dgm:t>
    </dgm:pt>
    <dgm:pt modelId="{4404212A-8952-414D-A07D-B80BC2081028}">
      <dgm:prSet/>
      <dgm:spPr/>
      <dgm:t>
        <a:bodyPr/>
        <a:lstStyle/>
        <a:p>
          <a:r>
            <a:rPr lang="pt-BR" dirty="0"/>
            <a:t>Organizar e resumir dados brutos, procurando características importantes e padrões em dados, algum desvio de padrão. </a:t>
          </a:r>
          <a:endParaRPr lang="en-US" dirty="0"/>
        </a:p>
      </dgm:t>
    </dgm:pt>
    <dgm:pt modelId="{630267EE-1555-440F-A496-196D97CBDC1F}" type="parTrans" cxnId="{8A719195-67C2-47E8-B667-66FC4A4EF0A9}">
      <dgm:prSet/>
      <dgm:spPr/>
      <dgm:t>
        <a:bodyPr/>
        <a:lstStyle/>
        <a:p>
          <a:endParaRPr lang="en-US"/>
        </a:p>
      </dgm:t>
    </dgm:pt>
    <dgm:pt modelId="{0D6EF12D-7454-4941-960C-00DAE59B7CAA}" type="sibTrans" cxnId="{8A719195-67C2-47E8-B667-66FC4A4EF0A9}">
      <dgm:prSet/>
      <dgm:spPr/>
      <dgm:t>
        <a:bodyPr/>
        <a:lstStyle/>
        <a:p>
          <a:endParaRPr lang="en-US"/>
        </a:p>
      </dgm:t>
    </dgm:pt>
    <dgm:pt modelId="{CD1D2B14-B697-4471-A790-6DD3C7909C44}">
      <dgm:prSet/>
      <dgm:spPr/>
      <dgm:t>
        <a:bodyPr/>
        <a:lstStyle/>
        <a:p>
          <a:r>
            <a:rPr lang="pt-BR" dirty="0"/>
            <a:t>Interpretar as descobertas no contexto do problema ou questão de pesquisa</a:t>
          </a:r>
          <a:endParaRPr lang="en-US" dirty="0"/>
        </a:p>
      </dgm:t>
    </dgm:pt>
    <dgm:pt modelId="{E68A6D1F-A1D6-4DA5-8F1E-F754BB1C5714}" type="parTrans" cxnId="{F173B660-1865-4F0C-8DF2-2C871FF6E5EE}">
      <dgm:prSet/>
      <dgm:spPr/>
      <dgm:t>
        <a:bodyPr/>
        <a:lstStyle/>
        <a:p>
          <a:endParaRPr lang="en-US"/>
        </a:p>
      </dgm:t>
    </dgm:pt>
    <dgm:pt modelId="{7F695F31-F92B-43F5-966B-40699E7BBA72}" type="sibTrans" cxnId="{F173B660-1865-4F0C-8DF2-2C871FF6E5EE}">
      <dgm:prSet/>
      <dgm:spPr/>
      <dgm:t>
        <a:bodyPr/>
        <a:lstStyle/>
        <a:p>
          <a:endParaRPr lang="en-US"/>
        </a:p>
      </dgm:t>
    </dgm:pt>
    <dgm:pt modelId="{83EBDE83-A49D-9243-B15E-F98108F495E1}" type="pres">
      <dgm:prSet presAssocID="{4A25DF73-1A8A-45E0-9A18-C5456D64CB69}" presName="Name0" presStyleCnt="0">
        <dgm:presLayoutVars>
          <dgm:dir/>
          <dgm:animLvl val="lvl"/>
          <dgm:resizeHandles val="exact"/>
        </dgm:presLayoutVars>
      </dgm:prSet>
      <dgm:spPr/>
    </dgm:pt>
    <dgm:pt modelId="{C078D209-9245-A34A-BB1B-8EC421E0A252}" type="pres">
      <dgm:prSet presAssocID="{2930B8D9-13E1-4904-A834-7367FF2FDAE7}" presName="boxAndChildren" presStyleCnt="0"/>
      <dgm:spPr/>
    </dgm:pt>
    <dgm:pt modelId="{751EDB67-E8B3-934B-98AE-A4336A8FE85A}" type="pres">
      <dgm:prSet presAssocID="{2930B8D9-13E1-4904-A834-7367FF2FDAE7}" presName="parentTextBox" presStyleLbl="node1" presStyleIdx="0" presStyleCnt="2"/>
      <dgm:spPr/>
    </dgm:pt>
    <dgm:pt modelId="{F751CABF-C21C-4E4A-BF03-29CBB45B3637}" type="pres">
      <dgm:prSet presAssocID="{2930B8D9-13E1-4904-A834-7367FF2FDAE7}" presName="entireBox" presStyleLbl="node1" presStyleIdx="0" presStyleCnt="2" custScaleY="110784"/>
      <dgm:spPr/>
    </dgm:pt>
    <dgm:pt modelId="{061F5416-06F9-9F4A-B813-D8174459E1D9}" type="pres">
      <dgm:prSet presAssocID="{2930B8D9-13E1-4904-A834-7367FF2FDAE7}" presName="descendantBox" presStyleCnt="0"/>
      <dgm:spPr/>
    </dgm:pt>
    <dgm:pt modelId="{C9515CD4-E0C8-4B45-A4CD-5B90A02A864E}" type="pres">
      <dgm:prSet presAssocID="{4404212A-8952-414D-A07D-B80BC2081028}" presName="childTextBox" presStyleLbl="fgAccFollowNode1" presStyleIdx="0" presStyleCnt="2" custScaleY="151985">
        <dgm:presLayoutVars>
          <dgm:bulletEnabled val="1"/>
        </dgm:presLayoutVars>
      </dgm:prSet>
      <dgm:spPr/>
    </dgm:pt>
    <dgm:pt modelId="{95879810-33C8-E349-9170-57A4B0FF9176}" type="pres">
      <dgm:prSet presAssocID="{CD1D2B14-B697-4471-A790-6DD3C7909C44}" presName="childTextBox" presStyleLbl="fgAccFollowNode1" presStyleIdx="1" presStyleCnt="2" custScaleY="149659">
        <dgm:presLayoutVars>
          <dgm:bulletEnabled val="1"/>
        </dgm:presLayoutVars>
      </dgm:prSet>
      <dgm:spPr/>
    </dgm:pt>
    <dgm:pt modelId="{9A5A1845-BCC0-9147-9309-F66E0AE7FCC4}" type="pres">
      <dgm:prSet presAssocID="{4C0C5AB3-5FE6-4DA0-A477-D89729DBBE02}" presName="sp" presStyleCnt="0"/>
      <dgm:spPr/>
    </dgm:pt>
    <dgm:pt modelId="{D5CF6DAA-EE44-BD46-B9FF-2A6DECC2861A}" type="pres">
      <dgm:prSet presAssocID="{01D0D30F-5A5A-4C58-8858-EDCD9C0529EF}" presName="arrowAndChildren" presStyleCnt="0"/>
      <dgm:spPr/>
    </dgm:pt>
    <dgm:pt modelId="{18A203BE-223C-AA43-8FA4-08F5473D2A6B}" type="pres">
      <dgm:prSet presAssocID="{01D0D30F-5A5A-4C58-8858-EDCD9C0529EF}" presName="parentTextArrow" presStyleLbl="node1" presStyleIdx="1" presStyleCnt="2" custScaleY="47383"/>
      <dgm:spPr/>
    </dgm:pt>
  </dgm:ptLst>
  <dgm:cxnLst>
    <dgm:cxn modelId="{AD393718-76B2-074A-B741-3F20D95A7BBB}" type="presOf" srcId="{2930B8D9-13E1-4904-A834-7367FF2FDAE7}" destId="{F751CABF-C21C-4E4A-BF03-29CBB45B3637}" srcOrd="1" destOrd="0" presId="urn:microsoft.com/office/officeart/2005/8/layout/process4"/>
    <dgm:cxn modelId="{BFB1444D-4A4C-654C-8F1B-2278D4C428A5}" type="presOf" srcId="{4404212A-8952-414D-A07D-B80BC2081028}" destId="{C9515CD4-E0C8-4B45-A4CD-5B90A02A864E}" srcOrd="0" destOrd="0" presId="urn:microsoft.com/office/officeart/2005/8/layout/process4"/>
    <dgm:cxn modelId="{F173B660-1865-4F0C-8DF2-2C871FF6E5EE}" srcId="{2930B8D9-13E1-4904-A834-7367FF2FDAE7}" destId="{CD1D2B14-B697-4471-A790-6DD3C7909C44}" srcOrd="1" destOrd="0" parTransId="{E68A6D1F-A1D6-4DA5-8F1E-F754BB1C5714}" sibTransId="{7F695F31-F92B-43F5-966B-40699E7BBA72}"/>
    <dgm:cxn modelId="{152B1576-8FEC-374E-AE61-C2F23084DA1E}" type="presOf" srcId="{4A25DF73-1A8A-45E0-9A18-C5456D64CB69}" destId="{83EBDE83-A49D-9243-B15E-F98108F495E1}" srcOrd="0" destOrd="0" presId="urn:microsoft.com/office/officeart/2005/8/layout/process4"/>
    <dgm:cxn modelId="{8A719195-67C2-47E8-B667-66FC4A4EF0A9}" srcId="{2930B8D9-13E1-4904-A834-7367FF2FDAE7}" destId="{4404212A-8952-414D-A07D-B80BC2081028}" srcOrd="0" destOrd="0" parTransId="{630267EE-1555-440F-A496-196D97CBDC1F}" sibTransId="{0D6EF12D-7454-4941-960C-00DAE59B7CAA}"/>
    <dgm:cxn modelId="{2D6CA5CB-EBA1-4028-92B6-DB0AAA4ED6B9}" srcId="{4A25DF73-1A8A-45E0-9A18-C5456D64CB69}" destId="{2930B8D9-13E1-4904-A834-7367FF2FDAE7}" srcOrd="1" destOrd="0" parTransId="{64B60F7D-452A-4167-A1F0-FCE592837C7B}" sibTransId="{F181EB34-3C31-4D6F-AB61-7AB58D159A0E}"/>
    <dgm:cxn modelId="{27DAA5CC-82FF-974D-A951-32295891D23E}" type="presOf" srcId="{01D0D30F-5A5A-4C58-8858-EDCD9C0529EF}" destId="{18A203BE-223C-AA43-8FA4-08F5473D2A6B}" srcOrd="0" destOrd="0" presId="urn:microsoft.com/office/officeart/2005/8/layout/process4"/>
    <dgm:cxn modelId="{897F95CF-A38C-A745-A4C5-036A6238B2A1}" type="presOf" srcId="{2930B8D9-13E1-4904-A834-7367FF2FDAE7}" destId="{751EDB67-E8B3-934B-98AE-A4336A8FE85A}" srcOrd="0" destOrd="0" presId="urn:microsoft.com/office/officeart/2005/8/layout/process4"/>
    <dgm:cxn modelId="{7BBD5BDE-E805-4234-94F2-2289D90FE626}" srcId="{4A25DF73-1A8A-45E0-9A18-C5456D64CB69}" destId="{01D0D30F-5A5A-4C58-8858-EDCD9C0529EF}" srcOrd="0" destOrd="0" parTransId="{EE756DEA-8DF4-48C0-9E9A-9263D9C2B1DE}" sibTransId="{4C0C5AB3-5FE6-4DA0-A477-D89729DBBE02}"/>
    <dgm:cxn modelId="{469EFCFB-06D3-A345-AEF9-CE797DD9B1E1}" type="presOf" srcId="{CD1D2B14-B697-4471-A790-6DD3C7909C44}" destId="{95879810-33C8-E349-9170-57A4B0FF9176}" srcOrd="0" destOrd="0" presId="urn:microsoft.com/office/officeart/2005/8/layout/process4"/>
    <dgm:cxn modelId="{9CB3E99D-7890-3C4D-912D-F3F945CACD0E}" type="presParOf" srcId="{83EBDE83-A49D-9243-B15E-F98108F495E1}" destId="{C078D209-9245-A34A-BB1B-8EC421E0A252}" srcOrd="0" destOrd="0" presId="urn:microsoft.com/office/officeart/2005/8/layout/process4"/>
    <dgm:cxn modelId="{89ABC1C2-F283-D747-A484-63E9EB0B40B6}" type="presParOf" srcId="{C078D209-9245-A34A-BB1B-8EC421E0A252}" destId="{751EDB67-E8B3-934B-98AE-A4336A8FE85A}" srcOrd="0" destOrd="0" presId="urn:microsoft.com/office/officeart/2005/8/layout/process4"/>
    <dgm:cxn modelId="{BB6CD412-BEC9-4043-AB88-A32975CBD3B2}" type="presParOf" srcId="{C078D209-9245-A34A-BB1B-8EC421E0A252}" destId="{F751CABF-C21C-4E4A-BF03-29CBB45B3637}" srcOrd="1" destOrd="0" presId="urn:microsoft.com/office/officeart/2005/8/layout/process4"/>
    <dgm:cxn modelId="{69F1BDF7-547F-8B4C-BFF2-52B502C36CA9}" type="presParOf" srcId="{C078D209-9245-A34A-BB1B-8EC421E0A252}" destId="{061F5416-06F9-9F4A-B813-D8174459E1D9}" srcOrd="2" destOrd="0" presId="urn:microsoft.com/office/officeart/2005/8/layout/process4"/>
    <dgm:cxn modelId="{808DA1E9-8A82-654A-9EA1-0F239D1CA79D}" type="presParOf" srcId="{061F5416-06F9-9F4A-B813-D8174459E1D9}" destId="{C9515CD4-E0C8-4B45-A4CD-5B90A02A864E}" srcOrd="0" destOrd="0" presId="urn:microsoft.com/office/officeart/2005/8/layout/process4"/>
    <dgm:cxn modelId="{4863633F-7B24-6440-96FC-E410AF53F925}" type="presParOf" srcId="{061F5416-06F9-9F4A-B813-D8174459E1D9}" destId="{95879810-33C8-E349-9170-57A4B0FF9176}" srcOrd="1" destOrd="0" presId="urn:microsoft.com/office/officeart/2005/8/layout/process4"/>
    <dgm:cxn modelId="{59C49DBE-B6A8-CA41-9886-EE446893FFC8}" type="presParOf" srcId="{83EBDE83-A49D-9243-B15E-F98108F495E1}" destId="{9A5A1845-BCC0-9147-9309-F66E0AE7FCC4}" srcOrd="1" destOrd="0" presId="urn:microsoft.com/office/officeart/2005/8/layout/process4"/>
    <dgm:cxn modelId="{B49BE781-A1A0-234C-8B59-5AC397815297}" type="presParOf" srcId="{83EBDE83-A49D-9243-B15E-F98108F495E1}" destId="{D5CF6DAA-EE44-BD46-B9FF-2A6DECC2861A}" srcOrd="2" destOrd="0" presId="urn:microsoft.com/office/officeart/2005/8/layout/process4"/>
    <dgm:cxn modelId="{2EE50B1E-1D4D-9D45-8AE7-C9DA62992D35}" type="presParOf" srcId="{D5CF6DAA-EE44-BD46-B9FF-2A6DECC2861A}" destId="{18A203BE-223C-AA43-8FA4-08F5473D2A6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149C5-7D51-4E57-B82F-442035D0AE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62E4AA-9A57-4BAF-B981-D409BF943937}">
      <dgm:prSet/>
      <dgm:spPr/>
      <dgm:t>
        <a:bodyPr/>
        <a:lstStyle/>
        <a:p>
          <a:r>
            <a:rPr lang="pt-BR"/>
            <a:t>Organizar e Resumir Dados Brutos</a:t>
          </a:r>
          <a:endParaRPr lang="en-US"/>
        </a:p>
      </dgm:t>
    </dgm:pt>
    <dgm:pt modelId="{4497F3EA-0505-42E6-B34C-4D290B71C02A}" type="parTrans" cxnId="{659DE71C-7604-4593-AFF9-D819EBB8D9E5}">
      <dgm:prSet/>
      <dgm:spPr/>
      <dgm:t>
        <a:bodyPr/>
        <a:lstStyle/>
        <a:p>
          <a:endParaRPr lang="en-US"/>
        </a:p>
      </dgm:t>
    </dgm:pt>
    <dgm:pt modelId="{80538034-45C2-4B74-8E93-F6B006DB5075}" type="sibTrans" cxnId="{659DE71C-7604-4593-AFF9-D819EBB8D9E5}">
      <dgm:prSet/>
      <dgm:spPr/>
      <dgm:t>
        <a:bodyPr/>
        <a:lstStyle/>
        <a:p>
          <a:endParaRPr lang="en-US"/>
        </a:p>
      </dgm:t>
    </dgm:pt>
    <dgm:pt modelId="{2A76538D-5BAE-42A1-8444-E268635044CB}">
      <dgm:prSet/>
      <dgm:spPr/>
      <dgm:t>
        <a:bodyPr/>
        <a:lstStyle/>
        <a:p>
          <a:r>
            <a:rPr lang="pt-BR"/>
            <a:t>Procurar por características e padrões importantes</a:t>
          </a:r>
          <a:endParaRPr lang="en-US"/>
        </a:p>
      </dgm:t>
    </dgm:pt>
    <dgm:pt modelId="{AB3E8237-24E1-4D24-9C34-AEE88FF318A1}" type="parTrans" cxnId="{CE161CBA-78D3-4937-8C06-FF4F5788C0E4}">
      <dgm:prSet/>
      <dgm:spPr/>
      <dgm:t>
        <a:bodyPr/>
        <a:lstStyle/>
        <a:p>
          <a:endParaRPr lang="en-US"/>
        </a:p>
      </dgm:t>
    </dgm:pt>
    <dgm:pt modelId="{AB3CDF5C-7C29-41F3-9B62-1815048A52FE}" type="sibTrans" cxnId="{CE161CBA-78D3-4937-8C06-FF4F5788C0E4}">
      <dgm:prSet/>
      <dgm:spPr/>
      <dgm:t>
        <a:bodyPr/>
        <a:lstStyle/>
        <a:p>
          <a:endParaRPr lang="en-US"/>
        </a:p>
      </dgm:t>
    </dgm:pt>
    <dgm:pt modelId="{A0B46717-A30D-402F-B3FE-666BBAB1D319}">
      <dgm:prSet/>
      <dgm:spPr/>
      <dgm:t>
        <a:bodyPr/>
        <a:lstStyle/>
        <a:p>
          <a:r>
            <a:rPr lang="pt-BR"/>
            <a:t>Pesquisar por qualquer desvio de padrões relevante</a:t>
          </a:r>
          <a:endParaRPr lang="en-US"/>
        </a:p>
      </dgm:t>
    </dgm:pt>
    <dgm:pt modelId="{2DC7F391-A35C-48DF-B75E-AEE095EDF862}" type="parTrans" cxnId="{3B4AABB5-291E-4D8A-8550-19EE23318C24}">
      <dgm:prSet/>
      <dgm:spPr/>
      <dgm:t>
        <a:bodyPr/>
        <a:lstStyle/>
        <a:p>
          <a:endParaRPr lang="en-US"/>
        </a:p>
      </dgm:t>
    </dgm:pt>
    <dgm:pt modelId="{DB287953-0F63-495E-AEC4-98E219BD8981}" type="sibTrans" cxnId="{3B4AABB5-291E-4D8A-8550-19EE23318C24}">
      <dgm:prSet/>
      <dgm:spPr/>
      <dgm:t>
        <a:bodyPr/>
        <a:lstStyle/>
        <a:p>
          <a:endParaRPr lang="en-US"/>
        </a:p>
      </dgm:t>
    </dgm:pt>
    <dgm:pt modelId="{B6831568-1F86-4684-8FC6-F1364B65A686}">
      <dgm:prSet/>
      <dgm:spPr/>
      <dgm:t>
        <a:bodyPr/>
        <a:lstStyle/>
        <a:p>
          <a:r>
            <a:rPr lang="pt-BR"/>
            <a:t>Interpretar os resultados no contexto da pesquisa</a:t>
          </a:r>
          <a:endParaRPr lang="en-US"/>
        </a:p>
      </dgm:t>
    </dgm:pt>
    <dgm:pt modelId="{15534BEF-58E7-46EF-BF4C-2FD7B0E3324B}" type="parTrans" cxnId="{7CAE42C6-7D09-43AC-8D63-7AF941B95E4B}">
      <dgm:prSet/>
      <dgm:spPr/>
      <dgm:t>
        <a:bodyPr/>
        <a:lstStyle/>
        <a:p>
          <a:endParaRPr lang="en-US"/>
        </a:p>
      </dgm:t>
    </dgm:pt>
    <dgm:pt modelId="{B116DB16-DCAB-4EC2-AA3C-CD0927103A61}" type="sibTrans" cxnId="{7CAE42C6-7D09-43AC-8D63-7AF941B95E4B}">
      <dgm:prSet/>
      <dgm:spPr/>
      <dgm:t>
        <a:bodyPr/>
        <a:lstStyle/>
        <a:p>
          <a:endParaRPr lang="en-US"/>
        </a:p>
      </dgm:t>
    </dgm:pt>
    <dgm:pt modelId="{C51D8D70-ECD8-44FC-9948-B3893998A7FE}" type="pres">
      <dgm:prSet presAssocID="{419149C5-7D51-4E57-B82F-442035D0AE96}" presName="root" presStyleCnt="0">
        <dgm:presLayoutVars>
          <dgm:dir/>
          <dgm:resizeHandles val="exact"/>
        </dgm:presLayoutVars>
      </dgm:prSet>
      <dgm:spPr/>
    </dgm:pt>
    <dgm:pt modelId="{4A556123-EDC7-4963-A880-0FFDD7A3E8C2}" type="pres">
      <dgm:prSet presAssocID="{1C62E4AA-9A57-4BAF-B981-D409BF943937}" presName="compNode" presStyleCnt="0"/>
      <dgm:spPr/>
    </dgm:pt>
    <dgm:pt modelId="{0E649EED-0706-42D2-A12E-6CDEEC874C00}" type="pres">
      <dgm:prSet presAssocID="{1C62E4AA-9A57-4BAF-B981-D409BF943937}" presName="bgRect" presStyleLbl="bgShp" presStyleIdx="0" presStyleCnt="4"/>
      <dgm:spPr/>
    </dgm:pt>
    <dgm:pt modelId="{EE113241-332B-4DD7-92E0-9B1B2992977A}" type="pres">
      <dgm:prSet presAssocID="{1C62E4AA-9A57-4BAF-B981-D409BF9439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F3B819F-E432-48BF-A841-A6E7F1BD5191}" type="pres">
      <dgm:prSet presAssocID="{1C62E4AA-9A57-4BAF-B981-D409BF943937}" presName="spaceRect" presStyleCnt="0"/>
      <dgm:spPr/>
    </dgm:pt>
    <dgm:pt modelId="{389022D0-C740-4D89-9225-8761D186E39A}" type="pres">
      <dgm:prSet presAssocID="{1C62E4AA-9A57-4BAF-B981-D409BF943937}" presName="parTx" presStyleLbl="revTx" presStyleIdx="0" presStyleCnt="4">
        <dgm:presLayoutVars>
          <dgm:chMax val="0"/>
          <dgm:chPref val="0"/>
        </dgm:presLayoutVars>
      </dgm:prSet>
      <dgm:spPr/>
    </dgm:pt>
    <dgm:pt modelId="{CAFEA403-7D08-48D8-AD98-F1E29EACAE43}" type="pres">
      <dgm:prSet presAssocID="{80538034-45C2-4B74-8E93-F6B006DB5075}" presName="sibTrans" presStyleCnt="0"/>
      <dgm:spPr/>
    </dgm:pt>
    <dgm:pt modelId="{86237B27-4BE3-40BE-9468-894779F15DEA}" type="pres">
      <dgm:prSet presAssocID="{2A76538D-5BAE-42A1-8444-E268635044CB}" presName="compNode" presStyleCnt="0"/>
      <dgm:spPr/>
    </dgm:pt>
    <dgm:pt modelId="{C97800C8-27D6-45FE-910C-D9826C68F9C8}" type="pres">
      <dgm:prSet presAssocID="{2A76538D-5BAE-42A1-8444-E268635044CB}" presName="bgRect" presStyleLbl="bgShp" presStyleIdx="1" presStyleCnt="4"/>
      <dgm:spPr/>
    </dgm:pt>
    <dgm:pt modelId="{74131324-9161-41B4-A89E-CACFF86CC56F}" type="pres">
      <dgm:prSet presAssocID="{2A76538D-5BAE-42A1-8444-E268635044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A8C96E4-FD9D-4C55-95DB-99214B96E4A3}" type="pres">
      <dgm:prSet presAssocID="{2A76538D-5BAE-42A1-8444-E268635044CB}" presName="spaceRect" presStyleCnt="0"/>
      <dgm:spPr/>
    </dgm:pt>
    <dgm:pt modelId="{A02FB84E-C1DD-4B07-9066-E0E1B6F70FD1}" type="pres">
      <dgm:prSet presAssocID="{2A76538D-5BAE-42A1-8444-E268635044CB}" presName="parTx" presStyleLbl="revTx" presStyleIdx="1" presStyleCnt="4">
        <dgm:presLayoutVars>
          <dgm:chMax val="0"/>
          <dgm:chPref val="0"/>
        </dgm:presLayoutVars>
      </dgm:prSet>
      <dgm:spPr/>
    </dgm:pt>
    <dgm:pt modelId="{D5260601-CE84-478E-949D-058B7A42A86C}" type="pres">
      <dgm:prSet presAssocID="{AB3CDF5C-7C29-41F3-9B62-1815048A52FE}" presName="sibTrans" presStyleCnt="0"/>
      <dgm:spPr/>
    </dgm:pt>
    <dgm:pt modelId="{229E6BAD-85B4-43D5-A503-59819E56DEA9}" type="pres">
      <dgm:prSet presAssocID="{A0B46717-A30D-402F-B3FE-666BBAB1D319}" presName="compNode" presStyleCnt="0"/>
      <dgm:spPr/>
    </dgm:pt>
    <dgm:pt modelId="{E13B6FAA-6FF8-4E0F-A0CF-B578D8E5B7C4}" type="pres">
      <dgm:prSet presAssocID="{A0B46717-A30D-402F-B3FE-666BBAB1D319}" presName="bgRect" presStyleLbl="bgShp" presStyleIdx="2" presStyleCnt="4"/>
      <dgm:spPr/>
    </dgm:pt>
    <dgm:pt modelId="{AD4FBF9B-C1EE-48DF-85C1-9A4BBCADDE84}" type="pres">
      <dgm:prSet presAssocID="{A0B46717-A30D-402F-B3FE-666BBAB1D3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683F0229-0633-4F14-8BC2-EEC6A92FEF89}" type="pres">
      <dgm:prSet presAssocID="{A0B46717-A30D-402F-B3FE-666BBAB1D319}" presName="spaceRect" presStyleCnt="0"/>
      <dgm:spPr/>
    </dgm:pt>
    <dgm:pt modelId="{96AC8980-F755-4123-84BC-0AE3CE4202A7}" type="pres">
      <dgm:prSet presAssocID="{A0B46717-A30D-402F-B3FE-666BBAB1D319}" presName="parTx" presStyleLbl="revTx" presStyleIdx="2" presStyleCnt="4">
        <dgm:presLayoutVars>
          <dgm:chMax val="0"/>
          <dgm:chPref val="0"/>
        </dgm:presLayoutVars>
      </dgm:prSet>
      <dgm:spPr/>
    </dgm:pt>
    <dgm:pt modelId="{3377E395-43F0-4352-AF43-56E744068F41}" type="pres">
      <dgm:prSet presAssocID="{DB287953-0F63-495E-AEC4-98E219BD8981}" presName="sibTrans" presStyleCnt="0"/>
      <dgm:spPr/>
    </dgm:pt>
    <dgm:pt modelId="{81498506-CF13-4C63-823A-EA30C334FF75}" type="pres">
      <dgm:prSet presAssocID="{B6831568-1F86-4684-8FC6-F1364B65A686}" presName="compNode" presStyleCnt="0"/>
      <dgm:spPr/>
    </dgm:pt>
    <dgm:pt modelId="{47E98A45-84B8-48B4-B07E-777D4ED142C8}" type="pres">
      <dgm:prSet presAssocID="{B6831568-1F86-4684-8FC6-F1364B65A686}" presName="bgRect" presStyleLbl="bgShp" presStyleIdx="3" presStyleCnt="4"/>
      <dgm:spPr/>
    </dgm:pt>
    <dgm:pt modelId="{2572FAB9-58F4-47EF-870C-B720DB7E9317}" type="pres">
      <dgm:prSet presAssocID="{B6831568-1F86-4684-8FC6-F1364B65A6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3ED527-2AF3-43F6-939B-3179EE2EDF1A}" type="pres">
      <dgm:prSet presAssocID="{B6831568-1F86-4684-8FC6-F1364B65A686}" presName="spaceRect" presStyleCnt="0"/>
      <dgm:spPr/>
    </dgm:pt>
    <dgm:pt modelId="{4A649B56-E0EA-46C6-A2F7-81598AAC804E}" type="pres">
      <dgm:prSet presAssocID="{B6831568-1F86-4684-8FC6-F1364B65A6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59DE71C-7604-4593-AFF9-D819EBB8D9E5}" srcId="{419149C5-7D51-4E57-B82F-442035D0AE96}" destId="{1C62E4AA-9A57-4BAF-B981-D409BF943937}" srcOrd="0" destOrd="0" parTransId="{4497F3EA-0505-42E6-B34C-4D290B71C02A}" sibTransId="{80538034-45C2-4B74-8E93-F6B006DB5075}"/>
    <dgm:cxn modelId="{809FD46E-CBEB-4F64-9D1B-27A292602E9F}" type="presOf" srcId="{B6831568-1F86-4684-8FC6-F1364B65A686}" destId="{4A649B56-E0EA-46C6-A2F7-81598AAC804E}" srcOrd="0" destOrd="0" presId="urn:microsoft.com/office/officeart/2018/2/layout/IconVerticalSolidList"/>
    <dgm:cxn modelId="{89F6C881-B66B-4642-A8A3-649D203067FA}" type="presOf" srcId="{2A76538D-5BAE-42A1-8444-E268635044CB}" destId="{A02FB84E-C1DD-4B07-9066-E0E1B6F70FD1}" srcOrd="0" destOrd="0" presId="urn:microsoft.com/office/officeart/2018/2/layout/IconVerticalSolidList"/>
    <dgm:cxn modelId="{3B4AABB5-291E-4D8A-8550-19EE23318C24}" srcId="{419149C5-7D51-4E57-B82F-442035D0AE96}" destId="{A0B46717-A30D-402F-B3FE-666BBAB1D319}" srcOrd="2" destOrd="0" parTransId="{2DC7F391-A35C-48DF-B75E-AEE095EDF862}" sibTransId="{DB287953-0F63-495E-AEC4-98E219BD8981}"/>
    <dgm:cxn modelId="{CE161CBA-78D3-4937-8C06-FF4F5788C0E4}" srcId="{419149C5-7D51-4E57-B82F-442035D0AE96}" destId="{2A76538D-5BAE-42A1-8444-E268635044CB}" srcOrd="1" destOrd="0" parTransId="{AB3E8237-24E1-4D24-9C34-AEE88FF318A1}" sibTransId="{AB3CDF5C-7C29-41F3-9B62-1815048A52FE}"/>
    <dgm:cxn modelId="{396768BC-1B96-4302-8B91-89045C1F750B}" type="presOf" srcId="{419149C5-7D51-4E57-B82F-442035D0AE96}" destId="{C51D8D70-ECD8-44FC-9948-B3893998A7FE}" srcOrd="0" destOrd="0" presId="urn:microsoft.com/office/officeart/2018/2/layout/IconVerticalSolidList"/>
    <dgm:cxn modelId="{7CAE42C6-7D09-43AC-8D63-7AF941B95E4B}" srcId="{419149C5-7D51-4E57-B82F-442035D0AE96}" destId="{B6831568-1F86-4684-8FC6-F1364B65A686}" srcOrd="3" destOrd="0" parTransId="{15534BEF-58E7-46EF-BF4C-2FD7B0E3324B}" sibTransId="{B116DB16-DCAB-4EC2-AA3C-CD0927103A61}"/>
    <dgm:cxn modelId="{6EF622C9-22C8-4154-8E75-F24C93D79865}" type="presOf" srcId="{A0B46717-A30D-402F-B3FE-666BBAB1D319}" destId="{96AC8980-F755-4123-84BC-0AE3CE4202A7}" srcOrd="0" destOrd="0" presId="urn:microsoft.com/office/officeart/2018/2/layout/IconVerticalSolidList"/>
    <dgm:cxn modelId="{44ED07CF-2A5B-402F-99BC-67EE9B4C0358}" type="presOf" srcId="{1C62E4AA-9A57-4BAF-B981-D409BF943937}" destId="{389022D0-C740-4D89-9225-8761D186E39A}" srcOrd="0" destOrd="0" presId="urn:microsoft.com/office/officeart/2018/2/layout/IconVerticalSolidList"/>
    <dgm:cxn modelId="{F5420D7A-559E-44F3-9654-8402BD6C679E}" type="presParOf" srcId="{C51D8D70-ECD8-44FC-9948-B3893998A7FE}" destId="{4A556123-EDC7-4963-A880-0FFDD7A3E8C2}" srcOrd="0" destOrd="0" presId="urn:microsoft.com/office/officeart/2018/2/layout/IconVerticalSolidList"/>
    <dgm:cxn modelId="{BDB15980-0F9E-40B9-AD7C-2366BD8F2FEF}" type="presParOf" srcId="{4A556123-EDC7-4963-A880-0FFDD7A3E8C2}" destId="{0E649EED-0706-42D2-A12E-6CDEEC874C00}" srcOrd="0" destOrd="0" presId="urn:microsoft.com/office/officeart/2018/2/layout/IconVerticalSolidList"/>
    <dgm:cxn modelId="{7069874F-5F7F-4332-84EE-CDD54130CD21}" type="presParOf" srcId="{4A556123-EDC7-4963-A880-0FFDD7A3E8C2}" destId="{EE113241-332B-4DD7-92E0-9B1B2992977A}" srcOrd="1" destOrd="0" presId="urn:microsoft.com/office/officeart/2018/2/layout/IconVerticalSolidList"/>
    <dgm:cxn modelId="{D2A1D2F0-4E1C-4266-84A1-A8F5ED2848ED}" type="presParOf" srcId="{4A556123-EDC7-4963-A880-0FFDD7A3E8C2}" destId="{1F3B819F-E432-48BF-A841-A6E7F1BD5191}" srcOrd="2" destOrd="0" presId="urn:microsoft.com/office/officeart/2018/2/layout/IconVerticalSolidList"/>
    <dgm:cxn modelId="{965F8D9F-B3BD-4663-A109-DC3A59CC9385}" type="presParOf" srcId="{4A556123-EDC7-4963-A880-0FFDD7A3E8C2}" destId="{389022D0-C740-4D89-9225-8761D186E39A}" srcOrd="3" destOrd="0" presId="urn:microsoft.com/office/officeart/2018/2/layout/IconVerticalSolidList"/>
    <dgm:cxn modelId="{78C1C20E-04C1-47BF-B6F4-F487E9C2DCB9}" type="presParOf" srcId="{C51D8D70-ECD8-44FC-9948-B3893998A7FE}" destId="{CAFEA403-7D08-48D8-AD98-F1E29EACAE43}" srcOrd="1" destOrd="0" presId="urn:microsoft.com/office/officeart/2018/2/layout/IconVerticalSolidList"/>
    <dgm:cxn modelId="{D37EA31D-E121-4336-8DB3-4BA90BBAD739}" type="presParOf" srcId="{C51D8D70-ECD8-44FC-9948-B3893998A7FE}" destId="{86237B27-4BE3-40BE-9468-894779F15DEA}" srcOrd="2" destOrd="0" presId="urn:microsoft.com/office/officeart/2018/2/layout/IconVerticalSolidList"/>
    <dgm:cxn modelId="{E1ADE3DD-B1EC-4D2C-A63C-05CDCDAADA84}" type="presParOf" srcId="{86237B27-4BE3-40BE-9468-894779F15DEA}" destId="{C97800C8-27D6-45FE-910C-D9826C68F9C8}" srcOrd="0" destOrd="0" presId="urn:microsoft.com/office/officeart/2018/2/layout/IconVerticalSolidList"/>
    <dgm:cxn modelId="{F9A0BCBB-E3F4-4558-BEBC-D5FB5EA8FD87}" type="presParOf" srcId="{86237B27-4BE3-40BE-9468-894779F15DEA}" destId="{74131324-9161-41B4-A89E-CACFF86CC56F}" srcOrd="1" destOrd="0" presId="urn:microsoft.com/office/officeart/2018/2/layout/IconVerticalSolidList"/>
    <dgm:cxn modelId="{C7D5B365-2943-4BEA-86F5-F885EB126EF8}" type="presParOf" srcId="{86237B27-4BE3-40BE-9468-894779F15DEA}" destId="{5A8C96E4-FD9D-4C55-95DB-99214B96E4A3}" srcOrd="2" destOrd="0" presId="urn:microsoft.com/office/officeart/2018/2/layout/IconVerticalSolidList"/>
    <dgm:cxn modelId="{F5046272-7358-4FCD-8DB5-C39244F62F14}" type="presParOf" srcId="{86237B27-4BE3-40BE-9468-894779F15DEA}" destId="{A02FB84E-C1DD-4B07-9066-E0E1B6F70FD1}" srcOrd="3" destOrd="0" presId="urn:microsoft.com/office/officeart/2018/2/layout/IconVerticalSolidList"/>
    <dgm:cxn modelId="{C4F1EFEF-B72C-44FA-AD17-24CF44474288}" type="presParOf" srcId="{C51D8D70-ECD8-44FC-9948-B3893998A7FE}" destId="{D5260601-CE84-478E-949D-058B7A42A86C}" srcOrd="3" destOrd="0" presId="urn:microsoft.com/office/officeart/2018/2/layout/IconVerticalSolidList"/>
    <dgm:cxn modelId="{80E3B76E-880E-42DC-8AE1-7EFBCFD21364}" type="presParOf" srcId="{C51D8D70-ECD8-44FC-9948-B3893998A7FE}" destId="{229E6BAD-85B4-43D5-A503-59819E56DEA9}" srcOrd="4" destOrd="0" presId="urn:microsoft.com/office/officeart/2018/2/layout/IconVerticalSolidList"/>
    <dgm:cxn modelId="{217E9BB6-6718-4A69-9B71-60EE48DB8BEB}" type="presParOf" srcId="{229E6BAD-85B4-43D5-A503-59819E56DEA9}" destId="{E13B6FAA-6FF8-4E0F-A0CF-B578D8E5B7C4}" srcOrd="0" destOrd="0" presId="urn:microsoft.com/office/officeart/2018/2/layout/IconVerticalSolidList"/>
    <dgm:cxn modelId="{9DB72093-BA09-440C-B6D1-3A66A9B577E6}" type="presParOf" srcId="{229E6BAD-85B4-43D5-A503-59819E56DEA9}" destId="{AD4FBF9B-C1EE-48DF-85C1-9A4BBCADDE84}" srcOrd="1" destOrd="0" presId="urn:microsoft.com/office/officeart/2018/2/layout/IconVerticalSolidList"/>
    <dgm:cxn modelId="{B1B5F132-513D-4D09-A47C-97D64C75CCB5}" type="presParOf" srcId="{229E6BAD-85B4-43D5-A503-59819E56DEA9}" destId="{683F0229-0633-4F14-8BC2-EEC6A92FEF89}" srcOrd="2" destOrd="0" presId="urn:microsoft.com/office/officeart/2018/2/layout/IconVerticalSolidList"/>
    <dgm:cxn modelId="{8E382B62-DC39-4666-8051-581AE139F84C}" type="presParOf" srcId="{229E6BAD-85B4-43D5-A503-59819E56DEA9}" destId="{96AC8980-F755-4123-84BC-0AE3CE4202A7}" srcOrd="3" destOrd="0" presId="urn:microsoft.com/office/officeart/2018/2/layout/IconVerticalSolidList"/>
    <dgm:cxn modelId="{ECD2632C-296B-4F06-85FF-6BA7E89DC588}" type="presParOf" srcId="{C51D8D70-ECD8-44FC-9948-B3893998A7FE}" destId="{3377E395-43F0-4352-AF43-56E744068F41}" srcOrd="5" destOrd="0" presId="urn:microsoft.com/office/officeart/2018/2/layout/IconVerticalSolidList"/>
    <dgm:cxn modelId="{F746A11F-EB1C-4F3A-8AF7-38521256B472}" type="presParOf" srcId="{C51D8D70-ECD8-44FC-9948-B3893998A7FE}" destId="{81498506-CF13-4C63-823A-EA30C334FF75}" srcOrd="6" destOrd="0" presId="urn:microsoft.com/office/officeart/2018/2/layout/IconVerticalSolidList"/>
    <dgm:cxn modelId="{89348223-2328-4935-A1F0-293EAD73C360}" type="presParOf" srcId="{81498506-CF13-4C63-823A-EA30C334FF75}" destId="{47E98A45-84B8-48B4-B07E-777D4ED142C8}" srcOrd="0" destOrd="0" presId="urn:microsoft.com/office/officeart/2018/2/layout/IconVerticalSolidList"/>
    <dgm:cxn modelId="{31553043-7032-495F-AEB1-5872CDB21C11}" type="presParOf" srcId="{81498506-CF13-4C63-823A-EA30C334FF75}" destId="{2572FAB9-58F4-47EF-870C-B720DB7E9317}" srcOrd="1" destOrd="0" presId="urn:microsoft.com/office/officeart/2018/2/layout/IconVerticalSolidList"/>
    <dgm:cxn modelId="{4A476C1B-0079-4A49-9DCA-9F1CCBCE713F}" type="presParOf" srcId="{81498506-CF13-4C63-823A-EA30C334FF75}" destId="{313ED527-2AF3-43F6-939B-3179EE2EDF1A}" srcOrd="2" destOrd="0" presId="urn:microsoft.com/office/officeart/2018/2/layout/IconVerticalSolidList"/>
    <dgm:cxn modelId="{E3A55E6E-8095-4C06-A56A-1C72680F3A74}" type="presParOf" srcId="{81498506-CF13-4C63-823A-EA30C334FF75}" destId="{4A649B56-E0EA-46C6-A2F7-81598AAC80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C0EDF-9604-411D-A967-4945B0CD4797}">
      <dsp:nvSpPr>
        <dsp:cNvPr id="0" name=""/>
        <dsp:cNvSpPr/>
      </dsp:nvSpPr>
      <dsp:spPr>
        <a:xfrm>
          <a:off x="7256" y="53643"/>
          <a:ext cx="1053236" cy="1053236"/>
        </a:xfrm>
        <a:prstGeom prst="roundRect">
          <a:avLst/>
        </a:prstGeom>
        <a:noFill/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B554C-B668-4005-B282-6CCAE3D4CB05}">
      <dsp:nvSpPr>
        <dsp:cNvPr id="0" name=""/>
        <dsp:cNvSpPr/>
      </dsp:nvSpPr>
      <dsp:spPr>
        <a:xfrm>
          <a:off x="7256" y="1241209"/>
          <a:ext cx="3009245" cy="4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900" kern="1200"/>
            <a:t>População</a:t>
          </a:r>
          <a:endParaRPr lang="en-US" sz="2900" kern="1200"/>
        </a:p>
      </dsp:txBody>
      <dsp:txXfrm>
        <a:off x="7256" y="1241209"/>
        <a:ext cx="3009245" cy="451386"/>
      </dsp:txXfrm>
    </dsp:sp>
    <dsp:sp modelId="{CDF1C58F-5564-4A4B-B2AB-4B52FD1E8706}">
      <dsp:nvSpPr>
        <dsp:cNvPr id="0" name=""/>
        <dsp:cNvSpPr/>
      </dsp:nvSpPr>
      <dsp:spPr>
        <a:xfrm>
          <a:off x="7256" y="1755074"/>
          <a:ext cx="3009245" cy="142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É o grupo inteiro que se deseja observar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Normalmente, é muito grande, o que impossibilita o estudo completo</a:t>
          </a:r>
          <a:endParaRPr lang="en-US" sz="1700" kern="1200"/>
        </a:p>
      </dsp:txBody>
      <dsp:txXfrm>
        <a:off x="7256" y="1755074"/>
        <a:ext cx="3009245" cy="1422510"/>
      </dsp:txXfrm>
    </dsp:sp>
    <dsp:sp modelId="{96FA0590-0410-4137-A89B-805EF0F27A30}">
      <dsp:nvSpPr>
        <dsp:cNvPr id="0" name=""/>
        <dsp:cNvSpPr/>
      </dsp:nvSpPr>
      <dsp:spPr>
        <a:xfrm>
          <a:off x="84177" y="0"/>
          <a:ext cx="1053236" cy="1053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42A50-7D6F-44A3-9214-061C9815521D}">
      <dsp:nvSpPr>
        <dsp:cNvPr id="0" name=""/>
        <dsp:cNvSpPr/>
      </dsp:nvSpPr>
      <dsp:spPr>
        <a:xfrm>
          <a:off x="3543120" y="1241209"/>
          <a:ext cx="3009245" cy="4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900" kern="1200" dirty="0"/>
            <a:t>Amostra</a:t>
          </a:r>
          <a:endParaRPr lang="en-US" sz="2900" kern="1200" dirty="0"/>
        </a:p>
      </dsp:txBody>
      <dsp:txXfrm>
        <a:off x="3543120" y="1241209"/>
        <a:ext cx="3009245" cy="451386"/>
      </dsp:txXfrm>
    </dsp:sp>
    <dsp:sp modelId="{9BB19BB0-4EC9-4413-A509-0BF85F343709}">
      <dsp:nvSpPr>
        <dsp:cNvPr id="0" name=""/>
        <dsp:cNvSpPr/>
      </dsp:nvSpPr>
      <dsp:spPr>
        <a:xfrm>
          <a:off x="3543120" y="1755074"/>
          <a:ext cx="3009245" cy="142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Subgrupo representativo da população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Como obter uma amostra significativa, sem vieses???</a:t>
          </a:r>
          <a:endParaRPr lang="en-US" sz="1700" kern="1200" dirty="0"/>
        </a:p>
      </dsp:txBody>
      <dsp:txXfrm>
        <a:off x="3543120" y="1755074"/>
        <a:ext cx="3009245" cy="1422510"/>
      </dsp:txXfrm>
    </dsp:sp>
    <dsp:sp modelId="{DA237EA3-504B-5740-9B08-2EDF526E4406}">
      <dsp:nvSpPr>
        <dsp:cNvPr id="0" name=""/>
        <dsp:cNvSpPr/>
      </dsp:nvSpPr>
      <dsp:spPr>
        <a:xfrm>
          <a:off x="7078984" y="53643"/>
          <a:ext cx="1053236" cy="1053236"/>
        </a:xfrm>
        <a:prstGeom prst="rect">
          <a:avLst/>
        </a:prstGeom>
        <a:noFill/>
        <a:ln w="508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3F48D-1735-4E48-868A-EFC41A9C95C1}">
      <dsp:nvSpPr>
        <dsp:cNvPr id="0" name=""/>
        <dsp:cNvSpPr/>
      </dsp:nvSpPr>
      <dsp:spPr>
        <a:xfrm>
          <a:off x="7078984" y="1241209"/>
          <a:ext cx="3009245" cy="4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900" kern="1200" dirty="0"/>
            <a:t>Espaço Amostral</a:t>
          </a:r>
        </a:p>
      </dsp:txBody>
      <dsp:txXfrm>
        <a:off x="7078984" y="1241209"/>
        <a:ext cx="3009245" cy="451386"/>
      </dsp:txXfrm>
    </dsp:sp>
    <dsp:sp modelId="{69A4BB18-E7BB-E24B-B945-42E3CFA1DB90}">
      <dsp:nvSpPr>
        <dsp:cNvPr id="0" name=""/>
        <dsp:cNvSpPr/>
      </dsp:nvSpPr>
      <dsp:spPr>
        <a:xfrm>
          <a:off x="7078984" y="1755074"/>
          <a:ext cx="3009245" cy="142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Coleção de todos os resultados possíveis de um experimento</a:t>
          </a:r>
        </a:p>
      </dsp:txBody>
      <dsp:txXfrm>
        <a:off x="7078984" y="1755074"/>
        <a:ext cx="3009245" cy="1422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BB5BE-58CA-4206-8362-DD2A521EAB79}">
      <dsp:nvSpPr>
        <dsp:cNvPr id="0" name=""/>
        <dsp:cNvSpPr/>
      </dsp:nvSpPr>
      <dsp:spPr>
        <a:xfrm>
          <a:off x="0" y="669"/>
          <a:ext cx="6240668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C4083-2087-4C23-A400-5FED241652AD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21303-A4D8-4522-8BB9-C733EFA0C0F4}">
      <dsp:nvSpPr>
        <dsp:cNvPr id="0" name=""/>
        <dsp:cNvSpPr/>
      </dsp:nvSpPr>
      <dsp:spPr>
        <a:xfrm>
          <a:off x="1810069" y="669"/>
          <a:ext cx="4430599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Após a análise exploratória de dados, podemos responder questões específicas dos nossos dados</a:t>
          </a:r>
          <a:endParaRPr lang="en-US" sz="2200" kern="1200" dirty="0"/>
        </a:p>
      </dsp:txBody>
      <dsp:txXfrm>
        <a:off x="1810069" y="669"/>
        <a:ext cx="4430599" cy="1567160"/>
      </dsp:txXfrm>
    </dsp:sp>
    <dsp:sp modelId="{0298739F-35D9-46D2-B315-D851A0D33986}">
      <dsp:nvSpPr>
        <dsp:cNvPr id="0" name=""/>
        <dsp:cNvSpPr/>
      </dsp:nvSpPr>
      <dsp:spPr>
        <a:xfrm>
          <a:off x="0" y="1959619"/>
          <a:ext cx="6240668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2B11E-DD29-40A6-800D-6E4E19372834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92D87-96EF-4AB8-B55A-35C28BCC6121}">
      <dsp:nvSpPr>
        <dsp:cNvPr id="0" name=""/>
        <dsp:cNvSpPr/>
      </dsp:nvSpPr>
      <dsp:spPr>
        <a:xfrm>
          <a:off x="1810069" y="1959619"/>
          <a:ext cx="4430599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Inferência é um passo que visa analisar a aplicabilidade dos achados em toda a população (generalização)</a:t>
          </a:r>
          <a:endParaRPr lang="en-US" sz="2200" kern="1200" dirty="0"/>
        </a:p>
      </dsp:txBody>
      <dsp:txXfrm>
        <a:off x="1810069" y="1959619"/>
        <a:ext cx="4430599" cy="1567160"/>
      </dsp:txXfrm>
    </dsp:sp>
    <dsp:sp modelId="{159B2ECE-2826-4C1F-A087-F9826B41198E}">
      <dsp:nvSpPr>
        <dsp:cNvPr id="0" name=""/>
        <dsp:cNvSpPr/>
      </dsp:nvSpPr>
      <dsp:spPr>
        <a:xfrm>
          <a:off x="0" y="3918570"/>
          <a:ext cx="6240668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092E1-A154-4EC0-97A3-76CC2FC96712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2091F-0E6B-4D75-BF68-7A6BE817700F}">
      <dsp:nvSpPr>
        <dsp:cNvPr id="0" name=""/>
        <dsp:cNvSpPr/>
      </dsp:nvSpPr>
      <dsp:spPr>
        <a:xfrm>
          <a:off x="1810069" y="3918570"/>
          <a:ext cx="4430599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ANÁLISE INFERENCIAL DOS DADOS</a:t>
          </a:r>
          <a:endParaRPr lang="en-US" sz="2200" kern="1200"/>
        </a:p>
      </dsp:txBody>
      <dsp:txXfrm>
        <a:off x="1810069" y="3918570"/>
        <a:ext cx="4430599" cy="1567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423E9-14FD-A14B-92E9-D428B995BFAE}">
      <dsp:nvSpPr>
        <dsp:cNvPr id="0" name=""/>
        <dsp:cNvSpPr/>
      </dsp:nvSpPr>
      <dsp:spPr>
        <a:xfrm>
          <a:off x="0" y="390667"/>
          <a:ext cx="80026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092" tIns="395732" rIns="6210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Assumem valores numéricos e representam alguma medida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Exemplos: 178cm de altura, 65kg de massa, 36ºC de temperatura ambiente...</a:t>
          </a:r>
          <a:endParaRPr lang="en-US" sz="1900" kern="1200" dirty="0"/>
        </a:p>
      </dsp:txBody>
      <dsp:txXfrm>
        <a:off x="0" y="390667"/>
        <a:ext cx="8002612" cy="1376550"/>
      </dsp:txXfrm>
    </dsp:sp>
    <dsp:sp modelId="{7AA8D519-2738-9F4D-B254-8E6DA70D157B}">
      <dsp:nvSpPr>
        <dsp:cNvPr id="0" name=""/>
        <dsp:cNvSpPr/>
      </dsp:nvSpPr>
      <dsp:spPr>
        <a:xfrm>
          <a:off x="400130" y="110227"/>
          <a:ext cx="560182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36" tIns="0" rIns="2117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Variáveis Quantitativas</a:t>
          </a:r>
          <a:endParaRPr lang="en-US" sz="1900" kern="1200" dirty="0"/>
        </a:p>
      </dsp:txBody>
      <dsp:txXfrm>
        <a:off x="427510" y="137607"/>
        <a:ext cx="5547068" cy="506120"/>
      </dsp:txXfrm>
    </dsp:sp>
    <dsp:sp modelId="{5A5CA77F-AAB1-2349-BF0E-81961C8B91B4}">
      <dsp:nvSpPr>
        <dsp:cNvPr id="0" name=""/>
        <dsp:cNvSpPr/>
      </dsp:nvSpPr>
      <dsp:spPr>
        <a:xfrm>
          <a:off x="0" y="2150257"/>
          <a:ext cx="8002612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092" tIns="395732" rIns="6210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Rotulam valores em grupos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Exemplos: Fumante, Idoso, Nível superior completo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Variáveis categóricas são codificadas com números (0 – não fumante; 1 – fumante; </a:t>
          </a:r>
          <a:r>
            <a:rPr lang="pt-BR" sz="1900" i="1" kern="1200"/>
            <a:t>99 – não informado</a:t>
          </a:r>
          <a:r>
            <a:rPr lang="pt-BR" sz="1900" kern="1200"/>
            <a:t>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Códigos fictícios - Não faz sentido realizar cálculos matemáticos</a:t>
          </a:r>
          <a:endParaRPr lang="en-US" sz="1900" kern="1200"/>
        </a:p>
      </dsp:txBody>
      <dsp:txXfrm>
        <a:off x="0" y="2150257"/>
        <a:ext cx="8002612" cy="2034900"/>
      </dsp:txXfrm>
    </dsp:sp>
    <dsp:sp modelId="{9DBD9EA2-2181-C246-89B2-BC2FD5EE76C1}">
      <dsp:nvSpPr>
        <dsp:cNvPr id="0" name=""/>
        <dsp:cNvSpPr/>
      </dsp:nvSpPr>
      <dsp:spPr>
        <a:xfrm>
          <a:off x="400130" y="1869817"/>
          <a:ext cx="5601828" cy="56088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36" tIns="0" rIns="2117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Variáveis Categóricas</a:t>
          </a:r>
          <a:endParaRPr lang="en-US" sz="1900" kern="1200"/>
        </a:p>
      </dsp:txBody>
      <dsp:txXfrm>
        <a:off x="427510" y="1897197"/>
        <a:ext cx="5547068" cy="506120"/>
      </dsp:txXfrm>
    </dsp:sp>
    <dsp:sp modelId="{345244FD-CC67-774D-9EE3-8800E116EE37}">
      <dsp:nvSpPr>
        <dsp:cNvPr id="0" name=""/>
        <dsp:cNvSpPr/>
      </dsp:nvSpPr>
      <dsp:spPr>
        <a:xfrm>
          <a:off x="0" y="4568197"/>
          <a:ext cx="80026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092" tIns="395732" rIns="6210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Variável que se destina a distinguir as unidades de observação</a:t>
          </a:r>
          <a:endParaRPr lang="en-US" sz="1900" kern="1200"/>
        </a:p>
      </dsp:txBody>
      <dsp:txXfrm>
        <a:off x="0" y="4568197"/>
        <a:ext cx="8002612" cy="807975"/>
      </dsp:txXfrm>
    </dsp:sp>
    <dsp:sp modelId="{9CA1E9DA-77F7-804E-8EC6-EB6DA20AE04C}">
      <dsp:nvSpPr>
        <dsp:cNvPr id="0" name=""/>
        <dsp:cNvSpPr/>
      </dsp:nvSpPr>
      <dsp:spPr>
        <a:xfrm>
          <a:off x="400130" y="4287757"/>
          <a:ext cx="5601828" cy="56088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36" tIns="0" rIns="2117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Identificador único</a:t>
          </a:r>
          <a:endParaRPr lang="en-US" sz="1900" kern="1200"/>
        </a:p>
      </dsp:txBody>
      <dsp:txXfrm>
        <a:off x="427510" y="4315137"/>
        <a:ext cx="5547068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1CABF-C21C-4E4A-BF03-29CBB45B3637}">
      <dsp:nvSpPr>
        <dsp:cNvPr id="0" name=""/>
        <dsp:cNvSpPr/>
      </dsp:nvSpPr>
      <dsp:spPr>
        <a:xfrm>
          <a:off x="0" y="2097651"/>
          <a:ext cx="6240668" cy="32527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Análise exploratória de dados visa dar sentido a esses dados</a:t>
          </a:r>
          <a:endParaRPr lang="en-US" sz="2400" kern="1200" dirty="0"/>
        </a:p>
      </dsp:txBody>
      <dsp:txXfrm>
        <a:off x="0" y="2097651"/>
        <a:ext cx="6240668" cy="1756462"/>
      </dsp:txXfrm>
    </dsp:sp>
    <dsp:sp modelId="{C9515CD4-E0C8-4B45-A4CD-5B90A02A864E}">
      <dsp:nvSpPr>
        <dsp:cNvPr id="0" name=""/>
        <dsp:cNvSpPr/>
      </dsp:nvSpPr>
      <dsp:spPr>
        <a:xfrm>
          <a:off x="0" y="3431672"/>
          <a:ext cx="3120334" cy="20527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Organizar e resumir dados brutos, procurando características importantes e padrões em dados, algum desvio de padrão. </a:t>
          </a:r>
          <a:endParaRPr lang="en-US" sz="2100" kern="1200" dirty="0"/>
        </a:p>
      </dsp:txBody>
      <dsp:txXfrm>
        <a:off x="0" y="3431672"/>
        <a:ext cx="3120334" cy="2052705"/>
      </dsp:txXfrm>
    </dsp:sp>
    <dsp:sp modelId="{95879810-33C8-E349-9170-57A4B0FF9176}">
      <dsp:nvSpPr>
        <dsp:cNvPr id="0" name=""/>
        <dsp:cNvSpPr/>
      </dsp:nvSpPr>
      <dsp:spPr>
        <a:xfrm>
          <a:off x="3120334" y="3447380"/>
          <a:ext cx="3120334" cy="2021290"/>
        </a:xfrm>
        <a:prstGeom prst="rect">
          <a:avLst/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Interpretar as descobertas no contexto do problema ou questão de pesquisa</a:t>
          </a:r>
          <a:endParaRPr lang="en-US" sz="2100" kern="1200" dirty="0"/>
        </a:p>
      </dsp:txBody>
      <dsp:txXfrm>
        <a:off x="3120334" y="3447380"/>
        <a:ext cx="3120334" cy="2021290"/>
      </dsp:txXfrm>
    </dsp:sp>
    <dsp:sp modelId="{18A203BE-223C-AA43-8FA4-08F5473D2A6B}">
      <dsp:nvSpPr>
        <dsp:cNvPr id="0" name=""/>
        <dsp:cNvSpPr/>
      </dsp:nvSpPr>
      <dsp:spPr>
        <a:xfrm rot="10800000">
          <a:off x="0" y="2021"/>
          <a:ext cx="6240668" cy="2139670"/>
        </a:xfrm>
        <a:prstGeom prst="upArrowCallou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Dados Brutos (</a:t>
          </a:r>
          <a:r>
            <a:rPr lang="pt-BR" sz="2400" kern="1200" dirty="0" err="1"/>
            <a:t>raw</a:t>
          </a:r>
          <a:r>
            <a:rPr lang="pt-BR" sz="2400" kern="1200" dirty="0"/>
            <a:t> data) são longas listas de números e rótulos que não parecem muito informativos. </a:t>
          </a:r>
          <a:r>
            <a:rPr lang="pt-BR" sz="2400" i="1" kern="1200" dirty="0"/>
            <a:t>Não tem contexto</a:t>
          </a:r>
          <a:endParaRPr lang="en-US" sz="2400" i="1" kern="1200" dirty="0"/>
        </a:p>
      </dsp:txBody>
      <dsp:txXfrm rot="10800000">
        <a:off x="0" y="2021"/>
        <a:ext cx="6240668" cy="1390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49EED-0706-42D2-A12E-6CDEEC874C00}">
      <dsp:nvSpPr>
        <dsp:cNvPr id="0" name=""/>
        <dsp:cNvSpPr/>
      </dsp:nvSpPr>
      <dsp:spPr>
        <a:xfrm>
          <a:off x="0" y="2233"/>
          <a:ext cx="6635260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13241-332B-4DD7-92E0-9B1B2992977A}">
      <dsp:nvSpPr>
        <dsp:cNvPr id="0" name=""/>
        <dsp:cNvSpPr/>
      </dsp:nvSpPr>
      <dsp:spPr>
        <a:xfrm>
          <a:off x="342422" y="256928"/>
          <a:ext cx="622587" cy="622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22D0-C740-4D89-9225-8761D186E39A}">
      <dsp:nvSpPr>
        <dsp:cNvPr id="0" name=""/>
        <dsp:cNvSpPr/>
      </dsp:nvSpPr>
      <dsp:spPr>
        <a:xfrm>
          <a:off x="1307432" y="2233"/>
          <a:ext cx="5327827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Organizar e Resumir Dados Brutos</a:t>
          </a:r>
          <a:endParaRPr lang="en-US" sz="2200" kern="1200"/>
        </a:p>
      </dsp:txBody>
      <dsp:txXfrm>
        <a:off x="1307432" y="2233"/>
        <a:ext cx="5327827" cy="1131976"/>
      </dsp:txXfrm>
    </dsp:sp>
    <dsp:sp modelId="{C97800C8-27D6-45FE-910C-D9826C68F9C8}">
      <dsp:nvSpPr>
        <dsp:cNvPr id="0" name=""/>
        <dsp:cNvSpPr/>
      </dsp:nvSpPr>
      <dsp:spPr>
        <a:xfrm>
          <a:off x="0" y="1417204"/>
          <a:ext cx="6635260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31324-9161-41B4-A89E-CACFF86CC56F}">
      <dsp:nvSpPr>
        <dsp:cNvPr id="0" name=""/>
        <dsp:cNvSpPr/>
      </dsp:nvSpPr>
      <dsp:spPr>
        <a:xfrm>
          <a:off x="342422" y="1671898"/>
          <a:ext cx="622587" cy="622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FB84E-C1DD-4B07-9066-E0E1B6F70FD1}">
      <dsp:nvSpPr>
        <dsp:cNvPr id="0" name=""/>
        <dsp:cNvSpPr/>
      </dsp:nvSpPr>
      <dsp:spPr>
        <a:xfrm>
          <a:off x="1307432" y="1417204"/>
          <a:ext cx="5327827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Procurar por características e padrões importantes</a:t>
          </a:r>
          <a:endParaRPr lang="en-US" sz="2200" kern="1200"/>
        </a:p>
      </dsp:txBody>
      <dsp:txXfrm>
        <a:off x="1307432" y="1417204"/>
        <a:ext cx="5327827" cy="1131976"/>
      </dsp:txXfrm>
    </dsp:sp>
    <dsp:sp modelId="{E13B6FAA-6FF8-4E0F-A0CF-B578D8E5B7C4}">
      <dsp:nvSpPr>
        <dsp:cNvPr id="0" name=""/>
        <dsp:cNvSpPr/>
      </dsp:nvSpPr>
      <dsp:spPr>
        <a:xfrm>
          <a:off x="0" y="2832174"/>
          <a:ext cx="6635260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FBF9B-C1EE-48DF-85C1-9A4BBCADDE84}">
      <dsp:nvSpPr>
        <dsp:cNvPr id="0" name=""/>
        <dsp:cNvSpPr/>
      </dsp:nvSpPr>
      <dsp:spPr>
        <a:xfrm>
          <a:off x="342422" y="3086869"/>
          <a:ext cx="622587" cy="622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C8980-F755-4123-84BC-0AE3CE4202A7}">
      <dsp:nvSpPr>
        <dsp:cNvPr id="0" name=""/>
        <dsp:cNvSpPr/>
      </dsp:nvSpPr>
      <dsp:spPr>
        <a:xfrm>
          <a:off x="1307432" y="2832174"/>
          <a:ext cx="5327827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Pesquisar por qualquer desvio de padrões relevante</a:t>
          </a:r>
          <a:endParaRPr lang="en-US" sz="2200" kern="1200"/>
        </a:p>
      </dsp:txBody>
      <dsp:txXfrm>
        <a:off x="1307432" y="2832174"/>
        <a:ext cx="5327827" cy="1131976"/>
      </dsp:txXfrm>
    </dsp:sp>
    <dsp:sp modelId="{47E98A45-84B8-48B4-B07E-777D4ED142C8}">
      <dsp:nvSpPr>
        <dsp:cNvPr id="0" name=""/>
        <dsp:cNvSpPr/>
      </dsp:nvSpPr>
      <dsp:spPr>
        <a:xfrm>
          <a:off x="0" y="4247145"/>
          <a:ext cx="6635260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2FAB9-58F4-47EF-870C-B720DB7E9317}">
      <dsp:nvSpPr>
        <dsp:cNvPr id="0" name=""/>
        <dsp:cNvSpPr/>
      </dsp:nvSpPr>
      <dsp:spPr>
        <a:xfrm>
          <a:off x="342422" y="4501839"/>
          <a:ext cx="622587" cy="622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49B56-E0EA-46C6-A2F7-81598AAC804E}">
      <dsp:nvSpPr>
        <dsp:cNvPr id="0" name=""/>
        <dsp:cNvSpPr/>
      </dsp:nvSpPr>
      <dsp:spPr>
        <a:xfrm>
          <a:off x="1307432" y="4247145"/>
          <a:ext cx="5327827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Interpretar os resultados no contexto da pesquisa</a:t>
          </a:r>
          <a:endParaRPr lang="en-US" sz="2200" kern="1200"/>
        </a:p>
      </dsp:txBody>
      <dsp:txXfrm>
        <a:off x="1307432" y="4247145"/>
        <a:ext cx="5327827" cy="113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June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June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1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6A15D-3AED-A341-BD37-B92113B1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7FBDB9-31D2-1240-B588-24F9729FA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pt-BR" sz="2200" dirty="0"/>
              <a:t>Professor Rafael Escalfoni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E42A5C64-4FA3-4E23-BE4D-68A8EF5CC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3" r="19006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9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0D9EA-97F5-E94C-9976-0889A522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Aleatória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CE22E-C072-D74D-A702-A6AE7FD5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545" y="1825625"/>
            <a:ext cx="9498111" cy="4206383"/>
          </a:xfrm>
        </p:spPr>
        <p:txBody>
          <a:bodyPr/>
          <a:lstStyle/>
          <a:p>
            <a:r>
              <a:rPr lang="pt-BR" dirty="0"/>
              <a:t>Variável quantitativa cujo valor depende de fatores aleatórios</a:t>
            </a:r>
          </a:p>
          <a:p>
            <a:r>
              <a:rPr lang="pt-BR" dirty="0"/>
              <a:t>Considere um dado de seis faces</a:t>
            </a:r>
          </a:p>
        </p:txBody>
      </p:sp>
      <p:sp>
        <p:nvSpPr>
          <p:cNvPr id="4" name="Google Shape;164;p28">
            <a:extLst>
              <a:ext uri="{FF2B5EF4-FFF2-40B4-BE49-F238E27FC236}">
                <a16:creationId xmlns:a16="http://schemas.microsoft.com/office/drawing/2014/main" id="{98CC9D49-40DE-6945-BF96-C8CD0F2F99D4}"/>
              </a:ext>
            </a:extLst>
          </p:cNvPr>
          <p:cNvSpPr txBox="1"/>
          <p:nvPr/>
        </p:nvSpPr>
        <p:spPr>
          <a:xfrm>
            <a:off x="1578695" y="3407689"/>
            <a:ext cx="4266600" cy="223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X</a:t>
            </a:r>
            <a:r>
              <a:rPr lang="pt-BR" dirty="0"/>
              <a:t> = </a:t>
            </a:r>
            <a:endParaRPr dirty="0"/>
          </a:p>
        </p:txBody>
      </p:sp>
      <p:sp>
        <p:nvSpPr>
          <p:cNvPr id="5" name="Google Shape;166;p28">
            <a:extLst>
              <a:ext uri="{FF2B5EF4-FFF2-40B4-BE49-F238E27FC236}">
                <a16:creationId xmlns:a16="http://schemas.microsoft.com/office/drawing/2014/main" id="{98E60A8B-E092-5944-9410-C313A4EF84C1}"/>
              </a:ext>
            </a:extLst>
          </p:cNvPr>
          <p:cNvSpPr txBox="1"/>
          <p:nvPr/>
        </p:nvSpPr>
        <p:spPr>
          <a:xfrm>
            <a:off x="2139095" y="3711942"/>
            <a:ext cx="1572900" cy="14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1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2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3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4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5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6 </a:t>
            </a:r>
            <a:endParaRPr sz="2000" dirty="0"/>
          </a:p>
        </p:txBody>
      </p:sp>
      <p:sp>
        <p:nvSpPr>
          <p:cNvPr id="6" name="Google Shape;165;p28">
            <a:extLst>
              <a:ext uri="{FF2B5EF4-FFF2-40B4-BE49-F238E27FC236}">
                <a16:creationId xmlns:a16="http://schemas.microsoft.com/office/drawing/2014/main" id="{DDF010FF-C80F-F141-B415-7B393093CB96}"/>
              </a:ext>
            </a:extLst>
          </p:cNvPr>
          <p:cNvSpPr/>
          <p:nvPr/>
        </p:nvSpPr>
        <p:spPr>
          <a:xfrm>
            <a:off x="1957900" y="3798022"/>
            <a:ext cx="111685" cy="184365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7;p28">
            <a:extLst>
              <a:ext uri="{FF2B5EF4-FFF2-40B4-BE49-F238E27FC236}">
                <a16:creationId xmlns:a16="http://schemas.microsoft.com/office/drawing/2014/main" id="{3D8D1D2F-75E9-B142-BEDD-1C7746BB6482}"/>
              </a:ext>
            </a:extLst>
          </p:cNvPr>
          <p:cNvSpPr txBox="1"/>
          <p:nvPr/>
        </p:nvSpPr>
        <p:spPr>
          <a:xfrm>
            <a:off x="6096000" y="4032425"/>
            <a:ext cx="3535800" cy="1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/>
              <a:t>Pr</a:t>
            </a:r>
            <a:r>
              <a:rPr lang="pt-BR" sz="2000" dirty="0"/>
              <a:t> (</a:t>
            </a:r>
            <a:r>
              <a:rPr lang="pt-BR" sz="2000" dirty="0" err="1"/>
              <a:t>X</a:t>
            </a:r>
            <a:r>
              <a:rPr lang="pt-BR" sz="2000" dirty="0"/>
              <a:t>&gt;3) = 0.5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/>
              <a:t>Pr</a:t>
            </a:r>
            <a:r>
              <a:rPr lang="pt-BR" sz="2000" dirty="0"/>
              <a:t> (</a:t>
            </a:r>
            <a:r>
              <a:rPr lang="pt-BR" sz="2000" dirty="0" err="1"/>
              <a:t>X</a:t>
            </a:r>
            <a:r>
              <a:rPr lang="pt-BR" sz="2000" dirty="0"/>
              <a:t>=1) = 1/6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525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49056-DBB3-C747-8C99-98509742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Aleatória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4CE67-EDAA-CD49-B829-63500539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436" y="1825625"/>
            <a:ext cx="9310220" cy="4206383"/>
          </a:xfrm>
        </p:spPr>
        <p:txBody>
          <a:bodyPr>
            <a:normAutofit/>
          </a:bodyPr>
          <a:lstStyle/>
          <a:p>
            <a:r>
              <a:rPr lang="pt-BR" sz="2800" dirty="0"/>
              <a:t>Discretas</a:t>
            </a:r>
          </a:p>
          <a:p>
            <a:pPr lvl="1"/>
            <a:r>
              <a:rPr lang="pt-BR" sz="2400" dirty="0"/>
              <a:t>conjunto de valores possíveis é finitos </a:t>
            </a:r>
          </a:p>
          <a:p>
            <a:pPr lvl="1"/>
            <a:r>
              <a:rPr lang="pt-BR" sz="2400" dirty="0"/>
              <a:t>exemplo: moeda, dado, número de assaltos...</a:t>
            </a:r>
          </a:p>
          <a:p>
            <a:r>
              <a:rPr lang="pt-BR" sz="2800" dirty="0"/>
              <a:t>Contínuas</a:t>
            </a:r>
          </a:p>
          <a:p>
            <a:pPr lvl="1"/>
            <a:r>
              <a:rPr lang="pt-BR" sz="2400" dirty="0"/>
              <a:t>quantidade de valores possíveis é indeterminado</a:t>
            </a:r>
          </a:p>
          <a:p>
            <a:pPr lvl="1"/>
            <a:r>
              <a:rPr lang="pt-BR" sz="2400" dirty="0"/>
              <a:t>exemplo: peso, altura, tempo em uma fila</a:t>
            </a:r>
          </a:p>
          <a:p>
            <a:pPr lvl="2"/>
            <a:r>
              <a:rPr lang="pt-BR" sz="1800" dirty="0"/>
              <a:t>Em todos esses casos, a medida dependerá da precisão do equipamento: kg, </a:t>
            </a:r>
            <a:r>
              <a:rPr lang="pt-BR" sz="1800" dirty="0" err="1"/>
              <a:t>g</a:t>
            </a:r>
            <a:r>
              <a:rPr lang="pt-BR" sz="1800" dirty="0"/>
              <a:t>? m, cm, mm? horas, minutos, segundos, milissegundos?</a:t>
            </a:r>
          </a:p>
        </p:txBody>
      </p:sp>
    </p:spTree>
    <p:extLst>
      <p:ext uri="{BB962C8B-B14F-4D97-AF65-F5344CB8AC3E}">
        <p14:creationId xmlns:p14="http://schemas.microsoft.com/office/powerpoint/2010/main" val="68635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B73FE-2A34-E148-9FCF-BCB36BA2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Codebooks</a:t>
            </a:r>
            <a:r>
              <a:rPr lang="pt-BR" dirty="0"/>
              <a:t> (livros de códigos)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4564F-606A-B840-9ECB-BCEDD5A8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597" y="1825625"/>
            <a:ext cx="9473059" cy="4206383"/>
          </a:xfrm>
        </p:spPr>
        <p:txBody>
          <a:bodyPr/>
          <a:lstStyle/>
          <a:p>
            <a:r>
              <a:rPr lang="pt-BR" dirty="0"/>
              <a:t>São dicionários de dados, que oferecem informações acerca do conjunto de dados</a:t>
            </a:r>
          </a:p>
          <a:p>
            <a:pPr lvl="1"/>
            <a:r>
              <a:rPr lang="pt-BR" i="1" dirty="0"/>
              <a:t>Dados são inúteis se não forem completamente interpretáveis.</a:t>
            </a:r>
          </a:p>
          <a:p>
            <a:r>
              <a:rPr lang="pt-BR" dirty="0"/>
              <a:t>Boas bases de dados possuem </a:t>
            </a:r>
            <a:r>
              <a:rPr lang="pt-BR" dirty="0" err="1"/>
              <a:t>codebooks</a:t>
            </a:r>
            <a:r>
              <a:rPr lang="pt-BR" dirty="0"/>
              <a:t> bem detalhados</a:t>
            </a:r>
          </a:p>
          <a:p>
            <a:r>
              <a:rPr lang="pt-BR" dirty="0"/>
              <a:t>Boa fonte para formulação de </a:t>
            </a:r>
            <a:r>
              <a:rPr lang="pt-BR" b="1" dirty="0"/>
              <a:t>perguntas de pesquisa</a:t>
            </a:r>
          </a:p>
          <a:p>
            <a:r>
              <a:rPr lang="pt-BR" dirty="0"/>
              <a:t>Descrição das variáveis:</a:t>
            </a:r>
          </a:p>
          <a:p>
            <a:pPr lvl="1"/>
            <a:r>
              <a:rPr lang="pt-BR" dirty="0"/>
              <a:t>significado</a:t>
            </a:r>
          </a:p>
          <a:p>
            <a:pPr lvl="1"/>
            <a:r>
              <a:rPr lang="pt-BR" dirty="0"/>
              <a:t>valores válidos</a:t>
            </a:r>
          </a:p>
        </p:txBody>
      </p:sp>
    </p:spTree>
    <p:extLst>
      <p:ext uri="{BB962C8B-B14F-4D97-AF65-F5344CB8AC3E}">
        <p14:creationId xmlns:p14="http://schemas.microsoft.com/office/powerpoint/2010/main" val="427930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11D9-8728-0049-A574-2C524243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14B1C-00C7-2744-851D-CCA61C39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389" y="1690688"/>
            <a:ext cx="10543031" cy="4667250"/>
          </a:xfrm>
        </p:spPr>
        <p:txBody>
          <a:bodyPr>
            <a:normAutofit/>
          </a:bodyPr>
          <a:lstStyle/>
          <a:p>
            <a:r>
              <a:rPr lang="pt-BR" dirty="0"/>
              <a:t>Após selecionar uma base de dados bem formatada, escolha um tema de interesse</a:t>
            </a:r>
          </a:p>
          <a:p>
            <a:r>
              <a:rPr lang="pt-BR" dirty="0"/>
              <a:t>Uma forma interessante de formular uma pergunta de pesquisa é buscar a influência que uma variável pode produzir em uma outra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sz="2000" dirty="0"/>
              <a:t>Tema de interesse: dependência da nicotina</a:t>
            </a:r>
          </a:p>
          <a:p>
            <a:pPr lvl="1"/>
            <a:r>
              <a:rPr lang="pt-BR" sz="2000" dirty="0"/>
              <a:t>Variáveis escolhidas: dependência da nicotina ao longo da vida </a:t>
            </a:r>
            <a:r>
              <a:rPr lang="pt-BR" sz="2000" i="1" dirty="0"/>
              <a:t>TABLIFEDX</a:t>
            </a:r>
            <a:r>
              <a:rPr lang="pt-BR" sz="2000" dirty="0"/>
              <a:t>; uso de cigarros nos últimos 12 meses </a:t>
            </a:r>
            <a:r>
              <a:rPr lang="pt-BR" sz="2000" i="1" dirty="0"/>
              <a:t>TAB12MDX</a:t>
            </a:r>
          </a:p>
          <a:p>
            <a:pPr lvl="1"/>
            <a:r>
              <a:rPr lang="pt-BR" sz="2000" dirty="0"/>
              <a:t>Questão de Pesquisa: TAB12MDX implica em TABLIFEDX?</a:t>
            </a:r>
          </a:p>
          <a:p>
            <a:pPr lvl="2"/>
            <a:r>
              <a:rPr lang="pt-BR" sz="2000" b="1" i="1" dirty="0"/>
              <a:t>O uso de cigarros ao longo dos últimos 12 meses aumentam a chance de dependência da nicotina para a vida inteira? </a:t>
            </a:r>
          </a:p>
        </p:txBody>
      </p:sp>
    </p:spTree>
    <p:extLst>
      <p:ext uri="{BB962C8B-B14F-4D97-AF65-F5344CB8AC3E}">
        <p14:creationId xmlns:p14="http://schemas.microsoft.com/office/powerpoint/2010/main" val="35487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Gray Rectangle">
            <a:extLst>
              <a:ext uri="{FF2B5EF4-FFF2-40B4-BE49-F238E27FC236}">
                <a16:creationId xmlns:a16="http://schemas.microsoft.com/office/drawing/2014/main" id="{97DE2941-F6D4-4BA6-B269-DA4A83D24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25C8F4-85C5-49AC-8545-939D7EEB0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820E0-DAF5-4D2D-85F8-AC90DCE6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65D4EF-216F-4F44-8549-DE03135C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1" y="539496"/>
            <a:ext cx="9527555" cy="2292194"/>
          </a:xfrm>
        </p:spPr>
        <p:txBody>
          <a:bodyPr anchor="b">
            <a:normAutofit/>
          </a:bodyPr>
          <a:lstStyle/>
          <a:p>
            <a:r>
              <a:rPr lang="pt-BR" sz="4800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33328-C407-7241-831F-7C467D2B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195" y="3067666"/>
            <a:ext cx="9108109" cy="2780711"/>
          </a:xfrm>
        </p:spPr>
        <p:txBody>
          <a:bodyPr anchor="t">
            <a:normAutofit/>
          </a:bodyPr>
          <a:lstStyle/>
          <a:p>
            <a:r>
              <a:rPr lang="pt-BR" sz="1800" dirty="0"/>
              <a:t>As bases de dados normalmente são muito extensas.</a:t>
            </a:r>
          </a:p>
          <a:p>
            <a:r>
              <a:rPr lang="pt-BR" sz="1800" dirty="0"/>
              <a:t>Faça uma análise panorâmica de seus dados, busque por algum insight baseado nos seus conhecimentos e na literatura atual</a:t>
            </a:r>
          </a:p>
          <a:p>
            <a:r>
              <a:rPr lang="pt-BR" sz="1800" dirty="0"/>
              <a:t>Certamente, temos alguma expectativa a respeito da nossa questão de pesquisa</a:t>
            </a:r>
          </a:p>
          <a:p>
            <a:pPr lvl="1"/>
            <a:r>
              <a:rPr lang="pt-BR" sz="1800" dirty="0"/>
              <a:t>É provável que quanto mais um indivíduo fuma ao longo do ano, maior a probabilidade dele se tornar dependente</a:t>
            </a:r>
          </a:p>
          <a:p>
            <a:pPr lvl="1"/>
            <a:r>
              <a:rPr lang="pt-BR" sz="1800" dirty="0"/>
              <a:t>Cuidado para não enviesar sua pesquisa! Tente controlar suas paixões...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F7ADBB-5E75-4935-B1BF-D8AC3865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322EC3-10E9-4291-8C9D-394A3C64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7EF39C-205E-DB46-9459-EABAA61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14" y="940910"/>
            <a:ext cx="4471588" cy="4976179"/>
          </a:xfrm>
        </p:spPr>
        <p:txBody>
          <a:bodyPr>
            <a:normAutofit/>
          </a:bodyPr>
          <a:lstStyle/>
          <a:p>
            <a:r>
              <a:rPr lang="pt-BR" dirty="0"/>
              <a:t>Análise Exploratória de Dados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1B0095A-AF6D-4410-9472-F0D7746F7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968491"/>
              </p:ext>
            </p:extLst>
          </p:nvPr>
        </p:nvGraphicFramePr>
        <p:xfrm>
          <a:off x="5917864" y="685800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41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286D4-7AB4-4607-B491-39A595357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C5547980-FC15-420A-AB09-867110FD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B5A9F3F-CEFA-48C9-BA7B-BD2EBBC7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22E5C-4EDF-CD42-BE29-5BED479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688" y="948519"/>
            <a:ext cx="4185360" cy="4976179"/>
          </a:xfrm>
        </p:spPr>
        <p:txBody>
          <a:bodyPr>
            <a:normAutofit/>
          </a:bodyPr>
          <a:lstStyle/>
          <a:p>
            <a:r>
              <a:rPr lang="pt-BR" dirty="0"/>
              <a:t>Análise Exploratória de Dados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5EF257B4-536F-43F8-B592-C5C82EC9D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267A879-D70E-4568-868D-00157FAC4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1D632C7-A1A3-4995-AFE1-7AF9AAC87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407114"/>
              </p:ext>
            </p:extLst>
          </p:nvPr>
        </p:nvGraphicFramePr>
        <p:xfrm>
          <a:off x="248140" y="753026"/>
          <a:ext cx="6635260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1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07E8F-DB97-1E4E-9CE3-20AA438A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944" y="540168"/>
            <a:ext cx="10388945" cy="1116104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Análise de Exploratória de Dados </a:t>
            </a:r>
            <a:r>
              <a:rPr lang="pt-BR" sz="4000" dirty="0" err="1">
                <a:solidFill>
                  <a:schemeClr val="tx1"/>
                </a:solidFill>
              </a:rPr>
              <a:t>Univariada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5" name="Gráfico 4" descr="Gráfico de barras com preenchimento sólido">
            <a:extLst>
              <a:ext uri="{FF2B5EF4-FFF2-40B4-BE49-F238E27FC236}">
                <a16:creationId xmlns:a16="http://schemas.microsoft.com/office/drawing/2014/main" id="{106E9175-99D8-D84B-B4E5-D50209384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86" y="2106846"/>
            <a:ext cx="3854846" cy="385484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23114-F3E8-9C4A-8711-662FC0C9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960" y="2112456"/>
            <a:ext cx="6664442" cy="3863441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Olhar uma variável de cada vez:</a:t>
            </a:r>
          </a:p>
          <a:p>
            <a:pPr lvl="1">
              <a:lnSpc>
                <a:spcPct val="130000"/>
              </a:lnSpc>
            </a:pPr>
            <a:r>
              <a:rPr lang="pt-BR" sz="2000" dirty="0">
                <a:solidFill>
                  <a:schemeClr val="tx1"/>
                </a:solidFill>
              </a:rPr>
              <a:t>Examinar a distribuição de uma variável – observar quais valores a variável assume e com que frequência esses valores se repetem</a:t>
            </a:r>
          </a:p>
          <a:p>
            <a:pPr lvl="1">
              <a:lnSpc>
                <a:spcPct val="130000"/>
              </a:lnSpc>
            </a:pPr>
            <a:r>
              <a:rPr lang="pt-BR" sz="2000" dirty="0">
                <a:solidFill>
                  <a:schemeClr val="tx1"/>
                </a:solidFill>
              </a:rPr>
              <a:t>Como usaremos massas de dados enormes, usaremos softwares estatísticos</a:t>
            </a:r>
          </a:p>
          <a:p>
            <a:pPr lvl="2">
              <a:lnSpc>
                <a:spcPct val="130000"/>
              </a:lnSpc>
            </a:pPr>
            <a:r>
              <a:rPr lang="pt-BR" sz="2000" dirty="0">
                <a:solidFill>
                  <a:schemeClr val="tx1"/>
                </a:solidFill>
              </a:rPr>
              <a:t>Python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9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AF82A-8CAB-724A-8F0F-ECA4B24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8" y="365125"/>
            <a:ext cx="9510637" cy="1325563"/>
          </a:xfrm>
        </p:spPr>
        <p:txBody>
          <a:bodyPr/>
          <a:lstStyle/>
          <a:p>
            <a:r>
              <a:rPr lang="pt-BR" dirty="0"/>
              <a:t>Atividade: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DBDED-3360-D64A-BCDA-2709AE4C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701" y="1825625"/>
            <a:ext cx="10246291" cy="4206383"/>
          </a:xfrm>
        </p:spPr>
        <p:txBody>
          <a:bodyPr/>
          <a:lstStyle/>
          <a:p>
            <a:r>
              <a:rPr lang="pt-BR" dirty="0"/>
              <a:t>Defina um </a:t>
            </a:r>
            <a:r>
              <a:rPr lang="pt-BR" dirty="0" err="1"/>
              <a:t>dataset</a:t>
            </a:r>
            <a:r>
              <a:rPr lang="pt-BR" dirty="0"/>
              <a:t> para iniciar sua análise exploratória</a:t>
            </a:r>
          </a:p>
          <a:p>
            <a:r>
              <a:rPr lang="pt-BR" dirty="0"/>
              <a:t>Faça uma leitura do </a:t>
            </a:r>
            <a:r>
              <a:rPr lang="pt-BR" dirty="0" err="1"/>
              <a:t>codebook</a:t>
            </a:r>
            <a:r>
              <a:rPr lang="pt-BR" dirty="0"/>
              <a:t> da sua base e defina uma questão de pesquisa</a:t>
            </a:r>
          </a:p>
          <a:p>
            <a:r>
              <a:rPr lang="pt-BR" dirty="0"/>
              <a:t>Estabeleça sua hipótese</a:t>
            </a:r>
          </a:p>
          <a:p>
            <a:pPr lvl="1"/>
            <a:r>
              <a:rPr lang="pt-BR" dirty="0"/>
              <a:t>Embase sua hipótese na literatura (busque artigos que fundamentem sua pesquisa)</a:t>
            </a:r>
          </a:p>
          <a:p>
            <a:r>
              <a:rPr lang="pt-BR" dirty="0"/>
              <a:t>Enumere as variáveis que serão utilizadas</a:t>
            </a:r>
          </a:p>
        </p:txBody>
      </p:sp>
    </p:spTree>
    <p:extLst>
      <p:ext uri="{BB962C8B-B14F-4D97-AF65-F5344CB8AC3E}">
        <p14:creationId xmlns:p14="http://schemas.microsoft.com/office/powerpoint/2010/main" val="147242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A9C07-16D1-8947-9D19-C8EA68D6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anchor="b">
            <a:normAutofit/>
          </a:bodyPr>
          <a:lstStyle/>
          <a:p>
            <a:pPr algn="ctr"/>
            <a:r>
              <a:rPr lang="pt-BR" sz="4800"/>
              <a:t>Análise de Dados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9C0B5-9B2D-8242-B6F4-472C7C5D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Processo de aplicação de técnicas estatísticas e lógicas para avaliar informações obtidas visando extrair informações úteis a partir dos </a:t>
            </a:r>
            <a:r>
              <a:rPr lang="pt-BR" b="1" dirty="0"/>
              <a:t>dados</a:t>
            </a:r>
            <a:endParaRPr lang="pt-BR" sz="1800" dirty="0"/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199B3-2FA1-1944-AC38-6FA4F0CD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05E36-5CD0-FE4E-BFE2-A51C8E2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071" y="1825625"/>
            <a:ext cx="9485585" cy="4206383"/>
          </a:xfrm>
        </p:spPr>
        <p:txBody>
          <a:bodyPr/>
          <a:lstStyle/>
          <a:p>
            <a:r>
              <a:rPr lang="pt-BR" dirty="0"/>
              <a:t>É a linguagem comum da ciência, usada para converter dados em informações úteis</a:t>
            </a:r>
          </a:p>
          <a:p>
            <a:r>
              <a:rPr lang="pt-BR" dirty="0"/>
              <a:t>Processo:</a:t>
            </a:r>
          </a:p>
          <a:p>
            <a:pPr lvl="1"/>
            <a:r>
              <a:rPr lang="pt-BR" dirty="0"/>
              <a:t>Coleta de dados</a:t>
            </a:r>
          </a:p>
          <a:p>
            <a:pPr lvl="1"/>
            <a:r>
              <a:rPr lang="pt-BR" dirty="0"/>
              <a:t>Análise exploratória</a:t>
            </a:r>
          </a:p>
          <a:p>
            <a:pPr lvl="1"/>
            <a:r>
              <a:rPr lang="pt-BR" dirty="0"/>
              <a:t>Inferência</a:t>
            </a:r>
          </a:p>
        </p:txBody>
      </p:sp>
    </p:spTree>
    <p:extLst>
      <p:ext uri="{BB962C8B-B14F-4D97-AF65-F5344CB8AC3E}">
        <p14:creationId xmlns:p14="http://schemas.microsoft.com/office/powerpoint/2010/main" val="149348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E2B82-F44C-2F42-A3AA-4874155A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1" y="603503"/>
            <a:ext cx="10851735" cy="1739267"/>
          </a:xfrm>
        </p:spPr>
        <p:txBody>
          <a:bodyPr anchor="t">
            <a:normAutofit/>
          </a:bodyPr>
          <a:lstStyle/>
          <a:p>
            <a:r>
              <a:rPr lang="pt-BR" dirty="0"/>
              <a:t>Coleta de Dados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1E60CC4-24DF-420D-BB07-759B6F67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50130"/>
              </p:ext>
            </p:extLst>
          </p:nvPr>
        </p:nvGraphicFramePr>
        <p:xfrm>
          <a:off x="1621533" y="2523429"/>
          <a:ext cx="10095487" cy="32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Público-alvo com preenchimento sólido">
            <a:extLst>
              <a:ext uri="{FF2B5EF4-FFF2-40B4-BE49-F238E27FC236}">
                <a16:creationId xmlns:a16="http://schemas.microsoft.com/office/drawing/2014/main" id="{BE28BA20-2DA3-C545-9286-24CB154FA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7516" y="2523429"/>
            <a:ext cx="1293962" cy="1293962"/>
          </a:xfrm>
          <a:prstGeom prst="rect">
            <a:avLst/>
          </a:prstGeom>
        </p:spPr>
      </p:pic>
      <p:pic>
        <p:nvPicPr>
          <p:cNvPr id="8" name="Gráfico 7" descr="Binário com preenchimento sólido">
            <a:extLst>
              <a:ext uri="{FF2B5EF4-FFF2-40B4-BE49-F238E27FC236}">
                <a16:creationId xmlns:a16="http://schemas.microsoft.com/office/drawing/2014/main" id="{70520B53-4A38-0E42-AF84-341251D91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5208" y="27649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8683B0-6B9B-F649-BAFC-BB97085B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680192"/>
            <a:ext cx="3967842" cy="5199708"/>
          </a:xfrm>
        </p:spPr>
        <p:txBody>
          <a:bodyPr>
            <a:normAutofit/>
          </a:bodyPr>
          <a:lstStyle/>
          <a:p>
            <a:r>
              <a:rPr lang="pt-BR" sz="4800" dirty="0"/>
              <a:t>Análise Exploratória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53072-37D0-8C45-87B0-64412D68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593" y="8590"/>
            <a:ext cx="6082063" cy="614941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pt-BR" dirty="0"/>
              <a:t>A partir da base de dados obtida, podemos formular questões que nos direcionarão na construção de conhecimento</a:t>
            </a:r>
          </a:p>
          <a:p>
            <a:pPr>
              <a:lnSpc>
                <a:spcPct val="130000"/>
              </a:lnSpc>
            </a:pPr>
            <a:r>
              <a:rPr lang="pt-BR" dirty="0"/>
              <a:t>Para entender a natureza dos dados, precisamos de um passo que auxilie na síntese dos dados, chamado </a:t>
            </a:r>
            <a:r>
              <a:rPr lang="pt-BR" b="1" dirty="0"/>
              <a:t>ANÁLISE EXPLORATÓRIA DE DADOS</a:t>
            </a:r>
          </a:p>
          <a:p>
            <a:pPr lvl="1"/>
            <a:r>
              <a:rPr lang="pt-BR" sz="2000" dirty="0"/>
              <a:t>Revela novas maneiras de pensar sobre os dados</a:t>
            </a:r>
          </a:p>
          <a:p>
            <a:pPr lvl="1"/>
            <a:r>
              <a:rPr lang="pt-BR" sz="2000" dirty="0"/>
              <a:t>Ajuda cientistas a refinar suas perguntas</a:t>
            </a:r>
          </a:p>
          <a:p>
            <a:pPr marL="457200" lvl="1" indent="0">
              <a:buNone/>
            </a:pPr>
            <a:endParaRPr lang="pt-BR" sz="1050" b="1" dirty="0"/>
          </a:p>
          <a:p>
            <a:r>
              <a:rPr lang="pt-BR" b="1" dirty="0"/>
              <a:t>O que podemos generalizar a partir das observações???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1D21F2-6CCD-C94C-B657-C241F144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1" y="940910"/>
            <a:ext cx="3448981" cy="4976179"/>
          </a:xfrm>
        </p:spPr>
        <p:txBody>
          <a:bodyPr>
            <a:normAutofit/>
          </a:bodyPr>
          <a:lstStyle/>
          <a:p>
            <a:r>
              <a:rPr lang="pt-BR" dirty="0"/>
              <a:t>Inferência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36892C8-6365-484F-86E8-5C23DBA52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401839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07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3AC21-6E56-154C-9AD0-178B1657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75" y="943275"/>
            <a:ext cx="4720545" cy="26005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DADOS???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 descr="Banco de dados">
            <a:extLst>
              <a:ext uri="{FF2B5EF4-FFF2-40B4-BE49-F238E27FC236}">
                <a16:creationId xmlns:a16="http://schemas.microsoft.com/office/drawing/2014/main" id="{B70207FE-A6E8-43D2-AE2A-6E4BCB63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5" y="685800"/>
            <a:ext cx="5191877" cy="519187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2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8FE1CAB-417F-BC42-9DDB-ADB76A0A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2C786B-244D-6549-8236-F3F3FF1F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9" y="1825625"/>
            <a:ext cx="9510637" cy="42063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São informações sobre indivíduos organizados em variáveis</a:t>
            </a:r>
          </a:p>
          <a:p>
            <a:r>
              <a:rPr lang="pt-BR" dirty="0"/>
              <a:t>Indivíduos</a:t>
            </a:r>
          </a:p>
          <a:p>
            <a:pPr lvl="1"/>
            <a:r>
              <a:rPr lang="pt-BR" dirty="0"/>
              <a:t>Unidade de observação</a:t>
            </a:r>
          </a:p>
          <a:p>
            <a:pPr lvl="1"/>
            <a:r>
              <a:rPr lang="pt-BR" dirty="0"/>
              <a:t>Pessoa ou objeto em particular de observação na sua amostra de estudo</a:t>
            </a:r>
          </a:p>
          <a:p>
            <a:r>
              <a:rPr lang="pt-BR" dirty="0"/>
              <a:t>Variável</a:t>
            </a:r>
          </a:p>
          <a:p>
            <a:pPr lvl="1"/>
            <a:r>
              <a:rPr lang="pt-BR" dirty="0"/>
              <a:t>Determinada característica de uma unidade de observação</a:t>
            </a:r>
          </a:p>
          <a:p>
            <a:pPr lvl="1"/>
            <a:r>
              <a:rPr lang="pt-BR" b="1" dirty="0"/>
              <a:t>Pessoa</a:t>
            </a:r>
            <a:r>
              <a:rPr lang="pt-BR" dirty="0"/>
              <a:t>: altura, peso, sexo, raça, religião...</a:t>
            </a:r>
          </a:p>
          <a:p>
            <a:pPr lvl="1"/>
            <a:r>
              <a:rPr lang="pt-BR" b="1" dirty="0"/>
              <a:t>Carro</a:t>
            </a:r>
            <a:r>
              <a:rPr lang="pt-BR" dirty="0"/>
              <a:t>: modelo, tamanho do pneu, quilometragem, modelo...</a:t>
            </a:r>
          </a:p>
          <a:p>
            <a:r>
              <a:rPr lang="pt-BR" dirty="0"/>
              <a:t>Conjunto de dados (</a:t>
            </a:r>
            <a:r>
              <a:rPr lang="pt-BR" dirty="0" err="1"/>
              <a:t>dataset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Dados acerca de indivíduos observados e suas variáveis</a:t>
            </a:r>
          </a:p>
        </p:txBody>
      </p:sp>
    </p:spTree>
    <p:extLst>
      <p:ext uri="{BB962C8B-B14F-4D97-AF65-F5344CB8AC3E}">
        <p14:creationId xmlns:p14="http://schemas.microsoft.com/office/powerpoint/2010/main" val="270627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DF1EF-0BF2-ED42-B6CA-A75CA5CD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946520"/>
            <a:ext cx="3061409" cy="4976179"/>
          </a:xfrm>
        </p:spPr>
        <p:txBody>
          <a:bodyPr>
            <a:normAutofit/>
          </a:bodyPr>
          <a:lstStyle/>
          <a:p>
            <a:r>
              <a:rPr lang="pt-BR" dirty="0"/>
              <a:t>Tipos de Variáveis</a:t>
            </a:r>
            <a:br>
              <a:rPr lang="pt-BR" dirty="0"/>
            </a:br>
            <a:br>
              <a:rPr lang="pt-BR" sz="3200" dirty="0"/>
            </a:br>
            <a:r>
              <a:rPr lang="pt-BR" sz="2000" i="1" dirty="0"/>
              <a:t>- requerem abordagens diferentes para análise estatística</a:t>
            </a:r>
            <a:endParaRPr lang="pt-BR" sz="4800" i="1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B7F93A7-4ECD-4D5A-BA93-FD06369BD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99548"/>
              </p:ext>
            </p:extLst>
          </p:nvPr>
        </p:nvGraphicFramePr>
        <p:xfrm>
          <a:off x="4073801" y="680190"/>
          <a:ext cx="80026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02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889</Words>
  <Application>Microsoft Macintosh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Dante (Headings)2</vt:lpstr>
      <vt:lpstr>Georgia Pro</vt:lpstr>
      <vt:lpstr>Helvetica Neue Medium</vt:lpstr>
      <vt:lpstr>Wingdings 2</vt:lpstr>
      <vt:lpstr>OffsetVTI</vt:lpstr>
      <vt:lpstr>Análise de Dados</vt:lpstr>
      <vt:lpstr>Análise de Dados</vt:lpstr>
      <vt:lpstr>Estatística</vt:lpstr>
      <vt:lpstr>Coleta de Dados</vt:lpstr>
      <vt:lpstr>Análise Exploratória de Dados</vt:lpstr>
      <vt:lpstr>Inferência</vt:lpstr>
      <vt:lpstr>DADOS???</vt:lpstr>
      <vt:lpstr>Dados</vt:lpstr>
      <vt:lpstr>Tipos de Variáveis  - requerem abordagens diferentes para análise estatística</vt:lpstr>
      <vt:lpstr>Variável Aleatória</vt:lpstr>
      <vt:lpstr>Variável Aleatória</vt:lpstr>
      <vt:lpstr>Codebooks (livros de códigos)</vt:lpstr>
      <vt:lpstr>Pergunta de Pesquisa</vt:lpstr>
      <vt:lpstr>Pergunta de pesquisa</vt:lpstr>
      <vt:lpstr>Análise Exploratória de Dados</vt:lpstr>
      <vt:lpstr>Análise Exploratória de Dados</vt:lpstr>
      <vt:lpstr>Análise de Exploratória de Dados Univariada</vt:lpstr>
      <vt:lpstr>Atividade: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RAFAEL ELIAS DE LIMA ESCALFONI</dc:creator>
  <cp:lastModifiedBy>RAFAEL ELIAS DE LIMA ESCALFONI</cp:lastModifiedBy>
  <cp:revision>2</cp:revision>
  <dcterms:created xsi:type="dcterms:W3CDTF">2021-12-15T16:26:58Z</dcterms:created>
  <dcterms:modified xsi:type="dcterms:W3CDTF">2022-06-23T21:06:39Z</dcterms:modified>
</cp:coreProperties>
</file>