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47"/>
  </p:notesMasterIdLst>
  <p:sldIdLst>
    <p:sldId id="256" r:id="rId2"/>
    <p:sldId id="257" r:id="rId3"/>
    <p:sldId id="258" r:id="rId4"/>
    <p:sldId id="260" r:id="rId5"/>
    <p:sldId id="259" r:id="rId6"/>
    <p:sldId id="313" r:id="rId7"/>
    <p:sldId id="273" r:id="rId8"/>
    <p:sldId id="307" r:id="rId9"/>
    <p:sldId id="308" r:id="rId10"/>
    <p:sldId id="296" r:id="rId11"/>
    <p:sldId id="309" r:id="rId12"/>
    <p:sldId id="310" r:id="rId13"/>
    <p:sldId id="311" r:id="rId14"/>
    <p:sldId id="312" r:id="rId15"/>
    <p:sldId id="297" r:id="rId16"/>
    <p:sldId id="302" r:id="rId17"/>
    <p:sldId id="261" r:id="rId18"/>
    <p:sldId id="262" r:id="rId19"/>
    <p:sldId id="263" r:id="rId20"/>
    <p:sldId id="264" r:id="rId21"/>
    <p:sldId id="272" r:id="rId22"/>
    <p:sldId id="265" r:id="rId23"/>
    <p:sldId id="266" r:id="rId24"/>
    <p:sldId id="270" r:id="rId25"/>
    <p:sldId id="271" r:id="rId26"/>
    <p:sldId id="267" r:id="rId27"/>
    <p:sldId id="268" r:id="rId28"/>
    <p:sldId id="277" r:id="rId29"/>
    <p:sldId id="276" r:id="rId30"/>
    <p:sldId id="269" r:id="rId31"/>
    <p:sldId id="314" r:id="rId32"/>
    <p:sldId id="275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315" r:id="rId42"/>
    <p:sldId id="287" r:id="rId43"/>
    <p:sldId id="288" r:id="rId44"/>
    <p:sldId id="289" r:id="rId45"/>
    <p:sldId id="28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133F7F"/>
    <a:srgbClr val="C55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66FB7-EF5D-C142-9CC3-DD154AF76E06}" v="11" dt="2021-08-04T20:17:44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85442" autoAdjust="0"/>
  </p:normalViewPr>
  <p:slideViewPr>
    <p:cSldViewPr>
      <p:cViewPr varScale="1">
        <p:scale>
          <a:sx n="91" d="100"/>
          <a:sy n="91" d="100"/>
        </p:scale>
        <p:origin x="2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EDE3D-3FBE-41E4-839F-28B0258CA3C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0942F5E-747F-413C-8854-5394B42729D9}">
      <dgm:prSet phldrT="[Texto]"/>
      <dgm:spPr/>
      <dgm:t>
        <a:bodyPr/>
        <a:lstStyle/>
        <a:p>
          <a:r>
            <a:rPr lang="pt-BR" dirty="0"/>
            <a:t>individual</a:t>
          </a:r>
        </a:p>
      </dgm:t>
    </dgm:pt>
    <dgm:pt modelId="{AD576E0C-3151-44AA-8B69-B27F7D30F4F1}" type="parTrans" cxnId="{5E51118A-491B-4DEC-A52E-0B24397D119F}">
      <dgm:prSet/>
      <dgm:spPr/>
      <dgm:t>
        <a:bodyPr/>
        <a:lstStyle/>
        <a:p>
          <a:endParaRPr lang="pt-BR"/>
        </a:p>
      </dgm:t>
    </dgm:pt>
    <dgm:pt modelId="{66FDC392-54AB-4206-82DD-AE1ACAD884F8}" type="sibTrans" cxnId="{5E51118A-491B-4DEC-A52E-0B24397D119F}">
      <dgm:prSet/>
      <dgm:spPr/>
      <dgm:t>
        <a:bodyPr/>
        <a:lstStyle/>
        <a:p>
          <a:endParaRPr lang="pt-BR"/>
        </a:p>
      </dgm:t>
    </dgm:pt>
    <dgm:pt modelId="{FDC27960-4F0C-4797-9B9E-EC24CA64C7F8}">
      <dgm:prSet phldrT="[Texto]"/>
      <dgm:spPr/>
      <dgm:t>
        <a:bodyPr/>
        <a:lstStyle/>
        <a:p>
          <a:r>
            <a:rPr lang="pt-BR" dirty="0"/>
            <a:t>ORGA NIZA CIONAL</a:t>
          </a:r>
        </a:p>
      </dgm:t>
    </dgm:pt>
    <dgm:pt modelId="{E4A48EBC-20C5-4183-BCA5-A121422E9E47}" type="parTrans" cxnId="{70CA1E3B-053D-4F55-94F4-7DD0D9545B6D}">
      <dgm:prSet/>
      <dgm:spPr/>
      <dgm:t>
        <a:bodyPr/>
        <a:lstStyle/>
        <a:p>
          <a:endParaRPr lang="pt-BR"/>
        </a:p>
      </dgm:t>
    </dgm:pt>
    <dgm:pt modelId="{DC9C91EF-BA31-462C-8103-6B2288B54D70}" type="sibTrans" cxnId="{70CA1E3B-053D-4F55-94F4-7DD0D9545B6D}">
      <dgm:prSet/>
      <dgm:spPr/>
      <dgm:t>
        <a:bodyPr/>
        <a:lstStyle/>
        <a:p>
          <a:endParaRPr lang="pt-BR"/>
        </a:p>
      </dgm:t>
    </dgm:pt>
    <dgm:pt modelId="{EE7334E1-9C28-4FB6-B18B-6596CF8B3170}">
      <dgm:prSet/>
      <dgm:spPr/>
      <dgm:t>
        <a:bodyPr/>
        <a:lstStyle/>
        <a:p>
          <a:r>
            <a:rPr lang="pt-BR" dirty="0"/>
            <a:t>Grupos</a:t>
          </a:r>
        </a:p>
      </dgm:t>
    </dgm:pt>
    <dgm:pt modelId="{9DC25796-E558-4168-B4D9-DCA86103EC38}" type="parTrans" cxnId="{B8DD9109-4F49-47F0-BECF-434D7334629D}">
      <dgm:prSet/>
      <dgm:spPr/>
      <dgm:t>
        <a:bodyPr/>
        <a:lstStyle/>
        <a:p>
          <a:endParaRPr lang="pt-BR"/>
        </a:p>
      </dgm:t>
    </dgm:pt>
    <dgm:pt modelId="{6A9B32AB-1A2C-4099-878F-4B4208488020}" type="sibTrans" cxnId="{B8DD9109-4F49-47F0-BECF-434D7334629D}">
      <dgm:prSet/>
      <dgm:spPr/>
      <dgm:t>
        <a:bodyPr/>
        <a:lstStyle/>
        <a:p>
          <a:endParaRPr lang="pt-BR"/>
        </a:p>
      </dgm:t>
    </dgm:pt>
    <dgm:pt modelId="{B4D5F412-CB34-4ECA-ABC1-38BA72F7C069}" type="pres">
      <dgm:prSet presAssocID="{86AEDE3D-3FBE-41E4-839F-28B0258CA3C2}" presName="Name0" presStyleCnt="0">
        <dgm:presLayoutVars>
          <dgm:dir/>
          <dgm:animOne val="branch"/>
          <dgm:animLvl val="lvl"/>
        </dgm:presLayoutVars>
      </dgm:prSet>
      <dgm:spPr/>
    </dgm:pt>
    <dgm:pt modelId="{A932A95B-8024-4540-ADB0-137BDBE6BA2A}" type="pres">
      <dgm:prSet presAssocID="{90942F5E-747F-413C-8854-5394B42729D9}" presName="chaos" presStyleCnt="0"/>
      <dgm:spPr/>
    </dgm:pt>
    <dgm:pt modelId="{7F73A71E-332A-4961-BCBF-025A864F8937}" type="pres">
      <dgm:prSet presAssocID="{90942F5E-747F-413C-8854-5394B42729D9}" presName="parTx1" presStyleLbl="revTx" presStyleIdx="0" presStyleCnt="2"/>
      <dgm:spPr/>
    </dgm:pt>
    <dgm:pt modelId="{0198C5CB-CCC5-4006-99AB-71E44C796555}" type="pres">
      <dgm:prSet presAssocID="{90942F5E-747F-413C-8854-5394B42729D9}" presName="c1" presStyleLbl="node1" presStyleIdx="0" presStyleCnt="19"/>
      <dgm:spPr/>
    </dgm:pt>
    <dgm:pt modelId="{084DE89B-8559-4507-811C-E7820F3A2AFD}" type="pres">
      <dgm:prSet presAssocID="{90942F5E-747F-413C-8854-5394B42729D9}" presName="c2" presStyleLbl="node1" presStyleIdx="1" presStyleCnt="19"/>
      <dgm:spPr/>
    </dgm:pt>
    <dgm:pt modelId="{18128369-C6A3-4832-9E37-F804130B6755}" type="pres">
      <dgm:prSet presAssocID="{90942F5E-747F-413C-8854-5394B42729D9}" presName="c3" presStyleLbl="node1" presStyleIdx="2" presStyleCnt="19"/>
      <dgm:spPr/>
    </dgm:pt>
    <dgm:pt modelId="{264C6118-5719-4D93-818F-062A22AFC834}" type="pres">
      <dgm:prSet presAssocID="{90942F5E-747F-413C-8854-5394B42729D9}" presName="c4" presStyleLbl="node1" presStyleIdx="3" presStyleCnt="19"/>
      <dgm:spPr/>
    </dgm:pt>
    <dgm:pt modelId="{490352B5-E7F7-4961-BABD-3AA921BADB64}" type="pres">
      <dgm:prSet presAssocID="{90942F5E-747F-413C-8854-5394B42729D9}" presName="c5" presStyleLbl="node1" presStyleIdx="4" presStyleCnt="19"/>
      <dgm:spPr/>
    </dgm:pt>
    <dgm:pt modelId="{9FA52BF1-7F3A-4EDD-8106-A13B8F227CE9}" type="pres">
      <dgm:prSet presAssocID="{90942F5E-747F-413C-8854-5394B42729D9}" presName="c6" presStyleLbl="node1" presStyleIdx="5" presStyleCnt="19"/>
      <dgm:spPr/>
    </dgm:pt>
    <dgm:pt modelId="{86F6B802-1401-4EE9-9121-B1FE186CA9B1}" type="pres">
      <dgm:prSet presAssocID="{90942F5E-747F-413C-8854-5394B42729D9}" presName="c7" presStyleLbl="node1" presStyleIdx="6" presStyleCnt="19"/>
      <dgm:spPr/>
    </dgm:pt>
    <dgm:pt modelId="{705257F7-A382-485B-91B5-574F09C4548E}" type="pres">
      <dgm:prSet presAssocID="{90942F5E-747F-413C-8854-5394B42729D9}" presName="c8" presStyleLbl="node1" presStyleIdx="7" presStyleCnt="19"/>
      <dgm:spPr/>
    </dgm:pt>
    <dgm:pt modelId="{530E5BD4-E79D-45D7-B295-3215EA3DA57C}" type="pres">
      <dgm:prSet presAssocID="{90942F5E-747F-413C-8854-5394B42729D9}" presName="c9" presStyleLbl="node1" presStyleIdx="8" presStyleCnt="19"/>
      <dgm:spPr/>
    </dgm:pt>
    <dgm:pt modelId="{9FDFA8D6-B24F-4677-965E-7917927D18D6}" type="pres">
      <dgm:prSet presAssocID="{90942F5E-747F-413C-8854-5394B42729D9}" presName="c10" presStyleLbl="node1" presStyleIdx="9" presStyleCnt="19"/>
      <dgm:spPr/>
    </dgm:pt>
    <dgm:pt modelId="{8EC169E9-A8FB-41D0-ADAC-7BBB9A43CE2C}" type="pres">
      <dgm:prSet presAssocID="{90942F5E-747F-413C-8854-5394B42729D9}" presName="c11" presStyleLbl="node1" presStyleIdx="10" presStyleCnt="19"/>
      <dgm:spPr/>
    </dgm:pt>
    <dgm:pt modelId="{20BBE2F0-48B8-4EE3-9B4A-4598A46F5044}" type="pres">
      <dgm:prSet presAssocID="{90942F5E-747F-413C-8854-5394B42729D9}" presName="c12" presStyleLbl="node1" presStyleIdx="11" presStyleCnt="19"/>
      <dgm:spPr/>
    </dgm:pt>
    <dgm:pt modelId="{43AD15F4-CA38-4E85-887C-CB228FF9B39A}" type="pres">
      <dgm:prSet presAssocID="{90942F5E-747F-413C-8854-5394B42729D9}" presName="c13" presStyleLbl="node1" presStyleIdx="12" presStyleCnt="19"/>
      <dgm:spPr/>
    </dgm:pt>
    <dgm:pt modelId="{9CF2A4CA-24FE-45E1-9947-8E448079EBD2}" type="pres">
      <dgm:prSet presAssocID="{90942F5E-747F-413C-8854-5394B42729D9}" presName="c14" presStyleLbl="node1" presStyleIdx="13" presStyleCnt="19"/>
      <dgm:spPr/>
    </dgm:pt>
    <dgm:pt modelId="{286A317B-C066-4547-97B5-9D1DCB679450}" type="pres">
      <dgm:prSet presAssocID="{90942F5E-747F-413C-8854-5394B42729D9}" presName="c15" presStyleLbl="node1" presStyleIdx="14" presStyleCnt="19"/>
      <dgm:spPr/>
    </dgm:pt>
    <dgm:pt modelId="{A3128B77-A96C-413E-A88F-2D3C3AD883B6}" type="pres">
      <dgm:prSet presAssocID="{90942F5E-747F-413C-8854-5394B42729D9}" presName="c16" presStyleLbl="node1" presStyleIdx="15" presStyleCnt="19"/>
      <dgm:spPr/>
    </dgm:pt>
    <dgm:pt modelId="{FECC3871-CA0B-4A21-AA9C-367EE1E77D8E}" type="pres">
      <dgm:prSet presAssocID="{90942F5E-747F-413C-8854-5394B42729D9}" presName="c17" presStyleLbl="node1" presStyleIdx="16" presStyleCnt="19"/>
      <dgm:spPr/>
    </dgm:pt>
    <dgm:pt modelId="{03088E2D-DA67-49E4-A45E-AA1565CA7BA6}" type="pres">
      <dgm:prSet presAssocID="{90942F5E-747F-413C-8854-5394B42729D9}" presName="c18" presStyleLbl="node1" presStyleIdx="17" presStyleCnt="19"/>
      <dgm:spPr/>
    </dgm:pt>
    <dgm:pt modelId="{28792E17-3E4F-4D7E-A9A4-45174C48EC2E}" type="pres">
      <dgm:prSet presAssocID="{66FDC392-54AB-4206-82DD-AE1ACAD884F8}" presName="chevronComposite1" presStyleCnt="0"/>
      <dgm:spPr/>
    </dgm:pt>
    <dgm:pt modelId="{2426154E-CDC5-4134-B442-42D5A1E03CFA}" type="pres">
      <dgm:prSet presAssocID="{66FDC392-54AB-4206-82DD-AE1ACAD884F8}" presName="chevron1" presStyleLbl="sibTrans2D1" presStyleIdx="0" presStyleCnt="2"/>
      <dgm:spPr/>
    </dgm:pt>
    <dgm:pt modelId="{7EDFCC80-8303-4B4D-A5F2-7A5573CF117B}" type="pres">
      <dgm:prSet presAssocID="{66FDC392-54AB-4206-82DD-AE1ACAD884F8}" presName="spChevron1" presStyleCnt="0"/>
      <dgm:spPr/>
    </dgm:pt>
    <dgm:pt modelId="{E03D4478-1FBD-4275-8D96-5FDB6A3A10E1}" type="pres">
      <dgm:prSet presAssocID="{EE7334E1-9C28-4FB6-B18B-6596CF8B3170}" presName="middle" presStyleCnt="0"/>
      <dgm:spPr/>
    </dgm:pt>
    <dgm:pt modelId="{4CDB554E-CF01-420A-9753-D6FB3DA9E397}" type="pres">
      <dgm:prSet presAssocID="{EE7334E1-9C28-4FB6-B18B-6596CF8B3170}" presName="parTxMid" presStyleLbl="revTx" presStyleIdx="1" presStyleCnt="2"/>
      <dgm:spPr/>
    </dgm:pt>
    <dgm:pt modelId="{E6D3F679-4394-44AD-8408-83763EBD621A}" type="pres">
      <dgm:prSet presAssocID="{EE7334E1-9C28-4FB6-B18B-6596CF8B3170}" presName="spMid" presStyleCnt="0"/>
      <dgm:spPr/>
    </dgm:pt>
    <dgm:pt modelId="{8DB0F978-6220-45DD-BB8D-A83D88F302E8}" type="pres">
      <dgm:prSet presAssocID="{6A9B32AB-1A2C-4099-878F-4B4208488020}" presName="chevronComposite1" presStyleCnt="0"/>
      <dgm:spPr/>
    </dgm:pt>
    <dgm:pt modelId="{9CB88084-0E6C-483F-9561-3D070C91952D}" type="pres">
      <dgm:prSet presAssocID="{6A9B32AB-1A2C-4099-878F-4B4208488020}" presName="chevron1" presStyleLbl="sibTrans2D1" presStyleIdx="1" presStyleCnt="2"/>
      <dgm:spPr/>
    </dgm:pt>
    <dgm:pt modelId="{BE240043-E7D2-40F2-BFFD-9A7DDC4B6A78}" type="pres">
      <dgm:prSet presAssocID="{6A9B32AB-1A2C-4099-878F-4B4208488020}" presName="spChevron1" presStyleCnt="0"/>
      <dgm:spPr/>
    </dgm:pt>
    <dgm:pt modelId="{C8D0EF12-22D7-436E-A50B-B50B42863410}" type="pres">
      <dgm:prSet presAssocID="{FDC27960-4F0C-4797-9B9E-EC24CA64C7F8}" presName="last" presStyleCnt="0"/>
      <dgm:spPr/>
    </dgm:pt>
    <dgm:pt modelId="{C59C1526-9DFB-49A5-A903-03D6ED1FC38B}" type="pres">
      <dgm:prSet presAssocID="{FDC27960-4F0C-4797-9B9E-EC24CA64C7F8}" presName="circleTx" presStyleLbl="node1" presStyleIdx="18" presStyleCnt="19"/>
      <dgm:spPr/>
    </dgm:pt>
    <dgm:pt modelId="{FD2E6B79-23BA-4C59-8DD8-872CC3AEFA86}" type="pres">
      <dgm:prSet presAssocID="{FDC27960-4F0C-4797-9B9E-EC24CA64C7F8}" presName="spN" presStyleCnt="0"/>
      <dgm:spPr/>
    </dgm:pt>
  </dgm:ptLst>
  <dgm:cxnLst>
    <dgm:cxn modelId="{B8DD9109-4F49-47F0-BECF-434D7334629D}" srcId="{86AEDE3D-3FBE-41E4-839F-28B0258CA3C2}" destId="{EE7334E1-9C28-4FB6-B18B-6596CF8B3170}" srcOrd="1" destOrd="0" parTransId="{9DC25796-E558-4168-B4D9-DCA86103EC38}" sibTransId="{6A9B32AB-1A2C-4099-878F-4B4208488020}"/>
    <dgm:cxn modelId="{70CA1E3B-053D-4F55-94F4-7DD0D9545B6D}" srcId="{86AEDE3D-3FBE-41E4-839F-28B0258CA3C2}" destId="{FDC27960-4F0C-4797-9B9E-EC24CA64C7F8}" srcOrd="2" destOrd="0" parTransId="{E4A48EBC-20C5-4183-BCA5-A121422E9E47}" sibTransId="{DC9C91EF-BA31-462C-8103-6B2288B54D70}"/>
    <dgm:cxn modelId="{5E51118A-491B-4DEC-A52E-0B24397D119F}" srcId="{86AEDE3D-3FBE-41E4-839F-28B0258CA3C2}" destId="{90942F5E-747F-413C-8854-5394B42729D9}" srcOrd="0" destOrd="0" parTransId="{AD576E0C-3151-44AA-8B69-B27F7D30F4F1}" sibTransId="{66FDC392-54AB-4206-82DD-AE1ACAD884F8}"/>
    <dgm:cxn modelId="{9E62FBBD-C81F-9D42-8A52-5DE34A8DF2D4}" type="presOf" srcId="{FDC27960-4F0C-4797-9B9E-EC24CA64C7F8}" destId="{C59C1526-9DFB-49A5-A903-03D6ED1FC38B}" srcOrd="0" destOrd="0" presId="urn:microsoft.com/office/officeart/2009/3/layout/RandomtoResultProcess"/>
    <dgm:cxn modelId="{352D50C1-1FAC-374A-9E2A-04F74DB1F6AA}" type="presOf" srcId="{90942F5E-747F-413C-8854-5394B42729D9}" destId="{7F73A71E-332A-4961-BCBF-025A864F8937}" srcOrd="0" destOrd="0" presId="urn:microsoft.com/office/officeart/2009/3/layout/RandomtoResultProcess"/>
    <dgm:cxn modelId="{C50D95CB-DD56-D049-8BE1-E33C00F2372F}" type="presOf" srcId="{86AEDE3D-3FBE-41E4-839F-28B0258CA3C2}" destId="{B4D5F412-CB34-4ECA-ABC1-38BA72F7C069}" srcOrd="0" destOrd="0" presId="urn:microsoft.com/office/officeart/2009/3/layout/RandomtoResultProcess"/>
    <dgm:cxn modelId="{1C7B67F5-3B37-FE41-94DE-FF8930B62F30}" type="presOf" srcId="{EE7334E1-9C28-4FB6-B18B-6596CF8B3170}" destId="{4CDB554E-CF01-420A-9753-D6FB3DA9E397}" srcOrd="0" destOrd="0" presId="urn:microsoft.com/office/officeart/2009/3/layout/RandomtoResultProcess"/>
    <dgm:cxn modelId="{1C498DE6-2511-A14F-AA89-1265D0C773DB}" type="presParOf" srcId="{B4D5F412-CB34-4ECA-ABC1-38BA72F7C069}" destId="{A932A95B-8024-4540-ADB0-137BDBE6BA2A}" srcOrd="0" destOrd="0" presId="urn:microsoft.com/office/officeart/2009/3/layout/RandomtoResultProcess"/>
    <dgm:cxn modelId="{6F547E78-DE0D-D041-82D5-C4A8EBC925B8}" type="presParOf" srcId="{A932A95B-8024-4540-ADB0-137BDBE6BA2A}" destId="{7F73A71E-332A-4961-BCBF-025A864F8937}" srcOrd="0" destOrd="0" presId="urn:microsoft.com/office/officeart/2009/3/layout/RandomtoResultProcess"/>
    <dgm:cxn modelId="{5AE8CB55-A831-4E4D-9727-9151423551E1}" type="presParOf" srcId="{A932A95B-8024-4540-ADB0-137BDBE6BA2A}" destId="{0198C5CB-CCC5-4006-99AB-71E44C796555}" srcOrd="1" destOrd="0" presId="urn:microsoft.com/office/officeart/2009/3/layout/RandomtoResultProcess"/>
    <dgm:cxn modelId="{387F05D1-8F5B-AC4F-B592-4B8EA53BD268}" type="presParOf" srcId="{A932A95B-8024-4540-ADB0-137BDBE6BA2A}" destId="{084DE89B-8559-4507-811C-E7820F3A2AFD}" srcOrd="2" destOrd="0" presId="urn:microsoft.com/office/officeart/2009/3/layout/RandomtoResultProcess"/>
    <dgm:cxn modelId="{E0B054D6-8F7C-D543-A685-9FFD6F3CE728}" type="presParOf" srcId="{A932A95B-8024-4540-ADB0-137BDBE6BA2A}" destId="{18128369-C6A3-4832-9E37-F804130B6755}" srcOrd="3" destOrd="0" presId="urn:microsoft.com/office/officeart/2009/3/layout/RandomtoResultProcess"/>
    <dgm:cxn modelId="{B0B06F1B-4C1B-D14A-BA69-EE0E784E9830}" type="presParOf" srcId="{A932A95B-8024-4540-ADB0-137BDBE6BA2A}" destId="{264C6118-5719-4D93-818F-062A22AFC834}" srcOrd="4" destOrd="0" presId="urn:microsoft.com/office/officeart/2009/3/layout/RandomtoResultProcess"/>
    <dgm:cxn modelId="{DD00048B-4FFB-5E48-89AC-DBDC21712622}" type="presParOf" srcId="{A932A95B-8024-4540-ADB0-137BDBE6BA2A}" destId="{490352B5-E7F7-4961-BABD-3AA921BADB64}" srcOrd="5" destOrd="0" presId="urn:microsoft.com/office/officeart/2009/3/layout/RandomtoResultProcess"/>
    <dgm:cxn modelId="{DEDE25E1-C31D-D344-9E7D-B97540C3342C}" type="presParOf" srcId="{A932A95B-8024-4540-ADB0-137BDBE6BA2A}" destId="{9FA52BF1-7F3A-4EDD-8106-A13B8F227CE9}" srcOrd="6" destOrd="0" presId="urn:microsoft.com/office/officeart/2009/3/layout/RandomtoResultProcess"/>
    <dgm:cxn modelId="{0727526A-C538-DC40-B37B-091D039E341C}" type="presParOf" srcId="{A932A95B-8024-4540-ADB0-137BDBE6BA2A}" destId="{86F6B802-1401-4EE9-9121-B1FE186CA9B1}" srcOrd="7" destOrd="0" presId="urn:microsoft.com/office/officeart/2009/3/layout/RandomtoResultProcess"/>
    <dgm:cxn modelId="{7D2A8E34-B27E-F24F-BDA3-AF3D5A5214F2}" type="presParOf" srcId="{A932A95B-8024-4540-ADB0-137BDBE6BA2A}" destId="{705257F7-A382-485B-91B5-574F09C4548E}" srcOrd="8" destOrd="0" presId="urn:microsoft.com/office/officeart/2009/3/layout/RandomtoResultProcess"/>
    <dgm:cxn modelId="{7002F785-B3C8-3241-9B80-DD758664D2F9}" type="presParOf" srcId="{A932A95B-8024-4540-ADB0-137BDBE6BA2A}" destId="{530E5BD4-E79D-45D7-B295-3215EA3DA57C}" srcOrd="9" destOrd="0" presId="urn:microsoft.com/office/officeart/2009/3/layout/RandomtoResultProcess"/>
    <dgm:cxn modelId="{9DE3BDC0-2F3B-7642-A596-041349A814E0}" type="presParOf" srcId="{A932A95B-8024-4540-ADB0-137BDBE6BA2A}" destId="{9FDFA8D6-B24F-4677-965E-7917927D18D6}" srcOrd="10" destOrd="0" presId="urn:microsoft.com/office/officeart/2009/3/layout/RandomtoResultProcess"/>
    <dgm:cxn modelId="{2E6DCAB8-B6DD-834A-A304-2480231C207F}" type="presParOf" srcId="{A932A95B-8024-4540-ADB0-137BDBE6BA2A}" destId="{8EC169E9-A8FB-41D0-ADAC-7BBB9A43CE2C}" srcOrd="11" destOrd="0" presId="urn:microsoft.com/office/officeart/2009/3/layout/RandomtoResultProcess"/>
    <dgm:cxn modelId="{945549EB-2CF7-F846-96C2-06CB9AB5E616}" type="presParOf" srcId="{A932A95B-8024-4540-ADB0-137BDBE6BA2A}" destId="{20BBE2F0-48B8-4EE3-9B4A-4598A46F5044}" srcOrd="12" destOrd="0" presId="urn:microsoft.com/office/officeart/2009/3/layout/RandomtoResultProcess"/>
    <dgm:cxn modelId="{E8049CD3-91B2-7745-BD16-CF30237688AC}" type="presParOf" srcId="{A932A95B-8024-4540-ADB0-137BDBE6BA2A}" destId="{43AD15F4-CA38-4E85-887C-CB228FF9B39A}" srcOrd="13" destOrd="0" presId="urn:microsoft.com/office/officeart/2009/3/layout/RandomtoResultProcess"/>
    <dgm:cxn modelId="{645E042E-2B27-5245-87DB-058B0BEF96D1}" type="presParOf" srcId="{A932A95B-8024-4540-ADB0-137BDBE6BA2A}" destId="{9CF2A4CA-24FE-45E1-9947-8E448079EBD2}" srcOrd="14" destOrd="0" presId="urn:microsoft.com/office/officeart/2009/3/layout/RandomtoResultProcess"/>
    <dgm:cxn modelId="{46E4D1A4-4747-4448-AB52-CFCDFE0553F7}" type="presParOf" srcId="{A932A95B-8024-4540-ADB0-137BDBE6BA2A}" destId="{286A317B-C066-4547-97B5-9D1DCB679450}" srcOrd="15" destOrd="0" presId="urn:microsoft.com/office/officeart/2009/3/layout/RandomtoResultProcess"/>
    <dgm:cxn modelId="{9F3879C1-5387-F946-AB00-57DB4C50DBB8}" type="presParOf" srcId="{A932A95B-8024-4540-ADB0-137BDBE6BA2A}" destId="{A3128B77-A96C-413E-A88F-2D3C3AD883B6}" srcOrd="16" destOrd="0" presId="urn:microsoft.com/office/officeart/2009/3/layout/RandomtoResultProcess"/>
    <dgm:cxn modelId="{27FD82FA-B2CC-E647-936D-ACED9E3747F3}" type="presParOf" srcId="{A932A95B-8024-4540-ADB0-137BDBE6BA2A}" destId="{FECC3871-CA0B-4A21-AA9C-367EE1E77D8E}" srcOrd="17" destOrd="0" presId="urn:microsoft.com/office/officeart/2009/3/layout/RandomtoResultProcess"/>
    <dgm:cxn modelId="{42EEB576-5D51-FF4B-B38B-6F3C55CF210A}" type="presParOf" srcId="{A932A95B-8024-4540-ADB0-137BDBE6BA2A}" destId="{03088E2D-DA67-49E4-A45E-AA1565CA7BA6}" srcOrd="18" destOrd="0" presId="urn:microsoft.com/office/officeart/2009/3/layout/RandomtoResultProcess"/>
    <dgm:cxn modelId="{FA4018D5-1AAC-6C47-8D04-582569F23028}" type="presParOf" srcId="{B4D5F412-CB34-4ECA-ABC1-38BA72F7C069}" destId="{28792E17-3E4F-4D7E-A9A4-45174C48EC2E}" srcOrd="1" destOrd="0" presId="urn:microsoft.com/office/officeart/2009/3/layout/RandomtoResultProcess"/>
    <dgm:cxn modelId="{5564DF2A-C6AB-4248-ADAC-373041A13D82}" type="presParOf" srcId="{28792E17-3E4F-4D7E-A9A4-45174C48EC2E}" destId="{2426154E-CDC5-4134-B442-42D5A1E03CFA}" srcOrd="0" destOrd="0" presId="urn:microsoft.com/office/officeart/2009/3/layout/RandomtoResultProcess"/>
    <dgm:cxn modelId="{DB0C44C3-DEFF-5142-B00A-CAE44DB5BAF1}" type="presParOf" srcId="{28792E17-3E4F-4D7E-A9A4-45174C48EC2E}" destId="{7EDFCC80-8303-4B4D-A5F2-7A5573CF117B}" srcOrd="1" destOrd="0" presId="urn:microsoft.com/office/officeart/2009/3/layout/RandomtoResultProcess"/>
    <dgm:cxn modelId="{57FC2F05-1434-834B-A233-86BAE818B598}" type="presParOf" srcId="{B4D5F412-CB34-4ECA-ABC1-38BA72F7C069}" destId="{E03D4478-1FBD-4275-8D96-5FDB6A3A10E1}" srcOrd="2" destOrd="0" presId="urn:microsoft.com/office/officeart/2009/3/layout/RandomtoResultProcess"/>
    <dgm:cxn modelId="{FAF8C98A-2737-444C-B1F8-4B520C4D0819}" type="presParOf" srcId="{E03D4478-1FBD-4275-8D96-5FDB6A3A10E1}" destId="{4CDB554E-CF01-420A-9753-D6FB3DA9E397}" srcOrd="0" destOrd="0" presId="urn:microsoft.com/office/officeart/2009/3/layout/RandomtoResultProcess"/>
    <dgm:cxn modelId="{3E85581B-CC22-6348-9F4D-36612C4DAE7F}" type="presParOf" srcId="{E03D4478-1FBD-4275-8D96-5FDB6A3A10E1}" destId="{E6D3F679-4394-44AD-8408-83763EBD621A}" srcOrd="1" destOrd="0" presId="urn:microsoft.com/office/officeart/2009/3/layout/RandomtoResultProcess"/>
    <dgm:cxn modelId="{DAFBF997-ED14-4340-AC6F-7D9A9001A625}" type="presParOf" srcId="{B4D5F412-CB34-4ECA-ABC1-38BA72F7C069}" destId="{8DB0F978-6220-45DD-BB8D-A83D88F302E8}" srcOrd="3" destOrd="0" presId="urn:microsoft.com/office/officeart/2009/3/layout/RandomtoResultProcess"/>
    <dgm:cxn modelId="{4B7AFC85-D5CD-4444-BDDB-FDFD9B230D7D}" type="presParOf" srcId="{8DB0F978-6220-45DD-BB8D-A83D88F302E8}" destId="{9CB88084-0E6C-483F-9561-3D070C91952D}" srcOrd="0" destOrd="0" presId="urn:microsoft.com/office/officeart/2009/3/layout/RandomtoResultProcess"/>
    <dgm:cxn modelId="{C5A8BAE8-4B35-E144-9CBE-86F2256510A2}" type="presParOf" srcId="{8DB0F978-6220-45DD-BB8D-A83D88F302E8}" destId="{BE240043-E7D2-40F2-BFFD-9A7DDC4B6A78}" srcOrd="1" destOrd="0" presId="urn:microsoft.com/office/officeart/2009/3/layout/RandomtoResultProcess"/>
    <dgm:cxn modelId="{9CE5C8DA-86D9-A64A-8579-6FB544C25542}" type="presParOf" srcId="{B4D5F412-CB34-4ECA-ABC1-38BA72F7C069}" destId="{C8D0EF12-22D7-436E-A50B-B50B42863410}" srcOrd="4" destOrd="0" presId="urn:microsoft.com/office/officeart/2009/3/layout/RandomtoResultProcess"/>
    <dgm:cxn modelId="{34B0FC20-AF2B-5E45-84BC-8C6A488D6ADD}" type="presParOf" srcId="{C8D0EF12-22D7-436E-A50B-B50B42863410}" destId="{C59C1526-9DFB-49A5-A903-03D6ED1FC38B}" srcOrd="0" destOrd="0" presId="urn:microsoft.com/office/officeart/2009/3/layout/RandomtoResultProcess"/>
    <dgm:cxn modelId="{8239A26F-69D7-AB4A-80F0-E72B41502F5A}" type="presParOf" srcId="{C8D0EF12-22D7-436E-A50B-B50B42863410}" destId="{FD2E6B79-23BA-4C59-8DD8-872CC3AEFA8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69646-FD9B-4770-9455-7964490A8E3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3CF4BED-A2E8-445C-8865-53CF3AB12390}">
      <dgm:prSet phldrT="[Texto]"/>
      <dgm:spPr/>
      <dgm:t>
        <a:bodyPr/>
        <a:lstStyle/>
        <a:p>
          <a:r>
            <a:rPr lang="pt-BR" dirty="0"/>
            <a:t>Tecnologia</a:t>
          </a:r>
        </a:p>
      </dgm:t>
    </dgm:pt>
    <dgm:pt modelId="{0FC605A2-FF68-40AC-84EF-C1F4277D469B}" type="parTrans" cxnId="{9D6E456B-154D-40A7-8E46-2BEA7326DEA7}">
      <dgm:prSet/>
      <dgm:spPr/>
      <dgm:t>
        <a:bodyPr/>
        <a:lstStyle/>
        <a:p>
          <a:endParaRPr lang="pt-BR"/>
        </a:p>
      </dgm:t>
    </dgm:pt>
    <dgm:pt modelId="{26917CEB-CC3D-41D5-94EE-BA26AF3D7B8F}" type="sibTrans" cxnId="{9D6E456B-154D-40A7-8E46-2BEA7326DEA7}">
      <dgm:prSet/>
      <dgm:spPr/>
      <dgm:t>
        <a:bodyPr/>
        <a:lstStyle/>
        <a:p>
          <a:endParaRPr lang="pt-BR"/>
        </a:p>
      </dgm:t>
    </dgm:pt>
    <dgm:pt modelId="{1906606C-A58A-42C5-8039-AF1D806A4433}">
      <dgm:prSet phldrT="[Texto]"/>
      <dgm:spPr/>
      <dgm:t>
        <a:bodyPr/>
        <a:lstStyle/>
        <a:p>
          <a:r>
            <a:rPr lang="pt-BR" dirty="0"/>
            <a:t>TI</a:t>
          </a:r>
        </a:p>
      </dgm:t>
    </dgm:pt>
    <dgm:pt modelId="{4A5BBD6C-9BC2-4EAC-AD90-CE843EE727B4}" type="parTrans" cxnId="{D9E0194F-FCD0-4DF0-A3AA-F11A63C7D009}">
      <dgm:prSet/>
      <dgm:spPr/>
      <dgm:t>
        <a:bodyPr/>
        <a:lstStyle/>
        <a:p>
          <a:endParaRPr lang="pt-BR"/>
        </a:p>
      </dgm:t>
    </dgm:pt>
    <dgm:pt modelId="{C7DA8B80-2621-4FF8-B8E8-F146EE664FFD}" type="sibTrans" cxnId="{D9E0194F-FCD0-4DF0-A3AA-F11A63C7D009}">
      <dgm:prSet/>
      <dgm:spPr/>
      <dgm:t>
        <a:bodyPr/>
        <a:lstStyle/>
        <a:p>
          <a:endParaRPr lang="pt-BR"/>
        </a:p>
      </dgm:t>
    </dgm:pt>
    <dgm:pt modelId="{C0AF502D-A783-4797-8514-8EE35F68BE3A}">
      <dgm:prSet phldrT="[Texto]"/>
      <dgm:spPr/>
      <dgm:t>
        <a:bodyPr/>
        <a:lstStyle/>
        <a:p>
          <a:r>
            <a:rPr lang="pt-BR" dirty="0"/>
            <a:t>Processos</a:t>
          </a:r>
        </a:p>
      </dgm:t>
    </dgm:pt>
    <dgm:pt modelId="{0EBDF683-3851-4D64-A5BD-69AA296D52B5}" type="parTrans" cxnId="{D15D141E-7A07-4735-A171-216B6C20F4B8}">
      <dgm:prSet/>
      <dgm:spPr/>
      <dgm:t>
        <a:bodyPr/>
        <a:lstStyle/>
        <a:p>
          <a:endParaRPr lang="pt-BR"/>
        </a:p>
      </dgm:t>
    </dgm:pt>
    <dgm:pt modelId="{BA0B24E9-317C-4F83-9BCD-7A1EFFF700C0}" type="sibTrans" cxnId="{D15D141E-7A07-4735-A171-216B6C20F4B8}">
      <dgm:prSet/>
      <dgm:spPr/>
      <dgm:t>
        <a:bodyPr/>
        <a:lstStyle/>
        <a:p>
          <a:endParaRPr lang="pt-BR"/>
        </a:p>
      </dgm:t>
    </dgm:pt>
    <dgm:pt modelId="{7D73832A-155F-4D43-BD55-0B40E22B31BB}">
      <dgm:prSet phldrT="[Texto]"/>
      <dgm:spPr/>
      <dgm:t>
        <a:bodyPr/>
        <a:lstStyle/>
        <a:p>
          <a:r>
            <a:rPr lang="pt-BR" dirty="0"/>
            <a:t>PO</a:t>
          </a:r>
        </a:p>
      </dgm:t>
    </dgm:pt>
    <dgm:pt modelId="{80E4AB60-CFFE-46BA-A76B-A2E5761A6DFA}" type="parTrans" cxnId="{DA952C1D-C848-43C7-9250-E1B8F534C2D0}">
      <dgm:prSet/>
      <dgm:spPr/>
      <dgm:t>
        <a:bodyPr/>
        <a:lstStyle/>
        <a:p>
          <a:endParaRPr lang="pt-BR"/>
        </a:p>
      </dgm:t>
    </dgm:pt>
    <dgm:pt modelId="{543CD2C8-1852-44AB-A586-469B31AD8D15}" type="sibTrans" cxnId="{DA952C1D-C848-43C7-9250-E1B8F534C2D0}">
      <dgm:prSet/>
      <dgm:spPr/>
      <dgm:t>
        <a:bodyPr/>
        <a:lstStyle/>
        <a:p>
          <a:endParaRPr lang="pt-BR"/>
        </a:p>
      </dgm:t>
    </dgm:pt>
    <dgm:pt modelId="{E159E388-D7BF-473B-8182-81434889C14C}">
      <dgm:prSet phldrT="[Texto]" custT="1"/>
      <dgm:spPr/>
      <dgm:t>
        <a:bodyPr/>
        <a:lstStyle/>
        <a:p>
          <a:r>
            <a: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Conteúdo</a:t>
          </a:r>
        </a:p>
      </dgm:t>
    </dgm:pt>
    <dgm:pt modelId="{733BB02C-08D7-4ECA-90AE-DE423368D706}" type="parTrans" cxnId="{71453B67-1AAB-4FCB-A4E7-E0E0946DD9BB}">
      <dgm:prSet/>
      <dgm:spPr/>
      <dgm:t>
        <a:bodyPr/>
        <a:lstStyle/>
        <a:p>
          <a:endParaRPr lang="pt-BR"/>
        </a:p>
      </dgm:t>
    </dgm:pt>
    <dgm:pt modelId="{253D379C-37D7-44A6-96C9-D732881CCEF8}" type="sibTrans" cxnId="{71453B67-1AAB-4FCB-A4E7-E0E0946DD9BB}">
      <dgm:prSet/>
      <dgm:spPr/>
      <dgm:t>
        <a:bodyPr/>
        <a:lstStyle/>
        <a:p>
          <a:endParaRPr lang="pt-BR"/>
        </a:p>
      </dgm:t>
    </dgm:pt>
    <dgm:pt modelId="{F366182E-85EB-4F69-BCD8-37F18F4CFB79}">
      <dgm:prSet phldrT="[Texto]"/>
      <dgm:spPr/>
      <dgm:t>
        <a:bodyPr/>
        <a:lstStyle/>
        <a:p>
          <a:r>
            <a:rPr lang="pt-BR" dirty="0"/>
            <a:t>Centros de Memória</a:t>
          </a:r>
        </a:p>
      </dgm:t>
    </dgm:pt>
    <dgm:pt modelId="{F9EF5FD1-810B-494F-A9F6-B4257712AF5E}" type="parTrans" cxnId="{93C3EE7D-43A3-41AB-8B21-C64E05096B4C}">
      <dgm:prSet/>
      <dgm:spPr/>
      <dgm:t>
        <a:bodyPr/>
        <a:lstStyle/>
        <a:p>
          <a:endParaRPr lang="pt-BR"/>
        </a:p>
      </dgm:t>
    </dgm:pt>
    <dgm:pt modelId="{2F5309C2-8C7E-47B0-93FD-8A3033A353B7}" type="sibTrans" cxnId="{93C3EE7D-43A3-41AB-8B21-C64E05096B4C}">
      <dgm:prSet/>
      <dgm:spPr/>
      <dgm:t>
        <a:bodyPr/>
        <a:lstStyle/>
        <a:p>
          <a:endParaRPr lang="pt-BR"/>
        </a:p>
      </dgm:t>
    </dgm:pt>
    <dgm:pt modelId="{CF690FC4-A852-4B98-A429-044612F6D6F8}">
      <dgm:prSet/>
      <dgm:spPr/>
      <dgm:t>
        <a:bodyPr/>
        <a:lstStyle/>
        <a:p>
          <a:endParaRPr lang="pt-BR"/>
        </a:p>
      </dgm:t>
    </dgm:pt>
    <dgm:pt modelId="{D5FE3F03-A4BA-46CD-AC86-D63DAB0D5F56}" type="parTrans" cxnId="{978788E6-A322-4932-B6D2-E7E7496E7D22}">
      <dgm:prSet/>
      <dgm:spPr/>
      <dgm:t>
        <a:bodyPr/>
        <a:lstStyle/>
        <a:p>
          <a:endParaRPr lang="pt-BR"/>
        </a:p>
      </dgm:t>
    </dgm:pt>
    <dgm:pt modelId="{9B2AFEE4-698D-49F4-A781-57CCF18668B2}" type="sibTrans" cxnId="{978788E6-A322-4932-B6D2-E7E7496E7D22}">
      <dgm:prSet/>
      <dgm:spPr/>
      <dgm:t>
        <a:bodyPr/>
        <a:lstStyle/>
        <a:p>
          <a:endParaRPr lang="pt-BR"/>
        </a:p>
      </dgm:t>
    </dgm:pt>
    <dgm:pt modelId="{015BED69-FC31-4877-9C92-856F1AA7A028}">
      <dgm:prSet/>
      <dgm:spPr/>
      <dgm:t>
        <a:bodyPr/>
        <a:lstStyle/>
        <a:p>
          <a:endParaRPr lang="pt-BR"/>
        </a:p>
      </dgm:t>
    </dgm:pt>
    <dgm:pt modelId="{6CFE9166-38E1-4651-9218-C85C6884F904}" type="parTrans" cxnId="{103F799F-3AC0-402D-A07C-A1AE530CDC9D}">
      <dgm:prSet/>
      <dgm:spPr/>
      <dgm:t>
        <a:bodyPr/>
        <a:lstStyle/>
        <a:p>
          <a:endParaRPr lang="pt-BR"/>
        </a:p>
      </dgm:t>
    </dgm:pt>
    <dgm:pt modelId="{A0E85CB7-A079-45E0-8B58-B932D420B875}" type="sibTrans" cxnId="{103F799F-3AC0-402D-A07C-A1AE530CDC9D}">
      <dgm:prSet/>
      <dgm:spPr/>
      <dgm:t>
        <a:bodyPr/>
        <a:lstStyle/>
        <a:p>
          <a:endParaRPr lang="pt-BR"/>
        </a:p>
      </dgm:t>
    </dgm:pt>
    <dgm:pt modelId="{7A9999B2-7AEC-4039-9466-B69B8E2B840B}">
      <dgm:prSet/>
      <dgm:spPr/>
      <dgm:t>
        <a:bodyPr/>
        <a:lstStyle/>
        <a:p>
          <a:r>
            <a:rPr lang="pt-BR" dirty="0"/>
            <a:t>RH</a:t>
          </a:r>
        </a:p>
      </dgm:t>
    </dgm:pt>
    <dgm:pt modelId="{C79B9394-563E-4494-B11D-12AAA7513E2E}" type="parTrans" cxnId="{CD21E1CB-ED87-46AC-AB58-43B77FF487B8}">
      <dgm:prSet/>
      <dgm:spPr/>
      <dgm:t>
        <a:bodyPr/>
        <a:lstStyle/>
        <a:p>
          <a:endParaRPr lang="pt-BR"/>
        </a:p>
      </dgm:t>
    </dgm:pt>
    <dgm:pt modelId="{A40158BB-5BFA-4E29-906A-174BF17BD243}" type="sibTrans" cxnId="{CD21E1CB-ED87-46AC-AB58-43B77FF487B8}">
      <dgm:prSet/>
      <dgm:spPr/>
      <dgm:t>
        <a:bodyPr/>
        <a:lstStyle/>
        <a:p>
          <a:endParaRPr lang="pt-BR"/>
        </a:p>
      </dgm:t>
    </dgm:pt>
    <dgm:pt modelId="{4C2A2828-4C1A-4A14-804F-AE7EE362A2DE}">
      <dgm:prSet/>
      <dgm:spPr/>
      <dgm:t>
        <a:bodyPr/>
        <a:lstStyle/>
        <a:p>
          <a:r>
            <a:rPr lang="pt-BR" dirty="0"/>
            <a:t>Pessoas</a:t>
          </a:r>
        </a:p>
      </dgm:t>
    </dgm:pt>
    <dgm:pt modelId="{374C966E-8F65-40D2-8AAF-0D0698D5CD29}" type="parTrans" cxnId="{C3CA2AAB-D9B5-4837-B992-83CD2933F7DA}">
      <dgm:prSet/>
      <dgm:spPr/>
      <dgm:t>
        <a:bodyPr/>
        <a:lstStyle/>
        <a:p>
          <a:endParaRPr lang="pt-BR"/>
        </a:p>
      </dgm:t>
    </dgm:pt>
    <dgm:pt modelId="{6AB09155-1072-4FF0-9345-448B898F955D}" type="sibTrans" cxnId="{C3CA2AAB-D9B5-4837-B992-83CD2933F7DA}">
      <dgm:prSet/>
      <dgm:spPr/>
      <dgm:t>
        <a:bodyPr/>
        <a:lstStyle/>
        <a:p>
          <a:endParaRPr lang="pt-BR"/>
        </a:p>
      </dgm:t>
    </dgm:pt>
    <dgm:pt modelId="{C61CF5AC-D6CF-46B4-A174-DF01309239C3}" type="pres">
      <dgm:prSet presAssocID="{AB869646-FD9B-4770-9455-7964490A8E38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C736A3E-3AA4-421A-9456-DDEE3E4F2A9D}" type="pres">
      <dgm:prSet presAssocID="{93CF4BED-A2E8-445C-8865-53CF3AB12390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A37349D6-2F54-4B7A-B814-AEA604D7D8B4}" type="pres">
      <dgm:prSet presAssocID="{93CF4BED-A2E8-445C-8865-53CF3AB12390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D006D9B8-A231-4F5E-BFA8-5EA83F75D8E6}" type="pres">
      <dgm:prSet presAssocID="{C0AF502D-A783-4797-8514-8EE35F68BE3A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33ACC953-FD46-477D-BD68-31AE8B5226B7}" type="pres">
      <dgm:prSet presAssocID="{C0AF502D-A783-4797-8514-8EE35F68BE3A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89E669BF-1A2D-4BDA-B1E1-74ECF1EAE3DA}" type="pres">
      <dgm:prSet presAssocID="{4C2A2828-4C1A-4A14-804F-AE7EE362A2DE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EB549E9C-2287-4567-BFD9-C793E68990F1}" type="pres">
      <dgm:prSet presAssocID="{4C2A2828-4C1A-4A14-804F-AE7EE362A2DE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DFCFC0F5-80AB-4273-80F9-8EC21D25CE27}" type="pres">
      <dgm:prSet presAssocID="{E159E388-D7BF-473B-8182-81434889C14C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2C326B15-0963-4B5A-905D-0C4348AAB02F}" type="pres">
      <dgm:prSet presAssocID="{E159E388-D7BF-473B-8182-81434889C14C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A952C1D-C848-43C7-9250-E1B8F534C2D0}" srcId="{C0AF502D-A783-4797-8514-8EE35F68BE3A}" destId="{7D73832A-155F-4D43-BD55-0B40E22B31BB}" srcOrd="0" destOrd="0" parTransId="{80E4AB60-CFFE-46BA-A76B-A2E5761A6DFA}" sibTransId="{543CD2C8-1852-44AB-A586-469B31AD8D15}"/>
    <dgm:cxn modelId="{D15D141E-7A07-4735-A171-216B6C20F4B8}" srcId="{AB869646-FD9B-4770-9455-7964490A8E38}" destId="{C0AF502D-A783-4797-8514-8EE35F68BE3A}" srcOrd="1" destOrd="0" parTransId="{0EBDF683-3851-4D64-A5BD-69AA296D52B5}" sibTransId="{BA0B24E9-317C-4F83-9BCD-7A1EFFF700C0}"/>
    <dgm:cxn modelId="{AABC3930-A38C-FB4A-A607-DCC496B1BA6F}" type="presOf" srcId="{C0AF502D-A783-4797-8514-8EE35F68BE3A}" destId="{D006D9B8-A231-4F5E-BFA8-5EA83F75D8E6}" srcOrd="0" destOrd="0" presId="urn:microsoft.com/office/officeart/2009/3/layout/IncreasingArrowsProcess"/>
    <dgm:cxn modelId="{2D127237-014B-1541-B8BD-89DD42F80CFC}" type="presOf" srcId="{E159E388-D7BF-473B-8182-81434889C14C}" destId="{DFCFC0F5-80AB-4273-80F9-8EC21D25CE27}" srcOrd="0" destOrd="0" presId="urn:microsoft.com/office/officeart/2009/3/layout/IncreasingArrowsProcess"/>
    <dgm:cxn modelId="{947BD53A-3002-4B4B-9EF8-157774E919FC}" type="presOf" srcId="{015BED69-FC31-4877-9C92-856F1AA7A028}" destId="{33ACC953-FD46-477D-BD68-31AE8B5226B7}" srcOrd="0" destOrd="1" presId="urn:microsoft.com/office/officeart/2009/3/layout/IncreasingArrowsProcess"/>
    <dgm:cxn modelId="{45C1023D-E1BF-F64B-90B6-B1A45521C4F6}" type="presOf" srcId="{1906606C-A58A-42C5-8039-AF1D806A4433}" destId="{A37349D6-2F54-4B7A-B814-AEA604D7D8B4}" srcOrd="0" destOrd="0" presId="urn:microsoft.com/office/officeart/2009/3/layout/IncreasingArrowsProcess"/>
    <dgm:cxn modelId="{D9E0194F-FCD0-4DF0-A3AA-F11A63C7D009}" srcId="{93CF4BED-A2E8-445C-8865-53CF3AB12390}" destId="{1906606C-A58A-42C5-8039-AF1D806A4433}" srcOrd="0" destOrd="0" parTransId="{4A5BBD6C-9BC2-4EAC-AD90-CE843EE727B4}" sibTransId="{C7DA8B80-2621-4FF8-B8E8-F146EE664FFD}"/>
    <dgm:cxn modelId="{27BA2360-35E8-8F48-B0F8-E1506518CD18}" type="presOf" srcId="{7A9999B2-7AEC-4039-9466-B69B8E2B840B}" destId="{EB549E9C-2287-4567-BFD9-C793E68990F1}" srcOrd="0" destOrd="0" presId="urn:microsoft.com/office/officeart/2009/3/layout/IncreasingArrowsProcess"/>
    <dgm:cxn modelId="{71453B67-1AAB-4FCB-A4E7-E0E0946DD9BB}" srcId="{AB869646-FD9B-4770-9455-7964490A8E38}" destId="{E159E388-D7BF-473B-8182-81434889C14C}" srcOrd="3" destOrd="0" parTransId="{733BB02C-08D7-4ECA-90AE-DE423368D706}" sibTransId="{253D379C-37D7-44A6-96C9-D732881CCEF8}"/>
    <dgm:cxn modelId="{9D6E456B-154D-40A7-8E46-2BEA7326DEA7}" srcId="{AB869646-FD9B-4770-9455-7964490A8E38}" destId="{93CF4BED-A2E8-445C-8865-53CF3AB12390}" srcOrd="0" destOrd="0" parTransId="{0FC605A2-FF68-40AC-84EF-C1F4277D469B}" sibTransId="{26917CEB-CC3D-41D5-94EE-BA26AF3D7B8F}"/>
    <dgm:cxn modelId="{88EA246D-4CB9-734D-98CF-90D004E879D6}" type="presOf" srcId="{93CF4BED-A2E8-445C-8865-53CF3AB12390}" destId="{7C736A3E-3AA4-421A-9456-DDEE3E4F2A9D}" srcOrd="0" destOrd="0" presId="urn:microsoft.com/office/officeart/2009/3/layout/IncreasingArrowsProcess"/>
    <dgm:cxn modelId="{570FA379-6456-284A-A3AF-EF7B5F6EFBB3}" type="presOf" srcId="{AB869646-FD9B-4770-9455-7964490A8E38}" destId="{C61CF5AC-D6CF-46B4-A174-DF01309239C3}" srcOrd="0" destOrd="0" presId="urn:microsoft.com/office/officeart/2009/3/layout/IncreasingArrowsProcess"/>
    <dgm:cxn modelId="{93C3EE7D-43A3-41AB-8B21-C64E05096B4C}" srcId="{E159E388-D7BF-473B-8182-81434889C14C}" destId="{F366182E-85EB-4F69-BCD8-37F18F4CFB79}" srcOrd="0" destOrd="0" parTransId="{F9EF5FD1-810B-494F-A9F6-B4257712AF5E}" sibTransId="{2F5309C2-8C7E-47B0-93FD-8A3033A353B7}"/>
    <dgm:cxn modelId="{103F799F-3AC0-402D-A07C-A1AE530CDC9D}" srcId="{C0AF502D-A783-4797-8514-8EE35F68BE3A}" destId="{015BED69-FC31-4877-9C92-856F1AA7A028}" srcOrd="1" destOrd="0" parTransId="{6CFE9166-38E1-4651-9218-C85C6884F904}" sibTransId="{A0E85CB7-A079-45E0-8B58-B932D420B875}"/>
    <dgm:cxn modelId="{C3CA2AAB-D9B5-4837-B992-83CD2933F7DA}" srcId="{AB869646-FD9B-4770-9455-7964490A8E38}" destId="{4C2A2828-4C1A-4A14-804F-AE7EE362A2DE}" srcOrd="2" destOrd="0" parTransId="{374C966E-8F65-40D2-8AAF-0D0698D5CD29}" sibTransId="{6AB09155-1072-4FF0-9345-448B898F955D}"/>
    <dgm:cxn modelId="{65B5FEC5-145F-6646-A7A9-557CB64974A5}" type="presOf" srcId="{CF690FC4-A852-4B98-A429-044612F6D6F8}" destId="{33ACC953-FD46-477D-BD68-31AE8B5226B7}" srcOrd="0" destOrd="2" presId="urn:microsoft.com/office/officeart/2009/3/layout/IncreasingArrowsProcess"/>
    <dgm:cxn modelId="{DCE3A3C6-5E8E-7A45-8BA2-16D66DD5BE45}" type="presOf" srcId="{7D73832A-155F-4D43-BD55-0B40E22B31BB}" destId="{33ACC953-FD46-477D-BD68-31AE8B5226B7}" srcOrd="0" destOrd="0" presId="urn:microsoft.com/office/officeart/2009/3/layout/IncreasingArrowsProcess"/>
    <dgm:cxn modelId="{CD21E1CB-ED87-46AC-AB58-43B77FF487B8}" srcId="{4C2A2828-4C1A-4A14-804F-AE7EE362A2DE}" destId="{7A9999B2-7AEC-4039-9466-B69B8E2B840B}" srcOrd="0" destOrd="0" parTransId="{C79B9394-563E-4494-B11D-12AAA7513E2E}" sibTransId="{A40158BB-5BFA-4E29-906A-174BF17BD243}"/>
    <dgm:cxn modelId="{E8CB4DD1-D551-1F4D-9D08-1013814C4E12}" type="presOf" srcId="{F366182E-85EB-4F69-BCD8-37F18F4CFB79}" destId="{2C326B15-0963-4B5A-905D-0C4348AAB02F}" srcOrd="0" destOrd="0" presId="urn:microsoft.com/office/officeart/2009/3/layout/IncreasingArrowsProcess"/>
    <dgm:cxn modelId="{978788E6-A322-4932-B6D2-E7E7496E7D22}" srcId="{C0AF502D-A783-4797-8514-8EE35F68BE3A}" destId="{CF690FC4-A852-4B98-A429-044612F6D6F8}" srcOrd="2" destOrd="0" parTransId="{D5FE3F03-A4BA-46CD-AC86-D63DAB0D5F56}" sibTransId="{9B2AFEE4-698D-49F4-A781-57CCF18668B2}"/>
    <dgm:cxn modelId="{241D4FE9-1054-7945-B2A2-6CBFA6A4AF6C}" type="presOf" srcId="{4C2A2828-4C1A-4A14-804F-AE7EE362A2DE}" destId="{89E669BF-1A2D-4BDA-B1E1-74ECF1EAE3DA}" srcOrd="0" destOrd="0" presId="urn:microsoft.com/office/officeart/2009/3/layout/IncreasingArrowsProcess"/>
    <dgm:cxn modelId="{985E816B-FEFD-E042-983A-615025404CB5}" type="presParOf" srcId="{C61CF5AC-D6CF-46B4-A174-DF01309239C3}" destId="{7C736A3E-3AA4-421A-9456-DDEE3E4F2A9D}" srcOrd="0" destOrd="0" presId="urn:microsoft.com/office/officeart/2009/3/layout/IncreasingArrowsProcess"/>
    <dgm:cxn modelId="{CA8D6ED6-8B68-6F41-BE34-CA8AA0AFF238}" type="presParOf" srcId="{C61CF5AC-D6CF-46B4-A174-DF01309239C3}" destId="{A37349D6-2F54-4B7A-B814-AEA604D7D8B4}" srcOrd="1" destOrd="0" presId="urn:microsoft.com/office/officeart/2009/3/layout/IncreasingArrowsProcess"/>
    <dgm:cxn modelId="{E104EE4B-3305-574E-84C0-21375EA7EEC5}" type="presParOf" srcId="{C61CF5AC-D6CF-46B4-A174-DF01309239C3}" destId="{D006D9B8-A231-4F5E-BFA8-5EA83F75D8E6}" srcOrd="2" destOrd="0" presId="urn:microsoft.com/office/officeart/2009/3/layout/IncreasingArrowsProcess"/>
    <dgm:cxn modelId="{3587B740-DF57-134C-8B39-9FE4DC276D9E}" type="presParOf" srcId="{C61CF5AC-D6CF-46B4-A174-DF01309239C3}" destId="{33ACC953-FD46-477D-BD68-31AE8B5226B7}" srcOrd="3" destOrd="0" presId="urn:microsoft.com/office/officeart/2009/3/layout/IncreasingArrowsProcess"/>
    <dgm:cxn modelId="{ACFD36D4-4919-7343-B0EF-80D4178FEA89}" type="presParOf" srcId="{C61CF5AC-D6CF-46B4-A174-DF01309239C3}" destId="{89E669BF-1A2D-4BDA-B1E1-74ECF1EAE3DA}" srcOrd="4" destOrd="0" presId="urn:microsoft.com/office/officeart/2009/3/layout/IncreasingArrowsProcess"/>
    <dgm:cxn modelId="{620B6E7D-9825-F240-9061-08C1122FB806}" type="presParOf" srcId="{C61CF5AC-D6CF-46B4-A174-DF01309239C3}" destId="{EB549E9C-2287-4567-BFD9-C793E68990F1}" srcOrd="5" destOrd="0" presId="urn:microsoft.com/office/officeart/2009/3/layout/IncreasingArrowsProcess"/>
    <dgm:cxn modelId="{7109465E-51F1-C040-804F-BA32DE93D9DC}" type="presParOf" srcId="{C61CF5AC-D6CF-46B4-A174-DF01309239C3}" destId="{DFCFC0F5-80AB-4273-80F9-8EC21D25CE27}" srcOrd="6" destOrd="0" presId="urn:microsoft.com/office/officeart/2009/3/layout/IncreasingArrowsProcess"/>
    <dgm:cxn modelId="{251F2917-1EA0-DA4E-B7CC-6028C98DDF02}" type="presParOf" srcId="{C61CF5AC-D6CF-46B4-A174-DF01309239C3}" destId="{2C326B15-0963-4B5A-905D-0C4348AAB02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13932-17D8-4945-9586-F20B0AAC2711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DCB12984-CF59-44A5-9607-9DDE43434B3B}">
      <dgm:prSet phldrT="[Texto]"/>
      <dgm:spPr/>
      <dgm:t>
        <a:bodyPr/>
        <a:lstStyle/>
        <a:p>
          <a:r>
            <a:rPr lang="pt-BR" dirty="0"/>
            <a:t>SISTEMAS</a:t>
          </a:r>
        </a:p>
        <a:p>
          <a:r>
            <a:rPr lang="pt-BR" dirty="0"/>
            <a:t>(</a:t>
          </a:r>
          <a:r>
            <a:rPr lang="pt-BR" dirty="0" err="1"/>
            <a:t>Infraestrura</a:t>
          </a:r>
          <a:r>
            <a:rPr lang="pt-BR" dirty="0"/>
            <a:t> para </a:t>
          </a:r>
          <a:r>
            <a:rPr lang="pt-BR" dirty="0" err="1"/>
            <a:t>diisponibilização</a:t>
          </a:r>
          <a:r>
            <a:rPr lang="pt-BR" dirty="0"/>
            <a:t>)</a:t>
          </a:r>
        </a:p>
      </dgm:t>
    </dgm:pt>
    <dgm:pt modelId="{DCCB8E0C-88B6-4E65-B32E-64D8232F24A8}" type="parTrans" cxnId="{DC29CA5A-833C-4534-A380-484E014CE74B}">
      <dgm:prSet/>
      <dgm:spPr/>
      <dgm:t>
        <a:bodyPr/>
        <a:lstStyle/>
        <a:p>
          <a:endParaRPr lang="pt-BR"/>
        </a:p>
      </dgm:t>
    </dgm:pt>
    <dgm:pt modelId="{358E74EE-0A29-4BBB-A647-020C8F96D1C1}" type="sibTrans" cxnId="{DC29CA5A-833C-4534-A380-484E014CE74B}">
      <dgm:prSet/>
      <dgm:spPr/>
      <dgm:t>
        <a:bodyPr/>
        <a:lstStyle/>
        <a:p>
          <a:endParaRPr lang="pt-BR"/>
        </a:p>
      </dgm:t>
    </dgm:pt>
    <dgm:pt modelId="{FACE4F44-CA5B-49CD-8FA9-085E9A73DBF8}">
      <dgm:prSet phldrT="[Texto]"/>
      <dgm:spPr/>
      <dgm:t>
        <a:bodyPr/>
        <a:lstStyle/>
        <a:p>
          <a:r>
            <a:rPr lang="pt-BR" dirty="0"/>
            <a:t>PROCESSOS</a:t>
          </a:r>
        </a:p>
        <a:p>
          <a:r>
            <a:rPr lang="pt-BR" dirty="0"/>
            <a:t>(Fluxos informacional)</a:t>
          </a:r>
        </a:p>
      </dgm:t>
    </dgm:pt>
    <dgm:pt modelId="{B944B01E-900A-43A8-929B-49A65A031F96}" type="parTrans" cxnId="{C310E212-6408-4312-816E-30C32E82AFEB}">
      <dgm:prSet/>
      <dgm:spPr/>
      <dgm:t>
        <a:bodyPr/>
        <a:lstStyle/>
        <a:p>
          <a:endParaRPr lang="pt-BR"/>
        </a:p>
      </dgm:t>
    </dgm:pt>
    <dgm:pt modelId="{7A9158E0-F142-46C3-A628-441A5CDB85F1}" type="sibTrans" cxnId="{C310E212-6408-4312-816E-30C32E82AFEB}">
      <dgm:prSet/>
      <dgm:spPr/>
      <dgm:t>
        <a:bodyPr/>
        <a:lstStyle/>
        <a:p>
          <a:endParaRPr lang="pt-BR"/>
        </a:p>
      </dgm:t>
    </dgm:pt>
    <dgm:pt modelId="{A0B0C87F-961C-4848-BA07-56D8355F8F3D}">
      <dgm:prSet phldrT="[Texto]"/>
      <dgm:spPr/>
      <dgm:t>
        <a:bodyPr/>
        <a:lstStyle/>
        <a:p>
          <a:r>
            <a:rPr lang="pt-BR" dirty="0"/>
            <a:t>PESSOAS </a:t>
          </a:r>
        </a:p>
        <a:p>
          <a:r>
            <a:rPr lang="pt-BR" dirty="0"/>
            <a:t>(Criatividade e colaboração)</a:t>
          </a:r>
        </a:p>
      </dgm:t>
    </dgm:pt>
    <dgm:pt modelId="{4BD011B3-79E6-4BDB-B2CE-6C32E72E1E6E}" type="parTrans" cxnId="{AD0DB893-B256-4003-9004-9B3BDC67344F}">
      <dgm:prSet/>
      <dgm:spPr/>
      <dgm:t>
        <a:bodyPr/>
        <a:lstStyle/>
        <a:p>
          <a:endParaRPr lang="pt-BR"/>
        </a:p>
      </dgm:t>
    </dgm:pt>
    <dgm:pt modelId="{158C5BF5-FAD0-4D93-8577-345013A14F50}" type="sibTrans" cxnId="{AD0DB893-B256-4003-9004-9B3BDC67344F}">
      <dgm:prSet/>
      <dgm:spPr/>
      <dgm:t>
        <a:bodyPr/>
        <a:lstStyle/>
        <a:p>
          <a:endParaRPr lang="pt-BR"/>
        </a:p>
      </dgm:t>
    </dgm:pt>
    <dgm:pt modelId="{3CF63E5D-0565-42AC-BFB7-992AB554F9D8}" type="pres">
      <dgm:prSet presAssocID="{8B513932-17D8-4945-9586-F20B0AAC271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818CE5A-2749-45C5-BA64-C10393D1FFB0}" type="pres">
      <dgm:prSet presAssocID="{DCB12984-CF59-44A5-9607-9DDE43434B3B}" presName="Accent1" presStyleCnt="0"/>
      <dgm:spPr/>
    </dgm:pt>
    <dgm:pt modelId="{5A576A4D-B3CE-4C32-B3AC-4A483CC2C4E2}" type="pres">
      <dgm:prSet presAssocID="{DCB12984-CF59-44A5-9607-9DDE43434B3B}" presName="Accent" presStyleLbl="node1" presStyleIdx="0" presStyleCnt="3"/>
      <dgm:spPr/>
    </dgm:pt>
    <dgm:pt modelId="{78CCCF85-BE98-4593-890C-12D2DBB188AD}" type="pres">
      <dgm:prSet presAssocID="{DCB12984-CF59-44A5-9607-9DDE43434B3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8A5BDC33-1B59-4DC7-A486-50CC7760213E}" type="pres">
      <dgm:prSet presAssocID="{FACE4F44-CA5B-49CD-8FA9-085E9A73DBF8}" presName="Accent2" presStyleCnt="0"/>
      <dgm:spPr/>
    </dgm:pt>
    <dgm:pt modelId="{118536C2-95A1-4EB5-8008-1F99AD41D43B}" type="pres">
      <dgm:prSet presAssocID="{FACE4F44-CA5B-49CD-8FA9-085E9A73DBF8}" presName="Accent" presStyleLbl="node1" presStyleIdx="1" presStyleCnt="3"/>
      <dgm:spPr/>
    </dgm:pt>
    <dgm:pt modelId="{88864E4F-A7A2-48CA-A19F-B781B61B1009}" type="pres">
      <dgm:prSet presAssocID="{FACE4F44-CA5B-49CD-8FA9-085E9A73DBF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20C8F66-4A0D-4FE5-99BA-F6681D2FF391}" type="pres">
      <dgm:prSet presAssocID="{A0B0C87F-961C-4848-BA07-56D8355F8F3D}" presName="Accent3" presStyleCnt="0"/>
      <dgm:spPr/>
    </dgm:pt>
    <dgm:pt modelId="{BA6BC6F0-A244-4430-A424-5B50D5918CC5}" type="pres">
      <dgm:prSet presAssocID="{A0B0C87F-961C-4848-BA07-56D8355F8F3D}" presName="Accent" presStyleLbl="node1" presStyleIdx="2" presStyleCnt="3"/>
      <dgm:spPr/>
    </dgm:pt>
    <dgm:pt modelId="{D7577195-B5F4-4DD4-8FF8-9259F5CE25B3}" type="pres">
      <dgm:prSet presAssocID="{A0B0C87F-961C-4848-BA07-56D8355F8F3D}" presName="Parent3" presStyleLbl="revTx" presStyleIdx="2" presStyleCnt="3" custScaleX="126296" custScaleY="137098">
        <dgm:presLayoutVars>
          <dgm:chMax val="1"/>
          <dgm:chPref val="1"/>
          <dgm:bulletEnabled val="1"/>
        </dgm:presLayoutVars>
      </dgm:prSet>
      <dgm:spPr/>
    </dgm:pt>
  </dgm:ptLst>
  <dgm:cxnLst>
    <dgm:cxn modelId="{C310E212-6408-4312-816E-30C32E82AFEB}" srcId="{8B513932-17D8-4945-9586-F20B0AAC2711}" destId="{FACE4F44-CA5B-49CD-8FA9-085E9A73DBF8}" srcOrd="1" destOrd="0" parTransId="{B944B01E-900A-43A8-929B-49A65A031F96}" sibTransId="{7A9158E0-F142-46C3-A628-441A5CDB85F1}"/>
    <dgm:cxn modelId="{DC29CA5A-833C-4534-A380-484E014CE74B}" srcId="{8B513932-17D8-4945-9586-F20B0AAC2711}" destId="{DCB12984-CF59-44A5-9607-9DDE43434B3B}" srcOrd="0" destOrd="0" parTransId="{DCCB8E0C-88B6-4E65-B32E-64D8232F24A8}" sibTransId="{358E74EE-0A29-4BBB-A647-020C8F96D1C1}"/>
    <dgm:cxn modelId="{F0039785-5649-EE40-88D9-B25D8884B376}" type="presOf" srcId="{A0B0C87F-961C-4848-BA07-56D8355F8F3D}" destId="{D7577195-B5F4-4DD4-8FF8-9259F5CE25B3}" srcOrd="0" destOrd="0" presId="urn:microsoft.com/office/officeart/2009/layout/CircleArrowProcess"/>
    <dgm:cxn modelId="{AD0DB893-B256-4003-9004-9B3BDC67344F}" srcId="{8B513932-17D8-4945-9586-F20B0AAC2711}" destId="{A0B0C87F-961C-4848-BA07-56D8355F8F3D}" srcOrd="2" destOrd="0" parTransId="{4BD011B3-79E6-4BDB-B2CE-6C32E72E1E6E}" sibTransId="{158C5BF5-FAD0-4D93-8577-345013A14F50}"/>
    <dgm:cxn modelId="{F8655AA4-8837-1444-B2D9-7C703FCB1A79}" type="presOf" srcId="{FACE4F44-CA5B-49CD-8FA9-085E9A73DBF8}" destId="{88864E4F-A7A2-48CA-A19F-B781B61B1009}" srcOrd="0" destOrd="0" presId="urn:microsoft.com/office/officeart/2009/layout/CircleArrowProcess"/>
    <dgm:cxn modelId="{1B5190BD-F51D-7E4D-A091-AFEB2AEDA1C6}" type="presOf" srcId="{DCB12984-CF59-44A5-9607-9DDE43434B3B}" destId="{78CCCF85-BE98-4593-890C-12D2DBB188AD}" srcOrd="0" destOrd="0" presId="urn:microsoft.com/office/officeart/2009/layout/CircleArrowProcess"/>
    <dgm:cxn modelId="{9095B3E9-12C6-F144-9176-8FD693F1B833}" type="presOf" srcId="{8B513932-17D8-4945-9586-F20B0AAC2711}" destId="{3CF63E5D-0565-42AC-BFB7-992AB554F9D8}" srcOrd="0" destOrd="0" presId="urn:microsoft.com/office/officeart/2009/layout/CircleArrowProcess"/>
    <dgm:cxn modelId="{BF4E78F5-DAD0-1044-A17E-0072078EC868}" type="presParOf" srcId="{3CF63E5D-0565-42AC-BFB7-992AB554F9D8}" destId="{0818CE5A-2749-45C5-BA64-C10393D1FFB0}" srcOrd="0" destOrd="0" presId="urn:microsoft.com/office/officeart/2009/layout/CircleArrowProcess"/>
    <dgm:cxn modelId="{B6C38887-1D52-A748-BCF6-2A80615293A0}" type="presParOf" srcId="{0818CE5A-2749-45C5-BA64-C10393D1FFB0}" destId="{5A576A4D-B3CE-4C32-B3AC-4A483CC2C4E2}" srcOrd="0" destOrd="0" presId="urn:microsoft.com/office/officeart/2009/layout/CircleArrowProcess"/>
    <dgm:cxn modelId="{D8658FAE-4E91-8242-95CB-D6B6A22580E8}" type="presParOf" srcId="{3CF63E5D-0565-42AC-BFB7-992AB554F9D8}" destId="{78CCCF85-BE98-4593-890C-12D2DBB188AD}" srcOrd="1" destOrd="0" presId="urn:microsoft.com/office/officeart/2009/layout/CircleArrowProcess"/>
    <dgm:cxn modelId="{14B7B3EC-9F34-F342-8475-0AB6B6C301A8}" type="presParOf" srcId="{3CF63E5D-0565-42AC-BFB7-992AB554F9D8}" destId="{8A5BDC33-1B59-4DC7-A486-50CC7760213E}" srcOrd="2" destOrd="0" presId="urn:microsoft.com/office/officeart/2009/layout/CircleArrowProcess"/>
    <dgm:cxn modelId="{A2466B38-BB3D-FA46-B85F-435B59B05C20}" type="presParOf" srcId="{8A5BDC33-1B59-4DC7-A486-50CC7760213E}" destId="{118536C2-95A1-4EB5-8008-1F99AD41D43B}" srcOrd="0" destOrd="0" presId="urn:microsoft.com/office/officeart/2009/layout/CircleArrowProcess"/>
    <dgm:cxn modelId="{B5774EB1-F100-4D42-8961-FF0D0D68F93F}" type="presParOf" srcId="{3CF63E5D-0565-42AC-BFB7-992AB554F9D8}" destId="{88864E4F-A7A2-48CA-A19F-B781B61B1009}" srcOrd="3" destOrd="0" presId="urn:microsoft.com/office/officeart/2009/layout/CircleArrowProcess"/>
    <dgm:cxn modelId="{24A5316A-8483-B746-818D-89416CE9EF3A}" type="presParOf" srcId="{3CF63E5D-0565-42AC-BFB7-992AB554F9D8}" destId="{320C8F66-4A0D-4FE5-99BA-F6681D2FF391}" srcOrd="4" destOrd="0" presId="urn:microsoft.com/office/officeart/2009/layout/CircleArrowProcess"/>
    <dgm:cxn modelId="{1DEBDFB2-3319-9540-A6D2-EEEBF4752720}" type="presParOf" srcId="{320C8F66-4A0D-4FE5-99BA-F6681D2FF391}" destId="{BA6BC6F0-A244-4430-A424-5B50D5918CC5}" srcOrd="0" destOrd="0" presId="urn:microsoft.com/office/officeart/2009/layout/CircleArrowProcess"/>
    <dgm:cxn modelId="{6E2B1ADF-D523-C643-95B8-75098AE52303}" type="presParOf" srcId="{3CF63E5D-0565-42AC-BFB7-992AB554F9D8}" destId="{D7577195-B5F4-4DD4-8FF8-9259F5CE25B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A0C21-BFB2-46CC-A3B6-72337C3FF3E4}" type="doc">
      <dgm:prSet loTypeId="urn:microsoft.com/office/officeart/2005/8/layout/cycle7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60E309F3-7C3B-4B08-8AF6-1011FDD72883}">
      <dgm:prSet phldrT="[Texto]" custT="1"/>
      <dgm:spPr/>
      <dgm:t>
        <a:bodyPr/>
        <a:lstStyle/>
        <a:p>
          <a:r>
            <a:rPr lang="pt-BR" sz="1800" b="1"/>
            <a:t>Identificar o conhecimento</a:t>
          </a:r>
          <a:endParaRPr lang="pt-BR" sz="1800" b="1" dirty="0"/>
        </a:p>
      </dgm:t>
    </dgm:pt>
    <dgm:pt modelId="{2A6F07A7-E464-439F-B597-1E0DCEAD0B32}" type="parTrans" cxnId="{4B6D6ACB-5704-4E02-8F09-6E3E0163A562}">
      <dgm:prSet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A2D0F529-4233-4BB1-BFCC-3381493536E2}" type="sibTrans" cxnId="{4B6D6ACB-5704-4E02-8F09-6E3E0163A562}">
      <dgm:prSet custT="1"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324E5D4F-C036-4796-BD1F-B78BF6DB5940}">
      <dgm:prSet phldrT="[Texto]" custT="1"/>
      <dgm:spPr/>
      <dgm:t>
        <a:bodyPr/>
        <a:lstStyle/>
        <a:p>
          <a:r>
            <a:rPr lang="pt-BR" sz="2000" b="1"/>
            <a:t>Armazenar</a:t>
          </a:r>
          <a:endParaRPr lang="pt-BR" sz="2000" b="1" dirty="0"/>
        </a:p>
      </dgm:t>
    </dgm:pt>
    <dgm:pt modelId="{DA058AAA-A6F2-4AE8-9E92-9CD7A63D33D2}" type="parTrans" cxnId="{D0AFD212-FEDC-4911-90A0-BC3537D1F992}">
      <dgm:prSet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6E41D828-E078-44E4-8A0B-9DDA3BC7A1FE}" type="sibTrans" cxnId="{D0AFD212-FEDC-4911-90A0-BC3537D1F992}">
      <dgm:prSet custT="1"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F0511AA3-025B-40DF-8B9B-FF2D24C9413D}">
      <dgm:prSet phldrT="[Texto]" custT="1"/>
      <dgm:spPr/>
      <dgm:t>
        <a:bodyPr/>
        <a:lstStyle/>
        <a:p>
          <a:r>
            <a:rPr lang="pt-BR" sz="1800" b="1"/>
            <a:t>Institucionalizar</a:t>
          </a:r>
          <a:endParaRPr lang="pt-BR" sz="1800" b="1" dirty="0"/>
        </a:p>
      </dgm:t>
    </dgm:pt>
    <dgm:pt modelId="{671D23D4-BA14-4588-8675-3EE56D47FFD3}" type="parTrans" cxnId="{0AE74154-28AD-49D9-A8E8-87864BC7D7BF}">
      <dgm:prSet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6708CFFC-D577-490B-86F3-B4E3CC6E2534}" type="sibTrans" cxnId="{0AE74154-28AD-49D9-A8E8-87864BC7D7BF}">
      <dgm:prSet custT="1"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D1B5DCD5-31DF-42F9-9AF4-53A1FC107C59}">
      <dgm:prSet phldrT="[Texto]" custT="1"/>
      <dgm:spPr/>
      <dgm:t>
        <a:bodyPr/>
        <a:lstStyle/>
        <a:p>
          <a:r>
            <a:rPr lang="pt-BR" sz="1800" b="1"/>
            <a:t>Mapear os processos de construção</a:t>
          </a:r>
          <a:endParaRPr lang="pt-BR" sz="1800" b="1" dirty="0"/>
        </a:p>
      </dgm:t>
    </dgm:pt>
    <dgm:pt modelId="{FD77382A-7A87-4BB6-93F0-41EA934FD77F}" type="parTrans" cxnId="{EE446406-2B64-4D9D-A781-BB5822D192D6}">
      <dgm:prSet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2D7F628A-1EE7-4771-B647-5E49D5CB10CE}" type="sibTrans" cxnId="{EE446406-2B64-4D9D-A781-BB5822D192D6}">
      <dgm:prSet custT="1"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8D35CFE2-94FD-44EB-A711-0731406455ED}">
      <dgm:prSet phldrT="[Texto]" custT="1"/>
      <dgm:spPr/>
      <dgm:t>
        <a:bodyPr/>
        <a:lstStyle/>
        <a:p>
          <a:r>
            <a:rPr lang="pt-BR" sz="1800" b="1"/>
            <a:t>Inventariar as interrelações</a:t>
          </a:r>
          <a:endParaRPr lang="pt-BR" sz="1800" b="1" dirty="0"/>
        </a:p>
      </dgm:t>
    </dgm:pt>
    <dgm:pt modelId="{ECB21D60-7310-4EAE-8FCC-1C47533E1ECA}" type="parTrans" cxnId="{83BC8751-F875-4908-ADF6-701AC746214E}">
      <dgm:prSet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152C54DB-363D-4F53-AD88-FD6F8F72B5F5}" type="sibTrans" cxnId="{83BC8751-F875-4908-ADF6-701AC746214E}">
      <dgm:prSet custT="1"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F627A464-F1C5-4690-A6AA-47942533B043}">
      <dgm:prSet phldrT="[Texto]" custT="1"/>
      <dgm:spPr/>
      <dgm:t>
        <a:bodyPr/>
        <a:lstStyle/>
        <a:p>
          <a:r>
            <a:rPr lang="pt-BR" sz="1800" b="1"/>
            <a:t>Criar novos conhecimentos</a:t>
          </a:r>
          <a:endParaRPr lang="pt-BR" sz="1800" b="1" dirty="0"/>
        </a:p>
      </dgm:t>
    </dgm:pt>
    <dgm:pt modelId="{64AB137A-47B0-4D3A-8887-C8F0C3C6C470}" type="parTrans" cxnId="{4A1EDEDF-1896-46F2-9002-EA822210475E}">
      <dgm:prSet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3A006121-B830-442F-AD26-D804CC2F5C5C}" type="sibTrans" cxnId="{4A1EDEDF-1896-46F2-9002-EA822210475E}">
      <dgm:prSet custT="1"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A1370569-7E9D-44ED-8BC8-A6DEEA3B4B14}">
      <dgm:prSet custT="1"/>
      <dgm:spPr/>
      <dgm:t>
        <a:bodyPr/>
        <a:lstStyle/>
        <a:p>
          <a:r>
            <a:rPr lang="pt-BR" sz="1800" b="1"/>
            <a:t>Compartilhar</a:t>
          </a:r>
          <a:endParaRPr lang="pt-BR" sz="1800" b="1" dirty="0"/>
        </a:p>
      </dgm:t>
    </dgm:pt>
    <dgm:pt modelId="{28B0D495-93C4-429E-9BE0-37C025C34433}" type="parTrans" cxnId="{0A73D185-CD76-4420-8752-5F90F6CFFB77}">
      <dgm:prSet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C862D713-E3CD-4751-ACFB-633A83A6B1B9}" type="sibTrans" cxnId="{0A73D185-CD76-4420-8752-5F90F6CFFB77}">
      <dgm:prSet custT="1"/>
      <dgm:spPr/>
      <dgm:t>
        <a:bodyPr/>
        <a:lstStyle/>
        <a:p>
          <a:endParaRPr lang="pt-BR" sz="1800" b="1">
            <a:solidFill>
              <a:schemeClr val="tx1"/>
            </a:solidFill>
          </a:endParaRPr>
        </a:p>
      </dgm:t>
    </dgm:pt>
    <dgm:pt modelId="{C1DD4FC4-2C2B-4EAE-BEE3-5881D6E20CC7}">
      <dgm:prSet custT="1"/>
      <dgm:spPr/>
      <dgm:t>
        <a:bodyPr/>
        <a:lstStyle/>
        <a:p>
          <a:r>
            <a:rPr lang="pt-BR" sz="1800" b="1"/>
            <a:t>Tratar os conhecimentos</a:t>
          </a:r>
          <a:endParaRPr lang="pt-BR" sz="1800" b="1" dirty="0"/>
        </a:p>
      </dgm:t>
    </dgm:pt>
    <dgm:pt modelId="{B2305EFA-9C5E-4609-A76C-7F4115E7CCF2}" type="parTrans" cxnId="{4FE47CE4-A1E6-4C2C-B4C3-36C12DA759E6}">
      <dgm:prSet/>
      <dgm:spPr/>
      <dgm:t>
        <a:bodyPr/>
        <a:lstStyle/>
        <a:p>
          <a:endParaRPr lang="pt-BR"/>
        </a:p>
      </dgm:t>
    </dgm:pt>
    <dgm:pt modelId="{7B5BA465-F36C-4C1D-ADF1-DEF7C606C710}" type="sibTrans" cxnId="{4FE47CE4-A1E6-4C2C-B4C3-36C12DA759E6}">
      <dgm:prSet/>
      <dgm:spPr/>
      <dgm:t>
        <a:bodyPr/>
        <a:lstStyle/>
        <a:p>
          <a:endParaRPr lang="pt-BR"/>
        </a:p>
      </dgm:t>
    </dgm:pt>
    <dgm:pt modelId="{FCE1BCDA-7B63-4289-9B3D-E8831104FC2D}" type="pres">
      <dgm:prSet presAssocID="{C2AA0C21-BFB2-46CC-A3B6-72337C3FF3E4}" presName="Name0" presStyleCnt="0">
        <dgm:presLayoutVars>
          <dgm:dir/>
          <dgm:resizeHandles val="exact"/>
        </dgm:presLayoutVars>
      </dgm:prSet>
      <dgm:spPr/>
    </dgm:pt>
    <dgm:pt modelId="{C7E9849C-2F43-44B3-97E9-E2F5824ED189}" type="pres">
      <dgm:prSet presAssocID="{60E309F3-7C3B-4B08-8AF6-1011FDD72883}" presName="node" presStyleLbl="node1" presStyleIdx="0" presStyleCnt="8" custScaleX="182392">
        <dgm:presLayoutVars>
          <dgm:bulletEnabled val="1"/>
        </dgm:presLayoutVars>
      </dgm:prSet>
      <dgm:spPr/>
    </dgm:pt>
    <dgm:pt modelId="{4F227542-982D-4347-87FC-5C8B96648F72}" type="pres">
      <dgm:prSet presAssocID="{A2D0F529-4233-4BB1-BFCC-3381493536E2}" presName="sibTrans" presStyleLbl="sibTrans2D1" presStyleIdx="0" presStyleCnt="8"/>
      <dgm:spPr/>
    </dgm:pt>
    <dgm:pt modelId="{36886C1A-36EE-4DAA-A6EE-B3C8C9433A21}" type="pres">
      <dgm:prSet presAssocID="{A2D0F529-4233-4BB1-BFCC-3381493536E2}" presName="connectorText" presStyleLbl="sibTrans2D1" presStyleIdx="0" presStyleCnt="8"/>
      <dgm:spPr/>
    </dgm:pt>
    <dgm:pt modelId="{0248F557-6974-4869-BE8E-9CB3148CE205}" type="pres">
      <dgm:prSet presAssocID="{D1B5DCD5-31DF-42F9-9AF4-53A1FC107C59}" presName="node" presStyleLbl="node1" presStyleIdx="1" presStyleCnt="8" custScaleX="202071" custScaleY="134504" custRadScaleRad="105075" custRadScaleInc="48139">
        <dgm:presLayoutVars>
          <dgm:bulletEnabled val="1"/>
        </dgm:presLayoutVars>
      </dgm:prSet>
      <dgm:spPr/>
    </dgm:pt>
    <dgm:pt modelId="{5A482ACA-8B77-4214-A689-A42241204815}" type="pres">
      <dgm:prSet presAssocID="{2D7F628A-1EE7-4771-B647-5E49D5CB10CE}" presName="sibTrans" presStyleLbl="sibTrans2D1" presStyleIdx="1" presStyleCnt="8"/>
      <dgm:spPr/>
    </dgm:pt>
    <dgm:pt modelId="{35C69086-9F08-47FC-BB99-965352494C9C}" type="pres">
      <dgm:prSet presAssocID="{2D7F628A-1EE7-4771-B647-5E49D5CB10CE}" presName="connectorText" presStyleLbl="sibTrans2D1" presStyleIdx="1" presStyleCnt="8"/>
      <dgm:spPr/>
    </dgm:pt>
    <dgm:pt modelId="{1C8DFE04-5A6F-4869-9E44-2F8ED7804EE8}" type="pres">
      <dgm:prSet presAssocID="{8D35CFE2-94FD-44EB-A711-0731406455ED}" presName="node" presStyleLbl="node1" presStyleIdx="2" presStyleCnt="8" custScaleX="146406">
        <dgm:presLayoutVars>
          <dgm:bulletEnabled val="1"/>
        </dgm:presLayoutVars>
      </dgm:prSet>
      <dgm:spPr/>
    </dgm:pt>
    <dgm:pt modelId="{52F94A83-112D-47EC-8F6A-7355092875B8}" type="pres">
      <dgm:prSet presAssocID="{152C54DB-363D-4F53-AD88-FD6F8F72B5F5}" presName="sibTrans" presStyleLbl="sibTrans2D1" presStyleIdx="2" presStyleCnt="8"/>
      <dgm:spPr/>
    </dgm:pt>
    <dgm:pt modelId="{2D763715-F553-4BD7-AA32-9720124D3513}" type="pres">
      <dgm:prSet presAssocID="{152C54DB-363D-4F53-AD88-FD6F8F72B5F5}" presName="connectorText" presStyleLbl="sibTrans2D1" presStyleIdx="2" presStyleCnt="8"/>
      <dgm:spPr/>
    </dgm:pt>
    <dgm:pt modelId="{0EC64330-EBE5-456C-9E22-239EA21E0569}" type="pres">
      <dgm:prSet presAssocID="{C1DD4FC4-2C2B-4EAE-BEE3-5881D6E20CC7}" presName="node" presStyleLbl="node1" presStyleIdx="3" presStyleCnt="8" custScaleX="184294" custRadScaleRad="106033" custRadScaleInc="-52623">
        <dgm:presLayoutVars>
          <dgm:bulletEnabled val="1"/>
        </dgm:presLayoutVars>
      </dgm:prSet>
      <dgm:spPr/>
    </dgm:pt>
    <dgm:pt modelId="{2EE47E9D-35EE-4400-86A7-E4C9A2203275}" type="pres">
      <dgm:prSet presAssocID="{7B5BA465-F36C-4C1D-ADF1-DEF7C606C710}" presName="sibTrans" presStyleLbl="sibTrans2D1" presStyleIdx="3" presStyleCnt="8"/>
      <dgm:spPr/>
    </dgm:pt>
    <dgm:pt modelId="{15252D91-3DCD-45E4-89C0-306B5873B7E1}" type="pres">
      <dgm:prSet presAssocID="{7B5BA465-F36C-4C1D-ADF1-DEF7C606C710}" presName="connectorText" presStyleLbl="sibTrans2D1" presStyleIdx="3" presStyleCnt="8"/>
      <dgm:spPr/>
    </dgm:pt>
    <dgm:pt modelId="{B9AFAE7F-9E5B-44E4-8E8A-94C32521D56D}" type="pres">
      <dgm:prSet presAssocID="{324E5D4F-C036-4796-BD1F-B78BF6DB5940}" presName="node" presStyleLbl="node1" presStyleIdx="4" presStyleCnt="8" custScaleX="159188" custRadScaleRad="97546" custRadScaleInc="15556">
        <dgm:presLayoutVars>
          <dgm:bulletEnabled val="1"/>
        </dgm:presLayoutVars>
      </dgm:prSet>
      <dgm:spPr/>
    </dgm:pt>
    <dgm:pt modelId="{6E3DEE89-E567-450C-A120-4F99C421545B}" type="pres">
      <dgm:prSet presAssocID="{6E41D828-E078-44E4-8A0B-9DDA3BC7A1FE}" presName="sibTrans" presStyleLbl="sibTrans2D1" presStyleIdx="4" presStyleCnt="8"/>
      <dgm:spPr/>
    </dgm:pt>
    <dgm:pt modelId="{CB522886-C705-402A-87A7-0D468186B091}" type="pres">
      <dgm:prSet presAssocID="{6E41D828-E078-44E4-8A0B-9DDA3BC7A1FE}" presName="connectorText" presStyleLbl="sibTrans2D1" presStyleIdx="4" presStyleCnt="8"/>
      <dgm:spPr/>
    </dgm:pt>
    <dgm:pt modelId="{E4C497FF-F21A-413F-9B72-8BA0CA9A37F1}" type="pres">
      <dgm:prSet presAssocID="{A1370569-7E9D-44ED-8BC8-A6DEEA3B4B14}" presName="node" presStyleLbl="node1" presStyleIdx="5" presStyleCnt="8" custScaleX="155449" custRadScaleRad="109671" custRadScaleInc="58104">
        <dgm:presLayoutVars>
          <dgm:bulletEnabled val="1"/>
        </dgm:presLayoutVars>
      </dgm:prSet>
      <dgm:spPr/>
    </dgm:pt>
    <dgm:pt modelId="{32AE9777-D50B-47B6-BC0B-36BDFE3CB7AF}" type="pres">
      <dgm:prSet presAssocID="{C862D713-E3CD-4751-ACFB-633A83A6B1B9}" presName="sibTrans" presStyleLbl="sibTrans2D1" presStyleIdx="5" presStyleCnt="8"/>
      <dgm:spPr/>
    </dgm:pt>
    <dgm:pt modelId="{FFAC5E47-857F-4B53-81B2-B69B5A6780EF}" type="pres">
      <dgm:prSet presAssocID="{C862D713-E3CD-4751-ACFB-633A83A6B1B9}" presName="connectorText" presStyleLbl="sibTrans2D1" presStyleIdx="5" presStyleCnt="8"/>
      <dgm:spPr/>
    </dgm:pt>
    <dgm:pt modelId="{4DE10326-E88E-41EB-A474-729208236147}" type="pres">
      <dgm:prSet presAssocID="{F0511AA3-025B-40DF-8B9B-FF2D24C9413D}" presName="node" presStyleLbl="node1" presStyleIdx="6" presStyleCnt="8" custScaleX="179993" custRadScaleRad="99169" custRadScaleInc="-1192">
        <dgm:presLayoutVars>
          <dgm:bulletEnabled val="1"/>
        </dgm:presLayoutVars>
      </dgm:prSet>
      <dgm:spPr/>
    </dgm:pt>
    <dgm:pt modelId="{5B2B157F-30AF-4683-A4E3-3E37AAAFF969}" type="pres">
      <dgm:prSet presAssocID="{6708CFFC-D577-490B-86F3-B4E3CC6E2534}" presName="sibTrans" presStyleLbl="sibTrans2D1" presStyleIdx="6" presStyleCnt="8"/>
      <dgm:spPr/>
    </dgm:pt>
    <dgm:pt modelId="{9C73B34A-3A7F-421A-AA89-25A9FF6C00AB}" type="pres">
      <dgm:prSet presAssocID="{6708CFFC-D577-490B-86F3-B4E3CC6E2534}" presName="connectorText" presStyleLbl="sibTrans2D1" presStyleIdx="6" presStyleCnt="8"/>
      <dgm:spPr/>
    </dgm:pt>
    <dgm:pt modelId="{5EB92388-9972-41AC-90AF-4DB2E20BED9B}" type="pres">
      <dgm:prSet presAssocID="{F627A464-F1C5-4690-A6AA-47942533B043}" presName="node" presStyleLbl="node1" presStyleIdx="7" presStyleCnt="8" custScaleX="191621" custRadScaleRad="107286" custRadScaleInc="-57170">
        <dgm:presLayoutVars>
          <dgm:bulletEnabled val="1"/>
        </dgm:presLayoutVars>
      </dgm:prSet>
      <dgm:spPr/>
    </dgm:pt>
    <dgm:pt modelId="{E5139B03-5814-4DB8-A6C1-3C31DEA0E310}" type="pres">
      <dgm:prSet presAssocID="{3A006121-B830-442F-AD26-D804CC2F5C5C}" presName="sibTrans" presStyleLbl="sibTrans2D1" presStyleIdx="7" presStyleCnt="8"/>
      <dgm:spPr/>
    </dgm:pt>
    <dgm:pt modelId="{8E81C36E-D5FE-426B-A679-CF0EEC4B70BC}" type="pres">
      <dgm:prSet presAssocID="{3A006121-B830-442F-AD26-D804CC2F5C5C}" presName="connectorText" presStyleLbl="sibTrans2D1" presStyleIdx="7" presStyleCnt="8"/>
      <dgm:spPr/>
    </dgm:pt>
  </dgm:ptLst>
  <dgm:cxnLst>
    <dgm:cxn modelId="{B13B2205-0BD3-C843-B60A-33814C51B997}" type="presOf" srcId="{3A006121-B830-442F-AD26-D804CC2F5C5C}" destId="{8E81C36E-D5FE-426B-A679-CF0EEC4B70BC}" srcOrd="1" destOrd="0" presId="urn:microsoft.com/office/officeart/2005/8/layout/cycle7"/>
    <dgm:cxn modelId="{EE446406-2B64-4D9D-A781-BB5822D192D6}" srcId="{C2AA0C21-BFB2-46CC-A3B6-72337C3FF3E4}" destId="{D1B5DCD5-31DF-42F9-9AF4-53A1FC107C59}" srcOrd="1" destOrd="0" parTransId="{FD77382A-7A87-4BB6-93F0-41EA934FD77F}" sibTransId="{2D7F628A-1EE7-4771-B647-5E49D5CB10CE}"/>
    <dgm:cxn modelId="{0D0AD009-37B9-7347-98D4-858EFB10C1E9}" type="presOf" srcId="{C1DD4FC4-2C2B-4EAE-BEE3-5881D6E20CC7}" destId="{0EC64330-EBE5-456C-9E22-239EA21E0569}" srcOrd="0" destOrd="0" presId="urn:microsoft.com/office/officeart/2005/8/layout/cycle7"/>
    <dgm:cxn modelId="{7704E00D-47EC-8A4E-8F23-7B3E3D7DF590}" type="presOf" srcId="{324E5D4F-C036-4796-BD1F-B78BF6DB5940}" destId="{B9AFAE7F-9E5B-44E4-8E8A-94C32521D56D}" srcOrd="0" destOrd="0" presId="urn:microsoft.com/office/officeart/2005/8/layout/cycle7"/>
    <dgm:cxn modelId="{740BCE10-D888-264A-A234-5A17939EE532}" type="presOf" srcId="{A2D0F529-4233-4BB1-BFCC-3381493536E2}" destId="{4F227542-982D-4347-87FC-5C8B96648F72}" srcOrd="0" destOrd="0" presId="urn:microsoft.com/office/officeart/2005/8/layout/cycle7"/>
    <dgm:cxn modelId="{D0AFD212-FEDC-4911-90A0-BC3537D1F992}" srcId="{C2AA0C21-BFB2-46CC-A3B6-72337C3FF3E4}" destId="{324E5D4F-C036-4796-BD1F-B78BF6DB5940}" srcOrd="4" destOrd="0" parTransId="{DA058AAA-A6F2-4AE8-9E92-9CD7A63D33D2}" sibTransId="{6E41D828-E078-44E4-8A0B-9DDA3BC7A1FE}"/>
    <dgm:cxn modelId="{4313251B-D9C7-6B42-BB89-A207E90C7B96}" type="presOf" srcId="{2D7F628A-1EE7-4771-B647-5E49D5CB10CE}" destId="{35C69086-9F08-47FC-BB99-965352494C9C}" srcOrd="1" destOrd="0" presId="urn:microsoft.com/office/officeart/2005/8/layout/cycle7"/>
    <dgm:cxn modelId="{3FF8881B-5CFC-5A40-AE13-5A03CCCBB18D}" type="presOf" srcId="{152C54DB-363D-4F53-AD88-FD6F8F72B5F5}" destId="{2D763715-F553-4BD7-AA32-9720124D3513}" srcOrd="1" destOrd="0" presId="urn:microsoft.com/office/officeart/2005/8/layout/cycle7"/>
    <dgm:cxn modelId="{72E9BD28-3EE2-7046-AEA1-2A47129E68B8}" type="presOf" srcId="{A2D0F529-4233-4BB1-BFCC-3381493536E2}" destId="{36886C1A-36EE-4DAA-A6EE-B3C8C9433A21}" srcOrd="1" destOrd="0" presId="urn:microsoft.com/office/officeart/2005/8/layout/cycle7"/>
    <dgm:cxn modelId="{0FD5BB3D-2610-594E-9807-E240497B8B23}" type="presOf" srcId="{8D35CFE2-94FD-44EB-A711-0731406455ED}" destId="{1C8DFE04-5A6F-4869-9E44-2F8ED7804EE8}" srcOrd="0" destOrd="0" presId="urn:microsoft.com/office/officeart/2005/8/layout/cycle7"/>
    <dgm:cxn modelId="{BC1A593E-53D9-1447-9FFA-D08BEF8E3AF6}" type="presOf" srcId="{60E309F3-7C3B-4B08-8AF6-1011FDD72883}" destId="{C7E9849C-2F43-44B3-97E9-E2F5824ED189}" srcOrd="0" destOrd="0" presId="urn:microsoft.com/office/officeart/2005/8/layout/cycle7"/>
    <dgm:cxn modelId="{83BC8751-F875-4908-ADF6-701AC746214E}" srcId="{C2AA0C21-BFB2-46CC-A3B6-72337C3FF3E4}" destId="{8D35CFE2-94FD-44EB-A711-0731406455ED}" srcOrd="2" destOrd="0" parTransId="{ECB21D60-7310-4EAE-8FCC-1C47533E1ECA}" sibTransId="{152C54DB-363D-4F53-AD88-FD6F8F72B5F5}"/>
    <dgm:cxn modelId="{0AE74154-28AD-49D9-A8E8-87864BC7D7BF}" srcId="{C2AA0C21-BFB2-46CC-A3B6-72337C3FF3E4}" destId="{F0511AA3-025B-40DF-8B9B-FF2D24C9413D}" srcOrd="6" destOrd="0" parTransId="{671D23D4-BA14-4588-8675-3EE56D47FFD3}" sibTransId="{6708CFFC-D577-490B-86F3-B4E3CC6E2534}"/>
    <dgm:cxn modelId="{D7838854-382A-A442-AAD4-EE72F5CEF6F0}" type="presOf" srcId="{3A006121-B830-442F-AD26-D804CC2F5C5C}" destId="{E5139B03-5814-4DB8-A6C1-3C31DEA0E310}" srcOrd="0" destOrd="0" presId="urn:microsoft.com/office/officeart/2005/8/layout/cycle7"/>
    <dgm:cxn modelId="{4FD7FB55-1451-4040-AAA6-D4E5C5D8039D}" type="presOf" srcId="{D1B5DCD5-31DF-42F9-9AF4-53A1FC107C59}" destId="{0248F557-6974-4869-BE8E-9CB3148CE205}" srcOrd="0" destOrd="0" presId="urn:microsoft.com/office/officeart/2005/8/layout/cycle7"/>
    <dgm:cxn modelId="{135BA15B-D22E-D84D-97B8-2282204C6EA3}" type="presOf" srcId="{152C54DB-363D-4F53-AD88-FD6F8F72B5F5}" destId="{52F94A83-112D-47EC-8F6A-7355092875B8}" srcOrd="0" destOrd="0" presId="urn:microsoft.com/office/officeart/2005/8/layout/cycle7"/>
    <dgm:cxn modelId="{C5EDC471-901B-9A4C-91EE-5FAC414E6766}" type="presOf" srcId="{7B5BA465-F36C-4C1D-ADF1-DEF7C606C710}" destId="{2EE47E9D-35EE-4400-86A7-E4C9A2203275}" srcOrd="0" destOrd="0" presId="urn:microsoft.com/office/officeart/2005/8/layout/cycle7"/>
    <dgm:cxn modelId="{62F8BF76-722A-D544-BAB1-D0237A65E460}" type="presOf" srcId="{6E41D828-E078-44E4-8A0B-9DDA3BC7A1FE}" destId="{6E3DEE89-E567-450C-A120-4F99C421545B}" srcOrd="0" destOrd="0" presId="urn:microsoft.com/office/officeart/2005/8/layout/cycle7"/>
    <dgm:cxn modelId="{0A73D185-CD76-4420-8752-5F90F6CFFB77}" srcId="{C2AA0C21-BFB2-46CC-A3B6-72337C3FF3E4}" destId="{A1370569-7E9D-44ED-8BC8-A6DEEA3B4B14}" srcOrd="5" destOrd="0" parTransId="{28B0D495-93C4-429E-9BE0-37C025C34433}" sibTransId="{C862D713-E3CD-4751-ACFB-633A83A6B1B9}"/>
    <dgm:cxn modelId="{5C24408A-7368-B040-BD53-A658619408D9}" type="presOf" srcId="{C2AA0C21-BFB2-46CC-A3B6-72337C3FF3E4}" destId="{FCE1BCDA-7B63-4289-9B3D-E8831104FC2D}" srcOrd="0" destOrd="0" presId="urn:microsoft.com/office/officeart/2005/8/layout/cycle7"/>
    <dgm:cxn modelId="{8DB2B39D-1CF7-E84F-9E80-2533A298C5EE}" type="presOf" srcId="{C862D713-E3CD-4751-ACFB-633A83A6B1B9}" destId="{32AE9777-D50B-47B6-BC0B-36BDFE3CB7AF}" srcOrd="0" destOrd="0" presId="urn:microsoft.com/office/officeart/2005/8/layout/cycle7"/>
    <dgm:cxn modelId="{67DB339E-0755-534B-AE0A-AE72CE0E6F02}" type="presOf" srcId="{2D7F628A-1EE7-4771-B647-5E49D5CB10CE}" destId="{5A482ACA-8B77-4214-A689-A42241204815}" srcOrd="0" destOrd="0" presId="urn:microsoft.com/office/officeart/2005/8/layout/cycle7"/>
    <dgm:cxn modelId="{412EBCAA-5893-604F-A1AB-39B3E7E7A0EB}" type="presOf" srcId="{6E41D828-E078-44E4-8A0B-9DDA3BC7A1FE}" destId="{CB522886-C705-402A-87A7-0D468186B091}" srcOrd="1" destOrd="0" presId="urn:microsoft.com/office/officeart/2005/8/layout/cycle7"/>
    <dgm:cxn modelId="{4B5A9BAE-F00F-5B43-8BC7-B0E6F45C36B0}" type="presOf" srcId="{6708CFFC-D577-490B-86F3-B4E3CC6E2534}" destId="{9C73B34A-3A7F-421A-AA89-25A9FF6C00AB}" srcOrd="1" destOrd="0" presId="urn:microsoft.com/office/officeart/2005/8/layout/cycle7"/>
    <dgm:cxn modelId="{5E046BB4-1A96-EC49-AB66-9A02C3BC85A3}" type="presOf" srcId="{7B5BA465-F36C-4C1D-ADF1-DEF7C606C710}" destId="{15252D91-3DCD-45E4-89C0-306B5873B7E1}" srcOrd="1" destOrd="0" presId="urn:microsoft.com/office/officeart/2005/8/layout/cycle7"/>
    <dgm:cxn modelId="{C79459B8-B9A8-1B4B-801D-4EEBF3315D8A}" type="presOf" srcId="{C862D713-E3CD-4751-ACFB-633A83A6B1B9}" destId="{FFAC5E47-857F-4B53-81B2-B69B5A6780EF}" srcOrd="1" destOrd="0" presId="urn:microsoft.com/office/officeart/2005/8/layout/cycle7"/>
    <dgm:cxn modelId="{D4E00DB9-6C5A-6345-974C-19C034BDD1B2}" type="presOf" srcId="{F627A464-F1C5-4690-A6AA-47942533B043}" destId="{5EB92388-9972-41AC-90AF-4DB2E20BED9B}" srcOrd="0" destOrd="0" presId="urn:microsoft.com/office/officeart/2005/8/layout/cycle7"/>
    <dgm:cxn modelId="{4B6D6ACB-5704-4E02-8F09-6E3E0163A562}" srcId="{C2AA0C21-BFB2-46CC-A3B6-72337C3FF3E4}" destId="{60E309F3-7C3B-4B08-8AF6-1011FDD72883}" srcOrd="0" destOrd="0" parTransId="{2A6F07A7-E464-439F-B597-1E0DCEAD0B32}" sibTransId="{A2D0F529-4233-4BB1-BFCC-3381493536E2}"/>
    <dgm:cxn modelId="{0A06BAD3-1838-0745-A970-FAB5B5505C0A}" type="presOf" srcId="{6708CFFC-D577-490B-86F3-B4E3CC6E2534}" destId="{5B2B157F-30AF-4683-A4E3-3E37AAAFF969}" srcOrd="0" destOrd="0" presId="urn:microsoft.com/office/officeart/2005/8/layout/cycle7"/>
    <dgm:cxn modelId="{E8393EDC-47D0-CA41-AAE0-B9C25DF567D9}" type="presOf" srcId="{F0511AA3-025B-40DF-8B9B-FF2D24C9413D}" destId="{4DE10326-E88E-41EB-A474-729208236147}" srcOrd="0" destOrd="0" presId="urn:microsoft.com/office/officeart/2005/8/layout/cycle7"/>
    <dgm:cxn modelId="{4A1EDEDF-1896-46F2-9002-EA822210475E}" srcId="{C2AA0C21-BFB2-46CC-A3B6-72337C3FF3E4}" destId="{F627A464-F1C5-4690-A6AA-47942533B043}" srcOrd="7" destOrd="0" parTransId="{64AB137A-47B0-4D3A-8887-C8F0C3C6C470}" sibTransId="{3A006121-B830-442F-AD26-D804CC2F5C5C}"/>
    <dgm:cxn modelId="{4FE47CE4-A1E6-4C2C-B4C3-36C12DA759E6}" srcId="{C2AA0C21-BFB2-46CC-A3B6-72337C3FF3E4}" destId="{C1DD4FC4-2C2B-4EAE-BEE3-5881D6E20CC7}" srcOrd="3" destOrd="0" parTransId="{B2305EFA-9C5E-4609-A76C-7F4115E7CCF2}" sibTransId="{7B5BA465-F36C-4C1D-ADF1-DEF7C606C710}"/>
    <dgm:cxn modelId="{584C18EF-03EB-AE4C-AD22-563210B16A8B}" type="presOf" srcId="{A1370569-7E9D-44ED-8BC8-A6DEEA3B4B14}" destId="{E4C497FF-F21A-413F-9B72-8BA0CA9A37F1}" srcOrd="0" destOrd="0" presId="urn:microsoft.com/office/officeart/2005/8/layout/cycle7"/>
    <dgm:cxn modelId="{9179CCD3-9FBF-4A43-A648-F982D1CA9111}" type="presParOf" srcId="{FCE1BCDA-7B63-4289-9B3D-E8831104FC2D}" destId="{C7E9849C-2F43-44B3-97E9-E2F5824ED189}" srcOrd="0" destOrd="0" presId="urn:microsoft.com/office/officeart/2005/8/layout/cycle7"/>
    <dgm:cxn modelId="{F680FEC0-00D7-BD48-935F-70E4F2CE9708}" type="presParOf" srcId="{FCE1BCDA-7B63-4289-9B3D-E8831104FC2D}" destId="{4F227542-982D-4347-87FC-5C8B96648F72}" srcOrd="1" destOrd="0" presId="urn:microsoft.com/office/officeart/2005/8/layout/cycle7"/>
    <dgm:cxn modelId="{9B2D77E1-72A1-B74F-8D4C-7D41DEA6155C}" type="presParOf" srcId="{4F227542-982D-4347-87FC-5C8B96648F72}" destId="{36886C1A-36EE-4DAA-A6EE-B3C8C9433A21}" srcOrd="0" destOrd="0" presId="urn:microsoft.com/office/officeart/2005/8/layout/cycle7"/>
    <dgm:cxn modelId="{FACB2A39-5603-C241-98F3-74B25F9A7772}" type="presParOf" srcId="{FCE1BCDA-7B63-4289-9B3D-E8831104FC2D}" destId="{0248F557-6974-4869-BE8E-9CB3148CE205}" srcOrd="2" destOrd="0" presId="urn:microsoft.com/office/officeart/2005/8/layout/cycle7"/>
    <dgm:cxn modelId="{4F58C891-57A9-8845-BB3F-1408C56B770D}" type="presParOf" srcId="{FCE1BCDA-7B63-4289-9B3D-E8831104FC2D}" destId="{5A482ACA-8B77-4214-A689-A42241204815}" srcOrd="3" destOrd="0" presId="urn:microsoft.com/office/officeart/2005/8/layout/cycle7"/>
    <dgm:cxn modelId="{8423B808-8031-C242-9670-8BACAB0EBB8E}" type="presParOf" srcId="{5A482ACA-8B77-4214-A689-A42241204815}" destId="{35C69086-9F08-47FC-BB99-965352494C9C}" srcOrd="0" destOrd="0" presId="urn:microsoft.com/office/officeart/2005/8/layout/cycle7"/>
    <dgm:cxn modelId="{A2E0F536-26AB-DC4F-89F0-76FA3033536D}" type="presParOf" srcId="{FCE1BCDA-7B63-4289-9B3D-E8831104FC2D}" destId="{1C8DFE04-5A6F-4869-9E44-2F8ED7804EE8}" srcOrd="4" destOrd="0" presId="urn:microsoft.com/office/officeart/2005/8/layout/cycle7"/>
    <dgm:cxn modelId="{2611B36B-B6F0-114C-82E1-B0D5E6CBB1C7}" type="presParOf" srcId="{FCE1BCDA-7B63-4289-9B3D-E8831104FC2D}" destId="{52F94A83-112D-47EC-8F6A-7355092875B8}" srcOrd="5" destOrd="0" presId="urn:microsoft.com/office/officeart/2005/8/layout/cycle7"/>
    <dgm:cxn modelId="{A9951574-4C3B-0745-BCB5-86E3A69BB4B7}" type="presParOf" srcId="{52F94A83-112D-47EC-8F6A-7355092875B8}" destId="{2D763715-F553-4BD7-AA32-9720124D3513}" srcOrd="0" destOrd="0" presId="urn:microsoft.com/office/officeart/2005/8/layout/cycle7"/>
    <dgm:cxn modelId="{56DB62D7-C6E8-F94C-A040-C8150BE4834A}" type="presParOf" srcId="{FCE1BCDA-7B63-4289-9B3D-E8831104FC2D}" destId="{0EC64330-EBE5-456C-9E22-239EA21E0569}" srcOrd="6" destOrd="0" presId="urn:microsoft.com/office/officeart/2005/8/layout/cycle7"/>
    <dgm:cxn modelId="{34EF299D-47F2-E946-A3EF-E765FB07B3C9}" type="presParOf" srcId="{FCE1BCDA-7B63-4289-9B3D-E8831104FC2D}" destId="{2EE47E9D-35EE-4400-86A7-E4C9A2203275}" srcOrd="7" destOrd="0" presId="urn:microsoft.com/office/officeart/2005/8/layout/cycle7"/>
    <dgm:cxn modelId="{802B60A0-F4F0-D94A-953B-59A0107D8B1D}" type="presParOf" srcId="{2EE47E9D-35EE-4400-86A7-E4C9A2203275}" destId="{15252D91-3DCD-45E4-89C0-306B5873B7E1}" srcOrd="0" destOrd="0" presId="urn:microsoft.com/office/officeart/2005/8/layout/cycle7"/>
    <dgm:cxn modelId="{CDD3F3F4-FA0A-4B49-8BE5-8359124BA87B}" type="presParOf" srcId="{FCE1BCDA-7B63-4289-9B3D-E8831104FC2D}" destId="{B9AFAE7F-9E5B-44E4-8E8A-94C32521D56D}" srcOrd="8" destOrd="0" presId="urn:microsoft.com/office/officeart/2005/8/layout/cycle7"/>
    <dgm:cxn modelId="{564F0A63-D0A4-864E-95D2-A458642EB755}" type="presParOf" srcId="{FCE1BCDA-7B63-4289-9B3D-E8831104FC2D}" destId="{6E3DEE89-E567-450C-A120-4F99C421545B}" srcOrd="9" destOrd="0" presId="urn:microsoft.com/office/officeart/2005/8/layout/cycle7"/>
    <dgm:cxn modelId="{41D7F56D-3499-C747-BE22-93626B963FF5}" type="presParOf" srcId="{6E3DEE89-E567-450C-A120-4F99C421545B}" destId="{CB522886-C705-402A-87A7-0D468186B091}" srcOrd="0" destOrd="0" presId="urn:microsoft.com/office/officeart/2005/8/layout/cycle7"/>
    <dgm:cxn modelId="{A853A615-A0F5-D74F-8E07-5BD33514A15A}" type="presParOf" srcId="{FCE1BCDA-7B63-4289-9B3D-E8831104FC2D}" destId="{E4C497FF-F21A-413F-9B72-8BA0CA9A37F1}" srcOrd="10" destOrd="0" presId="urn:microsoft.com/office/officeart/2005/8/layout/cycle7"/>
    <dgm:cxn modelId="{A0B024DA-B049-7E4B-9464-EEF1C8A44029}" type="presParOf" srcId="{FCE1BCDA-7B63-4289-9B3D-E8831104FC2D}" destId="{32AE9777-D50B-47B6-BC0B-36BDFE3CB7AF}" srcOrd="11" destOrd="0" presId="urn:microsoft.com/office/officeart/2005/8/layout/cycle7"/>
    <dgm:cxn modelId="{51BD22F8-3AAB-D54E-9303-E350D6D8ACA7}" type="presParOf" srcId="{32AE9777-D50B-47B6-BC0B-36BDFE3CB7AF}" destId="{FFAC5E47-857F-4B53-81B2-B69B5A6780EF}" srcOrd="0" destOrd="0" presId="urn:microsoft.com/office/officeart/2005/8/layout/cycle7"/>
    <dgm:cxn modelId="{61D4C831-66E1-D147-88CF-8799F86E3C38}" type="presParOf" srcId="{FCE1BCDA-7B63-4289-9B3D-E8831104FC2D}" destId="{4DE10326-E88E-41EB-A474-729208236147}" srcOrd="12" destOrd="0" presId="urn:microsoft.com/office/officeart/2005/8/layout/cycle7"/>
    <dgm:cxn modelId="{D889F014-74ED-0443-A49E-BCBA1A807B58}" type="presParOf" srcId="{FCE1BCDA-7B63-4289-9B3D-E8831104FC2D}" destId="{5B2B157F-30AF-4683-A4E3-3E37AAAFF969}" srcOrd="13" destOrd="0" presId="urn:microsoft.com/office/officeart/2005/8/layout/cycle7"/>
    <dgm:cxn modelId="{EABD41BB-8266-C847-B288-4F5CD38C8EDB}" type="presParOf" srcId="{5B2B157F-30AF-4683-A4E3-3E37AAAFF969}" destId="{9C73B34A-3A7F-421A-AA89-25A9FF6C00AB}" srcOrd="0" destOrd="0" presId="urn:microsoft.com/office/officeart/2005/8/layout/cycle7"/>
    <dgm:cxn modelId="{41ACD292-BACA-B442-A04D-2AE2D016395E}" type="presParOf" srcId="{FCE1BCDA-7B63-4289-9B3D-E8831104FC2D}" destId="{5EB92388-9972-41AC-90AF-4DB2E20BED9B}" srcOrd="14" destOrd="0" presId="urn:microsoft.com/office/officeart/2005/8/layout/cycle7"/>
    <dgm:cxn modelId="{781890A3-E4E9-AF4F-BB3A-ECE2A16E19A4}" type="presParOf" srcId="{FCE1BCDA-7B63-4289-9B3D-E8831104FC2D}" destId="{E5139B03-5814-4DB8-A6C1-3C31DEA0E310}" srcOrd="15" destOrd="0" presId="urn:microsoft.com/office/officeart/2005/8/layout/cycle7"/>
    <dgm:cxn modelId="{5B64C49D-72F8-5F46-9799-3119A4FF908A}" type="presParOf" srcId="{E5139B03-5814-4DB8-A6C1-3C31DEA0E310}" destId="{8E81C36E-D5FE-426B-A679-CF0EEC4B70B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AA0C21-BFB2-46CC-A3B6-72337C3FF3E4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60E309F3-7C3B-4B08-8AF6-1011FDD72883}">
      <dgm:prSet phldrT="[Texto]" custT="1"/>
      <dgm:spPr/>
      <dgm:t>
        <a:bodyPr/>
        <a:lstStyle/>
        <a:p>
          <a:r>
            <a:rPr lang="pt-BR" sz="1200" dirty="0"/>
            <a:t>Identificar</a:t>
          </a:r>
        </a:p>
      </dgm:t>
    </dgm:pt>
    <dgm:pt modelId="{2A6F07A7-E464-439F-B597-1E0DCEAD0B32}" type="parTrans" cxnId="{4B6D6ACB-5704-4E02-8F09-6E3E0163A562}">
      <dgm:prSet/>
      <dgm:spPr/>
      <dgm:t>
        <a:bodyPr/>
        <a:lstStyle/>
        <a:p>
          <a:endParaRPr lang="pt-BR" sz="1200"/>
        </a:p>
      </dgm:t>
    </dgm:pt>
    <dgm:pt modelId="{A2D0F529-4233-4BB1-BFCC-3381493536E2}" type="sibTrans" cxnId="{4B6D6ACB-5704-4E02-8F09-6E3E0163A562}">
      <dgm:prSet/>
      <dgm:spPr/>
      <dgm:t>
        <a:bodyPr/>
        <a:lstStyle/>
        <a:p>
          <a:endParaRPr lang="pt-BR" sz="1200"/>
        </a:p>
      </dgm:t>
    </dgm:pt>
    <dgm:pt modelId="{324E5D4F-C036-4796-BD1F-B78BF6DB5940}">
      <dgm:prSet phldrT="[Texto]" custT="1"/>
      <dgm:spPr/>
      <dgm:t>
        <a:bodyPr/>
        <a:lstStyle/>
        <a:p>
          <a:r>
            <a:rPr lang="pt-BR" sz="1200" dirty="0"/>
            <a:t>Armazenar</a:t>
          </a:r>
        </a:p>
      </dgm:t>
    </dgm:pt>
    <dgm:pt modelId="{DA058AAA-A6F2-4AE8-9E92-9CD7A63D33D2}" type="parTrans" cxnId="{D0AFD212-FEDC-4911-90A0-BC3537D1F992}">
      <dgm:prSet/>
      <dgm:spPr/>
      <dgm:t>
        <a:bodyPr/>
        <a:lstStyle/>
        <a:p>
          <a:endParaRPr lang="pt-BR" sz="1200"/>
        </a:p>
      </dgm:t>
    </dgm:pt>
    <dgm:pt modelId="{6E41D828-E078-44E4-8A0B-9DDA3BC7A1FE}" type="sibTrans" cxnId="{D0AFD212-FEDC-4911-90A0-BC3537D1F992}">
      <dgm:prSet/>
      <dgm:spPr/>
      <dgm:t>
        <a:bodyPr/>
        <a:lstStyle/>
        <a:p>
          <a:endParaRPr lang="pt-BR" sz="1200"/>
        </a:p>
      </dgm:t>
    </dgm:pt>
    <dgm:pt modelId="{F0511AA3-025B-40DF-8B9B-FF2D24C9413D}">
      <dgm:prSet phldrT="[Texto]" custT="1"/>
      <dgm:spPr/>
      <dgm:t>
        <a:bodyPr/>
        <a:lstStyle/>
        <a:p>
          <a:r>
            <a:rPr lang="pt-BR" sz="1200" dirty="0"/>
            <a:t>Institucionalizar</a:t>
          </a:r>
        </a:p>
      </dgm:t>
    </dgm:pt>
    <dgm:pt modelId="{671D23D4-BA14-4588-8675-3EE56D47FFD3}" type="parTrans" cxnId="{0AE74154-28AD-49D9-A8E8-87864BC7D7BF}">
      <dgm:prSet/>
      <dgm:spPr/>
      <dgm:t>
        <a:bodyPr/>
        <a:lstStyle/>
        <a:p>
          <a:endParaRPr lang="pt-BR" sz="1200"/>
        </a:p>
      </dgm:t>
    </dgm:pt>
    <dgm:pt modelId="{6708CFFC-D577-490B-86F3-B4E3CC6E2534}" type="sibTrans" cxnId="{0AE74154-28AD-49D9-A8E8-87864BC7D7BF}">
      <dgm:prSet/>
      <dgm:spPr/>
      <dgm:t>
        <a:bodyPr/>
        <a:lstStyle/>
        <a:p>
          <a:endParaRPr lang="pt-BR" sz="1200"/>
        </a:p>
      </dgm:t>
    </dgm:pt>
    <dgm:pt modelId="{D1B5DCD5-31DF-42F9-9AF4-53A1FC107C59}">
      <dgm:prSet phldrT="[Texto]" custT="1"/>
      <dgm:spPr/>
      <dgm:t>
        <a:bodyPr/>
        <a:lstStyle/>
        <a:p>
          <a:r>
            <a:rPr lang="pt-BR" sz="1200" dirty="0"/>
            <a:t>Mapear</a:t>
          </a:r>
        </a:p>
      </dgm:t>
    </dgm:pt>
    <dgm:pt modelId="{FD77382A-7A87-4BB6-93F0-41EA934FD77F}" type="parTrans" cxnId="{EE446406-2B64-4D9D-A781-BB5822D192D6}">
      <dgm:prSet/>
      <dgm:spPr/>
      <dgm:t>
        <a:bodyPr/>
        <a:lstStyle/>
        <a:p>
          <a:endParaRPr lang="pt-BR" sz="1200"/>
        </a:p>
      </dgm:t>
    </dgm:pt>
    <dgm:pt modelId="{2D7F628A-1EE7-4771-B647-5E49D5CB10CE}" type="sibTrans" cxnId="{EE446406-2B64-4D9D-A781-BB5822D192D6}">
      <dgm:prSet/>
      <dgm:spPr/>
      <dgm:t>
        <a:bodyPr/>
        <a:lstStyle/>
        <a:p>
          <a:endParaRPr lang="pt-BR" sz="1200"/>
        </a:p>
      </dgm:t>
    </dgm:pt>
    <dgm:pt modelId="{8D35CFE2-94FD-44EB-A711-0731406455ED}">
      <dgm:prSet phldrT="[Texto]" custT="1"/>
      <dgm:spPr/>
      <dgm:t>
        <a:bodyPr/>
        <a:lstStyle/>
        <a:p>
          <a:r>
            <a:rPr lang="pt-BR" sz="1200" dirty="0"/>
            <a:t>Inventariar</a:t>
          </a:r>
        </a:p>
      </dgm:t>
    </dgm:pt>
    <dgm:pt modelId="{ECB21D60-7310-4EAE-8FCC-1C47533E1ECA}" type="parTrans" cxnId="{83BC8751-F875-4908-ADF6-701AC746214E}">
      <dgm:prSet/>
      <dgm:spPr/>
      <dgm:t>
        <a:bodyPr/>
        <a:lstStyle/>
        <a:p>
          <a:endParaRPr lang="pt-BR" sz="1200"/>
        </a:p>
      </dgm:t>
    </dgm:pt>
    <dgm:pt modelId="{152C54DB-363D-4F53-AD88-FD6F8F72B5F5}" type="sibTrans" cxnId="{83BC8751-F875-4908-ADF6-701AC746214E}">
      <dgm:prSet/>
      <dgm:spPr/>
      <dgm:t>
        <a:bodyPr/>
        <a:lstStyle/>
        <a:p>
          <a:endParaRPr lang="pt-BR" sz="1200"/>
        </a:p>
      </dgm:t>
    </dgm:pt>
    <dgm:pt modelId="{C92E3524-09E7-4555-A76A-D4D79B9B605A}">
      <dgm:prSet phldrT="[Texto]" custT="1"/>
      <dgm:spPr/>
      <dgm:t>
        <a:bodyPr/>
        <a:lstStyle/>
        <a:p>
          <a:r>
            <a:rPr lang="pt-BR" sz="1200" dirty="0"/>
            <a:t>Criar </a:t>
          </a:r>
        </a:p>
      </dgm:t>
    </dgm:pt>
    <dgm:pt modelId="{CA163C4E-5156-4C42-BC09-0D0AC07BE307}" type="parTrans" cxnId="{E96C6411-EAB6-4B7F-B8B8-DE446EAD5F55}">
      <dgm:prSet/>
      <dgm:spPr/>
      <dgm:t>
        <a:bodyPr/>
        <a:lstStyle/>
        <a:p>
          <a:endParaRPr lang="pt-BR" sz="1200"/>
        </a:p>
      </dgm:t>
    </dgm:pt>
    <dgm:pt modelId="{B32AEF01-DE52-454D-98C2-E195B96A18B7}" type="sibTrans" cxnId="{E96C6411-EAB6-4B7F-B8B8-DE446EAD5F55}">
      <dgm:prSet/>
      <dgm:spPr/>
      <dgm:t>
        <a:bodyPr/>
        <a:lstStyle/>
        <a:p>
          <a:endParaRPr lang="pt-BR" sz="1200"/>
        </a:p>
      </dgm:t>
    </dgm:pt>
    <dgm:pt modelId="{A1370569-7E9D-44ED-8BC8-A6DEEA3B4B14}">
      <dgm:prSet custT="1"/>
      <dgm:spPr/>
      <dgm:t>
        <a:bodyPr/>
        <a:lstStyle/>
        <a:p>
          <a:r>
            <a:rPr lang="pt-BR" sz="1200" dirty="0" err="1"/>
            <a:t>Comparti-lhar</a:t>
          </a:r>
          <a:endParaRPr lang="pt-BR" sz="1200" dirty="0"/>
        </a:p>
      </dgm:t>
    </dgm:pt>
    <dgm:pt modelId="{28B0D495-93C4-429E-9BE0-37C025C34433}" type="parTrans" cxnId="{0A73D185-CD76-4420-8752-5F90F6CFFB77}">
      <dgm:prSet/>
      <dgm:spPr/>
      <dgm:t>
        <a:bodyPr/>
        <a:lstStyle/>
        <a:p>
          <a:endParaRPr lang="pt-BR" sz="1200"/>
        </a:p>
      </dgm:t>
    </dgm:pt>
    <dgm:pt modelId="{C862D713-E3CD-4751-ACFB-633A83A6B1B9}" type="sibTrans" cxnId="{0A73D185-CD76-4420-8752-5F90F6CFFB77}">
      <dgm:prSet/>
      <dgm:spPr/>
      <dgm:t>
        <a:bodyPr/>
        <a:lstStyle/>
        <a:p>
          <a:endParaRPr lang="pt-BR" sz="1200"/>
        </a:p>
      </dgm:t>
    </dgm:pt>
    <dgm:pt modelId="{25504FCA-3EF1-4CDA-89BB-4C835CDA0651}">
      <dgm:prSet custT="1"/>
      <dgm:spPr/>
      <dgm:t>
        <a:bodyPr/>
        <a:lstStyle/>
        <a:p>
          <a:r>
            <a:rPr lang="pt-BR" sz="1200" dirty="0"/>
            <a:t>tratar</a:t>
          </a:r>
        </a:p>
      </dgm:t>
    </dgm:pt>
    <dgm:pt modelId="{F019A43E-68E1-4D96-9F7D-E5D199964C60}" type="parTrans" cxnId="{2CC71FD1-8E1B-4570-8B00-8FD81D006683}">
      <dgm:prSet/>
      <dgm:spPr/>
      <dgm:t>
        <a:bodyPr/>
        <a:lstStyle/>
        <a:p>
          <a:endParaRPr lang="pt-BR"/>
        </a:p>
      </dgm:t>
    </dgm:pt>
    <dgm:pt modelId="{7582385A-1A28-4D81-AB4D-EA3615A8BC6B}" type="sibTrans" cxnId="{2CC71FD1-8E1B-4570-8B00-8FD81D006683}">
      <dgm:prSet/>
      <dgm:spPr/>
      <dgm:t>
        <a:bodyPr/>
        <a:lstStyle/>
        <a:p>
          <a:endParaRPr lang="pt-BR"/>
        </a:p>
      </dgm:t>
    </dgm:pt>
    <dgm:pt modelId="{C92DA058-3ED9-4E9C-ACF9-000BBFDFC554}" type="pres">
      <dgm:prSet presAssocID="{C2AA0C21-BFB2-46CC-A3B6-72337C3FF3E4}" presName="rootnode" presStyleCnt="0">
        <dgm:presLayoutVars>
          <dgm:chMax/>
          <dgm:chPref/>
          <dgm:dir/>
          <dgm:animLvl val="lvl"/>
        </dgm:presLayoutVars>
      </dgm:prSet>
      <dgm:spPr/>
    </dgm:pt>
    <dgm:pt modelId="{8687B475-D578-47EA-A394-8885DDC7F622}" type="pres">
      <dgm:prSet presAssocID="{60E309F3-7C3B-4B08-8AF6-1011FDD72883}" presName="composite" presStyleCnt="0"/>
      <dgm:spPr/>
    </dgm:pt>
    <dgm:pt modelId="{BA4BDD86-EABE-453A-A217-39B6103F8DF0}" type="pres">
      <dgm:prSet presAssocID="{60E309F3-7C3B-4B08-8AF6-1011FDD72883}" presName="LShape" presStyleLbl="alignNode1" presStyleIdx="0" presStyleCnt="15"/>
      <dgm:spPr/>
    </dgm:pt>
    <dgm:pt modelId="{04C40E1F-14A9-4E29-927B-145F091C5D1D}" type="pres">
      <dgm:prSet presAssocID="{60E309F3-7C3B-4B08-8AF6-1011FDD72883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D224935-30D1-407F-8EF5-A87D46FFE745}" type="pres">
      <dgm:prSet presAssocID="{60E309F3-7C3B-4B08-8AF6-1011FDD72883}" presName="Triangle" presStyleLbl="alignNode1" presStyleIdx="1" presStyleCnt="15"/>
      <dgm:spPr/>
    </dgm:pt>
    <dgm:pt modelId="{8595D6DB-E7E9-494F-ACCF-7B8857D8A70A}" type="pres">
      <dgm:prSet presAssocID="{A2D0F529-4233-4BB1-BFCC-3381493536E2}" presName="sibTrans" presStyleCnt="0"/>
      <dgm:spPr/>
    </dgm:pt>
    <dgm:pt modelId="{B019C3D8-CDBD-4B8D-AB8B-EB74399E5D43}" type="pres">
      <dgm:prSet presAssocID="{A2D0F529-4233-4BB1-BFCC-3381493536E2}" presName="space" presStyleCnt="0"/>
      <dgm:spPr/>
    </dgm:pt>
    <dgm:pt modelId="{C4B4D677-27F5-4DB7-A6D2-ACDA87731219}" type="pres">
      <dgm:prSet presAssocID="{D1B5DCD5-31DF-42F9-9AF4-53A1FC107C59}" presName="composite" presStyleCnt="0"/>
      <dgm:spPr/>
    </dgm:pt>
    <dgm:pt modelId="{F7460C72-610D-4721-80D1-C25FB06B4627}" type="pres">
      <dgm:prSet presAssocID="{D1B5DCD5-31DF-42F9-9AF4-53A1FC107C59}" presName="LShape" presStyleLbl="alignNode1" presStyleIdx="2" presStyleCnt="15"/>
      <dgm:spPr/>
    </dgm:pt>
    <dgm:pt modelId="{534531A2-8F41-4DB7-AB61-4BECCD9A3413}" type="pres">
      <dgm:prSet presAssocID="{D1B5DCD5-31DF-42F9-9AF4-53A1FC107C59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407F2BEF-BE8D-4671-8D85-062D75CAE25B}" type="pres">
      <dgm:prSet presAssocID="{D1B5DCD5-31DF-42F9-9AF4-53A1FC107C59}" presName="Triangle" presStyleLbl="alignNode1" presStyleIdx="3" presStyleCnt="15"/>
      <dgm:spPr/>
    </dgm:pt>
    <dgm:pt modelId="{2125EE45-243A-4302-AAB2-FC4E8F537F31}" type="pres">
      <dgm:prSet presAssocID="{2D7F628A-1EE7-4771-B647-5E49D5CB10CE}" presName="sibTrans" presStyleCnt="0"/>
      <dgm:spPr/>
    </dgm:pt>
    <dgm:pt modelId="{A8ECF340-5AB1-47D3-92D0-A55EA9965733}" type="pres">
      <dgm:prSet presAssocID="{2D7F628A-1EE7-4771-B647-5E49D5CB10CE}" presName="space" presStyleCnt="0"/>
      <dgm:spPr/>
    </dgm:pt>
    <dgm:pt modelId="{BBCF084C-7FBF-4491-890D-24B1912777CD}" type="pres">
      <dgm:prSet presAssocID="{8D35CFE2-94FD-44EB-A711-0731406455ED}" presName="composite" presStyleCnt="0"/>
      <dgm:spPr/>
    </dgm:pt>
    <dgm:pt modelId="{E09D99AA-DD9E-43F9-AE6A-A1E9752242E7}" type="pres">
      <dgm:prSet presAssocID="{8D35CFE2-94FD-44EB-A711-0731406455ED}" presName="LShape" presStyleLbl="alignNode1" presStyleIdx="4" presStyleCnt="15"/>
      <dgm:spPr/>
    </dgm:pt>
    <dgm:pt modelId="{1C37CB63-ABDA-4317-A3BC-0BFEBFA803D0}" type="pres">
      <dgm:prSet presAssocID="{8D35CFE2-94FD-44EB-A711-0731406455ED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21D83DA6-F472-499C-98E0-A1305612E33E}" type="pres">
      <dgm:prSet presAssocID="{8D35CFE2-94FD-44EB-A711-0731406455ED}" presName="Triangle" presStyleLbl="alignNode1" presStyleIdx="5" presStyleCnt="15"/>
      <dgm:spPr/>
    </dgm:pt>
    <dgm:pt modelId="{BDEDA6B9-2652-4379-9017-1191638F93EA}" type="pres">
      <dgm:prSet presAssocID="{152C54DB-363D-4F53-AD88-FD6F8F72B5F5}" presName="sibTrans" presStyleCnt="0"/>
      <dgm:spPr/>
    </dgm:pt>
    <dgm:pt modelId="{67E3BB01-2B52-493D-A014-B9021FDE31EF}" type="pres">
      <dgm:prSet presAssocID="{152C54DB-363D-4F53-AD88-FD6F8F72B5F5}" presName="space" presStyleCnt="0"/>
      <dgm:spPr/>
    </dgm:pt>
    <dgm:pt modelId="{698EEE67-A32E-46B6-8D8B-AF58A8A27AEC}" type="pres">
      <dgm:prSet presAssocID="{25504FCA-3EF1-4CDA-89BB-4C835CDA0651}" presName="composite" presStyleCnt="0"/>
      <dgm:spPr/>
    </dgm:pt>
    <dgm:pt modelId="{90BBE978-8B99-4CC7-85D5-D69A474BD8BC}" type="pres">
      <dgm:prSet presAssocID="{25504FCA-3EF1-4CDA-89BB-4C835CDA0651}" presName="LShape" presStyleLbl="alignNode1" presStyleIdx="6" presStyleCnt="15"/>
      <dgm:spPr/>
    </dgm:pt>
    <dgm:pt modelId="{06EC2E01-2922-49BB-8593-4CA95699519D}" type="pres">
      <dgm:prSet presAssocID="{25504FCA-3EF1-4CDA-89BB-4C835CDA0651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FEEDFD1-3B19-4EEF-99B3-9FB88F80C2E6}" type="pres">
      <dgm:prSet presAssocID="{25504FCA-3EF1-4CDA-89BB-4C835CDA0651}" presName="Triangle" presStyleLbl="alignNode1" presStyleIdx="7" presStyleCnt="15"/>
      <dgm:spPr/>
    </dgm:pt>
    <dgm:pt modelId="{F76C004B-8988-4A8B-B1BA-5E8B7068C055}" type="pres">
      <dgm:prSet presAssocID="{7582385A-1A28-4D81-AB4D-EA3615A8BC6B}" presName="sibTrans" presStyleCnt="0"/>
      <dgm:spPr/>
    </dgm:pt>
    <dgm:pt modelId="{0725F7BD-CBD9-49C9-BCC1-5659E93694C8}" type="pres">
      <dgm:prSet presAssocID="{7582385A-1A28-4D81-AB4D-EA3615A8BC6B}" presName="space" presStyleCnt="0"/>
      <dgm:spPr/>
    </dgm:pt>
    <dgm:pt modelId="{3B05E9A0-BCE2-4328-A444-A5F328F7F314}" type="pres">
      <dgm:prSet presAssocID="{324E5D4F-C036-4796-BD1F-B78BF6DB5940}" presName="composite" presStyleCnt="0"/>
      <dgm:spPr/>
    </dgm:pt>
    <dgm:pt modelId="{1BA156F7-7808-4875-B100-7FCC56DD5896}" type="pres">
      <dgm:prSet presAssocID="{324E5D4F-C036-4796-BD1F-B78BF6DB5940}" presName="LShape" presStyleLbl="alignNode1" presStyleIdx="8" presStyleCnt="15"/>
      <dgm:spPr/>
    </dgm:pt>
    <dgm:pt modelId="{27697FAE-C62B-4756-A726-F6475C379429}" type="pres">
      <dgm:prSet presAssocID="{324E5D4F-C036-4796-BD1F-B78BF6DB5940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87C360-CDBF-47A6-ABEF-894E3B4E26BB}" type="pres">
      <dgm:prSet presAssocID="{324E5D4F-C036-4796-BD1F-B78BF6DB5940}" presName="Triangle" presStyleLbl="alignNode1" presStyleIdx="9" presStyleCnt="15"/>
      <dgm:spPr/>
    </dgm:pt>
    <dgm:pt modelId="{35D1B52F-959A-47D2-9ACE-A0736FDD0903}" type="pres">
      <dgm:prSet presAssocID="{6E41D828-E078-44E4-8A0B-9DDA3BC7A1FE}" presName="sibTrans" presStyleCnt="0"/>
      <dgm:spPr/>
    </dgm:pt>
    <dgm:pt modelId="{A3650E43-A1E6-4908-9A6D-88DB898E98AE}" type="pres">
      <dgm:prSet presAssocID="{6E41D828-E078-44E4-8A0B-9DDA3BC7A1FE}" presName="space" presStyleCnt="0"/>
      <dgm:spPr/>
    </dgm:pt>
    <dgm:pt modelId="{FF1E33DA-4AFD-4996-BEAF-264BFC157821}" type="pres">
      <dgm:prSet presAssocID="{A1370569-7E9D-44ED-8BC8-A6DEEA3B4B14}" presName="composite" presStyleCnt="0"/>
      <dgm:spPr/>
    </dgm:pt>
    <dgm:pt modelId="{1848C392-E229-456A-BCB5-1914F9042D51}" type="pres">
      <dgm:prSet presAssocID="{A1370569-7E9D-44ED-8BC8-A6DEEA3B4B14}" presName="LShape" presStyleLbl="alignNode1" presStyleIdx="10" presStyleCnt="15"/>
      <dgm:spPr/>
    </dgm:pt>
    <dgm:pt modelId="{C9BEB184-0FF7-4C5E-A780-50AA09B7BD02}" type="pres">
      <dgm:prSet presAssocID="{A1370569-7E9D-44ED-8BC8-A6DEEA3B4B14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9451244E-106A-48F8-8E0D-276F96F3B73C}" type="pres">
      <dgm:prSet presAssocID="{A1370569-7E9D-44ED-8BC8-A6DEEA3B4B14}" presName="Triangle" presStyleLbl="alignNode1" presStyleIdx="11" presStyleCnt="15"/>
      <dgm:spPr/>
    </dgm:pt>
    <dgm:pt modelId="{1E1A1A49-3FBA-4A5D-9B5F-C21FBA6C02BB}" type="pres">
      <dgm:prSet presAssocID="{C862D713-E3CD-4751-ACFB-633A83A6B1B9}" presName="sibTrans" presStyleCnt="0"/>
      <dgm:spPr/>
    </dgm:pt>
    <dgm:pt modelId="{1CA0AF6C-B6F6-4CE4-90AE-FA6EBF34975D}" type="pres">
      <dgm:prSet presAssocID="{C862D713-E3CD-4751-ACFB-633A83A6B1B9}" presName="space" presStyleCnt="0"/>
      <dgm:spPr/>
    </dgm:pt>
    <dgm:pt modelId="{BD9937A7-113A-4FB4-8321-3410517B9A7D}" type="pres">
      <dgm:prSet presAssocID="{F0511AA3-025B-40DF-8B9B-FF2D24C9413D}" presName="composite" presStyleCnt="0"/>
      <dgm:spPr/>
    </dgm:pt>
    <dgm:pt modelId="{5DB606C0-F7F0-421E-832C-7283E2FEEA7B}" type="pres">
      <dgm:prSet presAssocID="{F0511AA3-025B-40DF-8B9B-FF2D24C9413D}" presName="LShape" presStyleLbl="alignNode1" presStyleIdx="12" presStyleCnt="15"/>
      <dgm:spPr/>
    </dgm:pt>
    <dgm:pt modelId="{0D979908-FA82-4B02-B285-FE476E7C61CB}" type="pres">
      <dgm:prSet presAssocID="{F0511AA3-025B-40DF-8B9B-FF2D24C9413D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9C650C1C-7C52-496C-83D8-96C79ACD9C77}" type="pres">
      <dgm:prSet presAssocID="{F0511AA3-025B-40DF-8B9B-FF2D24C9413D}" presName="Triangle" presStyleLbl="alignNode1" presStyleIdx="13" presStyleCnt="15"/>
      <dgm:spPr/>
    </dgm:pt>
    <dgm:pt modelId="{BBF91C71-132A-48D2-804C-DF7E308A8555}" type="pres">
      <dgm:prSet presAssocID="{6708CFFC-D577-490B-86F3-B4E3CC6E2534}" presName="sibTrans" presStyleCnt="0"/>
      <dgm:spPr/>
    </dgm:pt>
    <dgm:pt modelId="{B5C7FCCE-B9F1-40B1-80BD-BFC0DD44C762}" type="pres">
      <dgm:prSet presAssocID="{6708CFFC-D577-490B-86F3-B4E3CC6E2534}" presName="space" presStyleCnt="0"/>
      <dgm:spPr/>
    </dgm:pt>
    <dgm:pt modelId="{98773570-C50A-4665-A9D8-3FA7367580D5}" type="pres">
      <dgm:prSet presAssocID="{C92E3524-09E7-4555-A76A-D4D79B9B605A}" presName="composite" presStyleCnt="0"/>
      <dgm:spPr/>
    </dgm:pt>
    <dgm:pt modelId="{E4DC4DCD-C7AE-480C-B402-5A933CDB68A2}" type="pres">
      <dgm:prSet presAssocID="{C92E3524-09E7-4555-A76A-D4D79B9B605A}" presName="LShape" presStyleLbl="alignNode1" presStyleIdx="14" presStyleCnt="15"/>
      <dgm:spPr/>
    </dgm:pt>
    <dgm:pt modelId="{FF627A7C-FBC1-4F42-B496-77FE80E9ED00}" type="pres">
      <dgm:prSet presAssocID="{C92E3524-09E7-4555-A76A-D4D79B9B605A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E446406-2B64-4D9D-A781-BB5822D192D6}" srcId="{C2AA0C21-BFB2-46CC-A3B6-72337C3FF3E4}" destId="{D1B5DCD5-31DF-42F9-9AF4-53A1FC107C59}" srcOrd="1" destOrd="0" parTransId="{FD77382A-7A87-4BB6-93F0-41EA934FD77F}" sibTransId="{2D7F628A-1EE7-4771-B647-5E49D5CB10CE}"/>
    <dgm:cxn modelId="{E96C6411-EAB6-4B7F-B8B8-DE446EAD5F55}" srcId="{C2AA0C21-BFB2-46CC-A3B6-72337C3FF3E4}" destId="{C92E3524-09E7-4555-A76A-D4D79B9B605A}" srcOrd="7" destOrd="0" parTransId="{CA163C4E-5156-4C42-BC09-0D0AC07BE307}" sibTransId="{B32AEF01-DE52-454D-98C2-E195B96A18B7}"/>
    <dgm:cxn modelId="{D0AFD212-FEDC-4911-90A0-BC3537D1F992}" srcId="{C2AA0C21-BFB2-46CC-A3B6-72337C3FF3E4}" destId="{324E5D4F-C036-4796-BD1F-B78BF6DB5940}" srcOrd="4" destOrd="0" parTransId="{DA058AAA-A6F2-4AE8-9E92-9CD7A63D33D2}" sibTransId="{6E41D828-E078-44E4-8A0B-9DDA3BC7A1FE}"/>
    <dgm:cxn modelId="{8672B81A-71F6-4B4D-9B0B-9CCFCEA92256}" type="presOf" srcId="{25504FCA-3EF1-4CDA-89BB-4C835CDA0651}" destId="{06EC2E01-2922-49BB-8593-4CA95699519D}" srcOrd="0" destOrd="0" presId="urn:microsoft.com/office/officeart/2009/3/layout/StepUpProcess"/>
    <dgm:cxn modelId="{3461B721-46DD-9048-B3D5-B840A5B44AFC}" type="presOf" srcId="{D1B5DCD5-31DF-42F9-9AF4-53A1FC107C59}" destId="{534531A2-8F41-4DB7-AB61-4BECCD9A3413}" srcOrd="0" destOrd="0" presId="urn:microsoft.com/office/officeart/2009/3/layout/StepUpProcess"/>
    <dgm:cxn modelId="{83BC8751-F875-4908-ADF6-701AC746214E}" srcId="{C2AA0C21-BFB2-46CC-A3B6-72337C3FF3E4}" destId="{8D35CFE2-94FD-44EB-A711-0731406455ED}" srcOrd="2" destOrd="0" parTransId="{ECB21D60-7310-4EAE-8FCC-1C47533E1ECA}" sibTransId="{152C54DB-363D-4F53-AD88-FD6F8F72B5F5}"/>
    <dgm:cxn modelId="{0AE74154-28AD-49D9-A8E8-87864BC7D7BF}" srcId="{C2AA0C21-BFB2-46CC-A3B6-72337C3FF3E4}" destId="{F0511AA3-025B-40DF-8B9B-FF2D24C9413D}" srcOrd="6" destOrd="0" parTransId="{671D23D4-BA14-4588-8675-3EE56D47FFD3}" sibTransId="{6708CFFC-D577-490B-86F3-B4E3CC6E2534}"/>
    <dgm:cxn modelId="{D38E915B-2840-A347-A7F4-B2BE7F184E54}" type="presOf" srcId="{60E309F3-7C3B-4B08-8AF6-1011FDD72883}" destId="{04C40E1F-14A9-4E29-927B-145F091C5D1D}" srcOrd="0" destOrd="0" presId="urn:microsoft.com/office/officeart/2009/3/layout/StepUpProcess"/>
    <dgm:cxn modelId="{0A73D185-CD76-4420-8752-5F90F6CFFB77}" srcId="{C2AA0C21-BFB2-46CC-A3B6-72337C3FF3E4}" destId="{A1370569-7E9D-44ED-8BC8-A6DEEA3B4B14}" srcOrd="5" destOrd="0" parTransId="{28B0D495-93C4-429E-9BE0-37C025C34433}" sibTransId="{C862D713-E3CD-4751-ACFB-633A83A6B1B9}"/>
    <dgm:cxn modelId="{BFAFCE98-9B6C-D641-A097-0E5126ECFA70}" type="presOf" srcId="{F0511AA3-025B-40DF-8B9B-FF2D24C9413D}" destId="{0D979908-FA82-4B02-B285-FE476E7C61CB}" srcOrd="0" destOrd="0" presId="urn:microsoft.com/office/officeart/2009/3/layout/StepUpProcess"/>
    <dgm:cxn modelId="{A7F07CA3-70FB-F24A-984A-D550B69821CF}" type="presOf" srcId="{324E5D4F-C036-4796-BD1F-B78BF6DB5940}" destId="{27697FAE-C62B-4756-A726-F6475C379429}" srcOrd="0" destOrd="0" presId="urn:microsoft.com/office/officeart/2009/3/layout/StepUpProcess"/>
    <dgm:cxn modelId="{BC98FEA3-21DB-714E-ACDD-B7DD1437C9E2}" type="presOf" srcId="{A1370569-7E9D-44ED-8BC8-A6DEEA3B4B14}" destId="{C9BEB184-0FF7-4C5E-A780-50AA09B7BD02}" srcOrd="0" destOrd="0" presId="urn:microsoft.com/office/officeart/2009/3/layout/StepUpProcess"/>
    <dgm:cxn modelId="{F24F85A4-3545-B74B-A269-306290A32E4A}" type="presOf" srcId="{8D35CFE2-94FD-44EB-A711-0731406455ED}" destId="{1C37CB63-ABDA-4317-A3BC-0BFEBFA803D0}" srcOrd="0" destOrd="0" presId="urn:microsoft.com/office/officeart/2009/3/layout/StepUpProcess"/>
    <dgm:cxn modelId="{CD30D6A4-B63E-094A-8E09-CD236C3CC349}" type="presOf" srcId="{C92E3524-09E7-4555-A76A-D4D79B9B605A}" destId="{FF627A7C-FBC1-4F42-B496-77FE80E9ED00}" srcOrd="0" destOrd="0" presId="urn:microsoft.com/office/officeart/2009/3/layout/StepUpProcess"/>
    <dgm:cxn modelId="{D169D6B0-7A61-724B-93E0-BD8AD04D57FE}" type="presOf" srcId="{C2AA0C21-BFB2-46CC-A3B6-72337C3FF3E4}" destId="{C92DA058-3ED9-4E9C-ACF9-000BBFDFC554}" srcOrd="0" destOrd="0" presId="urn:microsoft.com/office/officeart/2009/3/layout/StepUpProcess"/>
    <dgm:cxn modelId="{4B6D6ACB-5704-4E02-8F09-6E3E0163A562}" srcId="{C2AA0C21-BFB2-46CC-A3B6-72337C3FF3E4}" destId="{60E309F3-7C3B-4B08-8AF6-1011FDD72883}" srcOrd="0" destOrd="0" parTransId="{2A6F07A7-E464-439F-B597-1E0DCEAD0B32}" sibTransId="{A2D0F529-4233-4BB1-BFCC-3381493536E2}"/>
    <dgm:cxn modelId="{2CC71FD1-8E1B-4570-8B00-8FD81D006683}" srcId="{C2AA0C21-BFB2-46CC-A3B6-72337C3FF3E4}" destId="{25504FCA-3EF1-4CDA-89BB-4C835CDA0651}" srcOrd="3" destOrd="0" parTransId="{F019A43E-68E1-4D96-9F7D-E5D199964C60}" sibTransId="{7582385A-1A28-4D81-AB4D-EA3615A8BC6B}"/>
    <dgm:cxn modelId="{F5D80736-8481-7D40-9F15-E1D1DD7882E6}" type="presParOf" srcId="{C92DA058-3ED9-4E9C-ACF9-000BBFDFC554}" destId="{8687B475-D578-47EA-A394-8885DDC7F622}" srcOrd="0" destOrd="0" presId="urn:microsoft.com/office/officeart/2009/3/layout/StepUpProcess"/>
    <dgm:cxn modelId="{CED3838D-BC1F-9641-A8D9-18B99AF95117}" type="presParOf" srcId="{8687B475-D578-47EA-A394-8885DDC7F622}" destId="{BA4BDD86-EABE-453A-A217-39B6103F8DF0}" srcOrd="0" destOrd="0" presId="urn:microsoft.com/office/officeart/2009/3/layout/StepUpProcess"/>
    <dgm:cxn modelId="{01918630-B157-C04F-938F-FAC49575B8EC}" type="presParOf" srcId="{8687B475-D578-47EA-A394-8885DDC7F622}" destId="{04C40E1F-14A9-4E29-927B-145F091C5D1D}" srcOrd="1" destOrd="0" presId="urn:microsoft.com/office/officeart/2009/3/layout/StepUpProcess"/>
    <dgm:cxn modelId="{8FE460BD-72E2-D24A-8659-26D2256B1D32}" type="presParOf" srcId="{8687B475-D578-47EA-A394-8885DDC7F622}" destId="{2D224935-30D1-407F-8EF5-A87D46FFE745}" srcOrd="2" destOrd="0" presId="urn:microsoft.com/office/officeart/2009/3/layout/StepUpProcess"/>
    <dgm:cxn modelId="{4B60E6B2-0669-504A-BC86-1FD8960824A2}" type="presParOf" srcId="{C92DA058-3ED9-4E9C-ACF9-000BBFDFC554}" destId="{8595D6DB-E7E9-494F-ACCF-7B8857D8A70A}" srcOrd="1" destOrd="0" presId="urn:microsoft.com/office/officeart/2009/3/layout/StepUpProcess"/>
    <dgm:cxn modelId="{846C14EE-F39A-3246-B87D-32A4C964BB64}" type="presParOf" srcId="{8595D6DB-E7E9-494F-ACCF-7B8857D8A70A}" destId="{B019C3D8-CDBD-4B8D-AB8B-EB74399E5D43}" srcOrd="0" destOrd="0" presId="urn:microsoft.com/office/officeart/2009/3/layout/StepUpProcess"/>
    <dgm:cxn modelId="{0E7B78F0-864B-0348-B09D-0F3898F30E93}" type="presParOf" srcId="{C92DA058-3ED9-4E9C-ACF9-000BBFDFC554}" destId="{C4B4D677-27F5-4DB7-A6D2-ACDA87731219}" srcOrd="2" destOrd="0" presId="urn:microsoft.com/office/officeart/2009/3/layout/StepUpProcess"/>
    <dgm:cxn modelId="{7E3D7692-AA85-9844-87F4-EC032D4EC7D2}" type="presParOf" srcId="{C4B4D677-27F5-4DB7-A6D2-ACDA87731219}" destId="{F7460C72-610D-4721-80D1-C25FB06B4627}" srcOrd="0" destOrd="0" presId="urn:microsoft.com/office/officeart/2009/3/layout/StepUpProcess"/>
    <dgm:cxn modelId="{545C0F96-9826-9F41-9EF0-1BC088A9F9CA}" type="presParOf" srcId="{C4B4D677-27F5-4DB7-A6D2-ACDA87731219}" destId="{534531A2-8F41-4DB7-AB61-4BECCD9A3413}" srcOrd="1" destOrd="0" presId="urn:microsoft.com/office/officeart/2009/3/layout/StepUpProcess"/>
    <dgm:cxn modelId="{6039577A-53D3-4845-B4BA-8800FB65017C}" type="presParOf" srcId="{C4B4D677-27F5-4DB7-A6D2-ACDA87731219}" destId="{407F2BEF-BE8D-4671-8D85-062D75CAE25B}" srcOrd="2" destOrd="0" presId="urn:microsoft.com/office/officeart/2009/3/layout/StepUpProcess"/>
    <dgm:cxn modelId="{CD806408-7B31-AE41-BF28-1B9F89728E18}" type="presParOf" srcId="{C92DA058-3ED9-4E9C-ACF9-000BBFDFC554}" destId="{2125EE45-243A-4302-AAB2-FC4E8F537F31}" srcOrd="3" destOrd="0" presId="urn:microsoft.com/office/officeart/2009/3/layout/StepUpProcess"/>
    <dgm:cxn modelId="{DC738204-CD0C-CF43-8743-0CBD082CA37E}" type="presParOf" srcId="{2125EE45-243A-4302-AAB2-FC4E8F537F31}" destId="{A8ECF340-5AB1-47D3-92D0-A55EA9965733}" srcOrd="0" destOrd="0" presId="urn:microsoft.com/office/officeart/2009/3/layout/StepUpProcess"/>
    <dgm:cxn modelId="{901ABBEF-0788-564B-953D-78815172DDFB}" type="presParOf" srcId="{C92DA058-3ED9-4E9C-ACF9-000BBFDFC554}" destId="{BBCF084C-7FBF-4491-890D-24B1912777CD}" srcOrd="4" destOrd="0" presId="urn:microsoft.com/office/officeart/2009/3/layout/StepUpProcess"/>
    <dgm:cxn modelId="{EED908DB-B93B-9947-AEF5-C9EF7C78FA4F}" type="presParOf" srcId="{BBCF084C-7FBF-4491-890D-24B1912777CD}" destId="{E09D99AA-DD9E-43F9-AE6A-A1E9752242E7}" srcOrd="0" destOrd="0" presId="urn:microsoft.com/office/officeart/2009/3/layout/StepUpProcess"/>
    <dgm:cxn modelId="{F273F4B4-47BD-7C4A-AC8F-EE66638AB2C0}" type="presParOf" srcId="{BBCF084C-7FBF-4491-890D-24B1912777CD}" destId="{1C37CB63-ABDA-4317-A3BC-0BFEBFA803D0}" srcOrd="1" destOrd="0" presId="urn:microsoft.com/office/officeart/2009/3/layout/StepUpProcess"/>
    <dgm:cxn modelId="{8647214B-EAED-A043-BB30-185FAEF78D5D}" type="presParOf" srcId="{BBCF084C-7FBF-4491-890D-24B1912777CD}" destId="{21D83DA6-F472-499C-98E0-A1305612E33E}" srcOrd="2" destOrd="0" presId="urn:microsoft.com/office/officeart/2009/3/layout/StepUpProcess"/>
    <dgm:cxn modelId="{DB4F1416-20D9-3F40-9F4C-D0E5F7F378B5}" type="presParOf" srcId="{C92DA058-3ED9-4E9C-ACF9-000BBFDFC554}" destId="{BDEDA6B9-2652-4379-9017-1191638F93EA}" srcOrd="5" destOrd="0" presId="urn:microsoft.com/office/officeart/2009/3/layout/StepUpProcess"/>
    <dgm:cxn modelId="{19A73250-4517-4147-B057-BD0C18E96C88}" type="presParOf" srcId="{BDEDA6B9-2652-4379-9017-1191638F93EA}" destId="{67E3BB01-2B52-493D-A014-B9021FDE31EF}" srcOrd="0" destOrd="0" presId="urn:microsoft.com/office/officeart/2009/3/layout/StepUpProcess"/>
    <dgm:cxn modelId="{9F456556-C5E4-1D46-9B64-BB5EDB3E00F5}" type="presParOf" srcId="{C92DA058-3ED9-4E9C-ACF9-000BBFDFC554}" destId="{698EEE67-A32E-46B6-8D8B-AF58A8A27AEC}" srcOrd="6" destOrd="0" presId="urn:microsoft.com/office/officeart/2009/3/layout/StepUpProcess"/>
    <dgm:cxn modelId="{FC0EEB92-5C67-3A40-814C-883AC3FDB639}" type="presParOf" srcId="{698EEE67-A32E-46B6-8D8B-AF58A8A27AEC}" destId="{90BBE978-8B99-4CC7-85D5-D69A474BD8BC}" srcOrd="0" destOrd="0" presId="urn:microsoft.com/office/officeart/2009/3/layout/StepUpProcess"/>
    <dgm:cxn modelId="{F2B7EFC9-F10A-C744-B7F8-0D36F042CC05}" type="presParOf" srcId="{698EEE67-A32E-46B6-8D8B-AF58A8A27AEC}" destId="{06EC2E01-2922-49BB-8593-4CA95699519D}" srcOrd="1" destOrd="0" presId="urn:microsoft.com/office/officeart/2009/3/layout/StepUpProcess"/>
    <dgm:cxn modelId="{1B609578-19FE-DD40-B12B-464B8E2647BE}" type="presParOf" srcId="{698EEE67-A32E-46B6-8D8B-AF58A8A27AEC}" destId="{1FEEDFD1-3B19-4EEF-99B3-9FB88F80C2E6}" srcOrd="2" destOrd="0" presId="urn:microsoft.com/office/officeart/2009/3/layout/StepUpProcess"/>
    <dgm:cxn modelId="{F6879E57-408C-134B-8489-74406A0A4A96}" type="presParOf" srcId="{C92DA058-3ED9-4E9C-ACF9-000BBFDFC554}" destId="{F76C004B-8988-4A8B-B1BA-5E8B7068C055}" srcOrd="7" destOrd="0" presId="urn:microsoft.com/office/officeart/2009/3/layout/StepUpProcess"/>
    <dgm:cxn modelId="{35638FC0-2994-8B43-9C14-BB4FD2FD5F3B}" type="presParOf" srcId="{F76C004B-8988-4A8B-B1BA-5E8B7068C055}" destId="{0725F7BD-CBD9-49C9-BCC1-5659E93694C8}" srcOrd="0" destOrd="0" presId="urn:microsoft.com/office/officeart/2009/3/layout/StepUpProcess"/>
    <dgm:cxn modelId="{A49A584E-FB55-AC4E-83B7-20C70A4513B9}" type="presParOf" srcId="{C92DA058-3ED9-4E9C-ACF9-000BBFDFC554}" destId="{3B05E9A0-BCE2-4328-A444-A5F328F7F314}" srcOrd="8" destOrd="0" presId="urn:microsoft.com/office/officeart/2009/3/layout/StepUpProcess"/>
    <dgm:cxn modelId="{A488AF7F-7D85-934E-8932-678854E4174A}" type="presParOf" srcId="{3B05E9A0-BCE2-4328-A444-A5F328F7F314}" destId="{1BA156F7-7808-4875-B100-7FCC56DD5896}" srcOrd="0" destOrd="0" presId="urn:microsoft.com/office/officeart/2009/3/layout/StepUpProcess"/>
    <dgm:cxn modelId="{873931C8-CF81-0B42-8A91-4820D48A71B1}" type="presParOf" srcId="{3B05E9A0-BCE2-4328-A444-A5F328F7F314}" destId="{27697FAE-C62B-4756-A726-F6475C379429}" srcOrd="1" destOrd="0" presId="urn:microsoft.com/office/officeart/2009/3/layout/StepUpProcess"/>
    <dgm:cxn modelId="{FBBC0A59-2CC0-DF42-957D-C68433E6F45C}" type="presParOf" srcId="{3B05E9A0-BCE2-4328-A444-A5F328F7F314}" destId="{B887C360-CDBF-47A6-ABEF-894E3B4E26BB}" srcOrd="2" destOrd="0" presId="urn:microsoft.com/office/officeart/2009/3/layout/StepUpProcess"/>
    <dgm:cxn modelId="{316705B5-5F52-DE40-B114-03E9FBE4FD5B}" type="presParOf" srcId="{C92DA058-3ED9-4E9C-ACF9-000BBFDFC554}" destId="{35D1B52F-959A-47D2-9ACE-A0736FDD0903}" srcOrd="9" destOrd="0" presId="urn:microsoft.com/office/officeart/2009/3/layout/StepUpProcess"/>
    <dgm:cxn modelId="{15545108-B0AB-FD41-8573-36B27B04D588}" type="presParOf" srcId="{35D1B52F-959A-47D2-9ACE-A0736FDD0903}" destId="{A3650E43-A1E6-4908-9A6D-88DB898E98AE}" srcOrd="0" destOrd="0" presId="urn:microsoft.com/office/officeart/2009/3/layout/StepUpProcess"/>
    <dgm:cxn modelId="{2F91013C-4608-FB4E-BB39-73A10FB0604A}" type="presParOf" srcId="{C92DA058-3ED9-4E9C-ACF9-000BBFDFC554}" destId="{FF1E33DA-4AFD-4996-BEAF-264BFC157821}" srcOrd="10" destOrd="0" presId="urn:microsoft.com/office/officeart/2009/3/layout/StepUpProcess"/>
    <dgm:cxn modelId="{C53F9EBD-21AB-8A4B-9D69-B952D5D25C5B}" type="presParOf" srcId="{FF1E33DA-4AFD-4996-BEAF-264BFC157821}" destId="{1848C392-E229-456A-BCB5-1914F9042D51}" srcOrd="0" destOrd="0" presId="urn:microsoft.com/office/officeart/2009/3/layout/StepUpProcess"/>
    <dgm:cxn modelId="{99449DC3-9C47-7448-B06B-F8B2CC89E209}" type="presParOf" srcId="{FF1E33DA-4AFD-4996-BEAF-264BFC157821}" destId="{C9BEB184-0FF7-4C5E-A780-50AA09B7BD02}" srcOrd="1" destOrd="0" presId="urn:microsoft.com/office/officeart/2009/3/layout/StepUpProcess"/>
    <dgm:cxn modelId="{67D0E002-BE8F-C447-8951-A117512603D6}" type="presParOf" srcId="{FF1E33DA-4AFD-4996-BEAF-264BFC157821}" destId="{9451244E-106A-48F8-8E0D-276F96F3B73C}" srcOrd="2" destOrd="0" presId="urn:microsoft.com/office/officeart/2009/3/layout/StepUpProcess"/>
    <dgm:cxn modelId="{EABE92E1-8318-924C-900C-C701B6F17AE6}" type="presParOf" srcId="{C92DA058-3ED9-4E9C-ACF9-000BBFDFC554}" destId="{1E1A1A49-3FBA-4A5D-9B5F-C21FBA6C02BB}" srcOrd="11" destOrd="0" presId="urn:microsoft.com/office/officeart/2009/3/layout/StepUpProcess"/>
    <dgm:cxn modelId="{DD26EE6D-F8C2-1F4E-AF49-2746094B6845}" type="presParOf" srcId="{1E1A1A49-3FBA-4A5D-9B5F-C21FBA6C02BB}" destId="{1CA0AF6C-B6F6-4CE4-90AE-FA6EBF34975D}" srcOrd="0" destOrd="0" presId="urn:microsoft.com/office/officeart/2009/3/layout/StepUpProcess"/>
    <dgm:cxn modelId="{4ED17E69-AC28-FA45-8C16-A457EC65CDB2}" type="presParOf" srcId="{C92DA058-3ED9-4E9C-ACF9-000BBFDFC554}" destId="{BD9937A7-113A-4FB4-8321-3410517B9A7D}" srcOrd="12" destOrd="0" presId="urn:microsoft.com/office/officeart/2009/3/layout/StepUpProcess"/>
    <dgm:cxn modelId="{0567CE78-F128-E446-A942-578BDDDEB3D2}" type="presParOf" srcId="{BD9937A7-113A-4FB4-8321-3410517B9A7D}" destId="{5DB606C0-F7F0-421E-832C-7283E2FEEA7B}" srcOrd="0" destOrd="0" presId="urn:microsoft.com/office/officeart/2009/3/layout/StepUpProcess"/>
    <dgm:cxn modelId="{04E74121-62C5-3A47-AB26-183A77BAD5BC}" type="presParOf" srcId="{BD9937A7-113A-4FB4-8321-3410517B9A7D}" destId="{0D979908-FA82-4B02-B285-FE476E7C61CB}" srcOrd="1" destOrd="0" presId="urn:microsoft.com/office/officeart/2009/3/layout/StepUpProcess"/>
    <dgm:cxn modelId="{09706FAA-AAD2-AC4D-89DF-4B4F37F053B0}" type="presParOf" srcId="{BD9937A7-113A-4FB4-8321-3410517B9A7D}" destId="{9C650C1C-7C52-496C-83D8-96C79ACD9C77}" srcOrd="2" destOrd="0" presId="urn:microsoft.com/office/officeart/2009/3/layout/StepUpProcess"/>
    <dgm:cxn modelId="{0EAB2326-43ED-AA4C-ACDC-B19ADF6D934A}" type="presParOf" srcId="{C92DA058-3ED9-4E9C-ACF9-000BBFDFC554}" destId="{BBF91C71-132A-48D2-804C-DF7E308A8555}" srcOrd="13" destOrd="0" presId="urn:microsoft.com/office/officeart/2009/3/layout/StepUpProcess"/>
    <dgm:cxn modelId="{C675889F-13A3-7343-8BE0-26AB1BDA6B2C}" type="presParOf" srcId="{BBF91C71-132A-48D2-804C-DF7E308A8555}" destId="{B5C7FCCE-B9F1-40B1-80BD-BFC0DD44C762}" srcOrd="0" destOrd="0" presId="urn:microsoft.com/office/officeart/2009/3/layout/StepUpProcess"/>
    <dgm:cxn modelId="{77258E6B-38B8-0F47-9874-D06A50B42171}" type="presParOf" srcId="{C92DA058-3ED9-4E9C-ACF9-000BBFDFC554}" destId="{98773570-C50A-4665-A9D8-3FA7367580D5}" srcOrd="14" destOrd="0" presId="urn:microsoft.com/office/officeart/2009/3/layout/StepUpProcess"/>
    <dgm:cxn modelId="{B4716566-2CBD-1B4F-A482-2469FAF5D78B}" type="presParOf" srcId="{98773570-C50A-4665-A9D8-3FA7367580D5}" destId="{E4DC4DCD-C7AE-480C-B402-5A933CDB68A2}" srcOrd="0" destOrd="0" presId="urn:microsoft.com/office/officeart/2009/3/layout/StepUpProcess"/>
    <dgm:cxn modelId="{8127F758-7EC1-8746-AF16-C98D7536C3AD}" type="presParOf" srcId="{98773570-C50A-4665-A9D8-3FA7367580D5}" destId="{FF627A7C-FBC1-4F42-B496-77FE80E9ED0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A71E-332A-4961-BCBF-025A864F8937}">
      <dsp:nvSpPr>
        <dsp:cNvPr id="0" name=""/>
        <dsp:cNvSpPr/>
      </dsp:nvSpPr>
      <dsp:spPr>
        <a:xfrm>
          <a:off x="109434" y="1219168"/>
          <a:ext cx="1611603" cy="531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individual</a:t>
          </a:r>
        </a:p>
      </dsp:txBody>
      <dsp:txXfrm>
        <a:off x="109434" y="1219168"/>
        <a:ext cx="1611603" cy="531096"/>
      </dsp:txXfrm>
    </dsp:sp>
    <dsp:sp modelId="{0198C5CB-CCC5-4006-99AB-71E44C796555}">
      <dsp:nvSpPr>
        <dsp:cNvPr id="0" name=""/>
        <dsp:cNvSpPr/>
      </dsp:nvSpPr>
      <dsp:spPr>
        <a:xfrm>
          <a:off x="107602" y="1057641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DE89B-8559-4507-811C-E7820F3A2AFD}">
      <dsp:nvSpPr>
        <dsp:cNvPr id="0" name=""/>
        <dsp:cNvSpPr/>
      </dsp:nvSpPr>
      <dsp:spPr>
        <a:xfrm>
          <a:off x="197339" y="878167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28369-C6A3-4832-9E37-F804130B6755}">
      <dsp:nvSpPr>
        <dsp:cNvPr id="0" name=""/>
        <dsp:cNvSpPr/>
      </dsp:nvSpPr>
      <dsp:spPr>
        <a:xfrm>
          <a:off x="412708" y="914062"/>
          <a:ext cx="201450" cy="201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C6118-5719-4D93-818F-062A22AFC834}">
      <dsp:nvSpPr>
        <dsp:cNvPr id="0" name=""/>
        <dsp:cNvSpPr/>
      </dsp:nvSpPr>
      <dsp:spPr>
        <a:xfrm>
          <a:off x="592182" y="716640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52B5-E7F7-4961-BABD-3AA921BADB64}">
      <dsp:nvSpPr>
        <dsp:cNvPr id="0" name=""/>
        <dsp:cNvSpPr/>
      </dsp:nvSpPr>
      <dsp:spPr>
        <a:xfrm>
          <a:off x="825498" y="644851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52BF1-7F3A-4EDD-8106-A13B8F227CE9}">
      <dsp:nvSpPr>
        <dsp:cNvPr id="0" name=""/>
        <dsp:cNvSpPr/>
      </dsp:nvSpPr>
      <dsp:spPr>
        <a:xfrm>
          <a:off x="1112657" y="770482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6B802-1401-4EE9-9121-B1FE186CA9B1}">
      <dsp:nvSpPr>
        <dsp:cNvPr id="0" name=""/>
        <dsp:cNvSpPr/>
      </dsp:nvSpPr>
      <dsp:spPr>
        <a:xfrm>
          <a:off x="1292131" y="860219"/>
          <a:ext cx="201450" cy="201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257F7-A382-485B-91B5-574F09C4548E}">
      <dsp:nvSpPr>
        <dsp:cNvPr id="0" name=""/>
        <dsp:cNvSpPr/>
      </dsp:nvSpPr>
      <dsp:spPr>
        <a:xfrm>
          <a:off x="1543394" y="1057641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E5BD4-E79D-45D7-B295-3215EA3DA57C}">
      <dsp:nvSpPr>
        <dsp:cNvPr id="0" name=""/>
        <dsp:cNvSpPr/>
      </dsp:nvSpPr>
      <dsp:spPr>
        <a:xfrm>
          <a:off x="1651079" y="1255062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FA8D6-B24F-4677-965E-7917927D18D6}">
      <dsp:nvSpPr>
        <dsp:cNvPr id="0" name=""/>
        <dsp:cNvSpPr/>
      </dsp:nvSpPr>
      <dsp:spPr>
        <a:xfrm>
          <a:off x="717814" y="878167"/>
          <a:ext cx="329646" cy="3296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169E9-A8FB-41D0-ADAC-7BBB9A43CE2C}">
      <dsp:nvSpPr>
        <dsp:cNvPr id="0" name=""/>
        <dsp:cNvSpPr/>
      </dsp:nvSpPr>
      <dsp:spPr>
        <a:xfrm>
          <a:off x="17865" y="1560168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BE2F0-48B8-4EE3-9B4A-4598A46F5044}">
      <dsp:nvSpPr>
        <dsp:cNvPr id="0" name=""/>
        <dsp:cNvSpPr/>
      </dsp:nvSpPr>
      <dsp:spPr>
        <a:xfrm>
          <a:off x="125550" y="1721695"/>
          <a:ext cx="201450" cy="201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D15F4-CA38-4E85-887C-CB228FF9B39A}">
      <dsp:nvSpPr>
        <dsp:cNvPr id="0" name=""/>
        <dsp:cNvSpPr/>
      </dsp:nvSpPr>
      <dsp:spPr>
        <a:xfrm>
          <a:off x="394761" y="1865274"/>
          <a:ext cx="293018" cy="29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A4CA-24FE-45E1-9947-8E448079EBD2}">
      <dsp:nvSpPr>
        <dsp:cNvPr id="0" name=""/>
        <dsp:cNvSpPr/>
      </dsp:nvSpPr>
      <dsp:spPr>
        <a:xfrm>
          <a:off x="771656" y="2098590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A317B-C066-4547-97B5-9D1DCB679450}">
      <dsp:nvSpPr>
        <dsp:cNvPr id="0" name=""/>
        <dsp:cNvSpPr/>
      </dsp:nvSpPr>
      <dsp:spPr>
        <a:xfrm>
          <a:off x="843446" y="1865274"/>
          <a:ext cx="201450" cy="201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28B77-A96C-413E-A88F-2D3C3AD883B6}">
      <dsp:nvSpPr>
        <dsp:cNvPr id="0" name=""/>
        <dsp:cNvSpPr/>
      </dsp:nvSpPr>
      <dsp:spPr>
        <a:xfrm>
          <a:off x="1022920" y="2116538"/>
          <a:ext cx="128195" cy="128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3871-CA0B-4A21-AA9C-367EE1E77D8E}">
      <dsp:nvSpPr>
        <dsp:cNvPr id="0" name=""/>
        <dsp:cNvSpPr/>
      </dsp:nvSpPr>
      <dsp:spPr>
        <a:xfrm>
          <a:off x="1184446" y="1829379"/>
          <a:ext cx="293018" cy="293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88E2D-DA67-49E4-A45E-AA1565CA7BA6}">
      <dsp:nvSpPr>
        <dsp:cNvPr id="0" name=""/>
        <dsp:cNvSpPr/>
      </dsp:nvSpPr>
      <dsp:spPr>
        <a:xfrm>
          <a:off x="1579289" y="1757590"/>
          <a:ext cx="201450" cy="201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6154E-CDC5-4134-B442-42D5A1E03CFA}">
      <dsp:nvSpPr>
        <dsp:cNvPr id="0" name=""/>
        <dsp:cNvSpPr/>
      </dsp:nvSpPr>
      <dsp:spPr>
        <a:xfrm>
          <a:off x="1780740" y="913763"/>
          <a:ext cx="591631" cy="112948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554E-CF01-420A-9753-D6FB3DA9E397}">
      <dsp:nvSpPr>
        <dsp:cNvPr id="0" name=""/>
        <dsp:cNvSpPr/>
      </dsp:nvSpPr>
      <dsp:spPr>
        <a:xfrm>
          <a:off x="2372371" y="914312"/>
          <a:ext cx="1613539" cy="1129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Grupos</a:t>
          </a:r>
        </a:p>
      </dsp:txBody>
      <dsp:txXfrm>
        <a:off x="2372371" y="914312"/>
        <a:ext cx="1613539" cy="1129477"/>
      </dsp:txXfrm>
    </dsp:sp>
    <dsp:sp modelId="{9CB88084-0E6C-483F-9561-3D070C91952D}">
      <dsp:nvSpPr>
        <dsp:cNvPr id="0" name=""/>
        <dsp:cNvSpPr/>
      </dsp:nvSpPr>
      <dsp:spPr>
        <a:xfrm>
          <a:off x="3985911" y="913763"/>
          <a:ext cx="591631" cy="112948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C1526-9DFB-49A5-A903-03D6ED1FC38B}">
      <dsp:nvSpPr>
        <dsp:cNvPr id="0" name=""/>
        <dsp:cNvSpPr/>
      </dsp:nvSpPr>
      <dsp:spPr>
        <a:xfrm>
          <a:off x="4642083" y="820420"/>
          <a:ext cx="1371508" cy="13715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ORGA NIZA CIONAL</a:t>
          </a:r>
        </a:p>
      </dsp:txBody>
      <dsp:txXfrm>
        <a:off x="4842936" y="1021273"/>
        <a:ext cx="969802" cy="969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36A3E-3AA4-421A-9456-DDEE3E4F2A9D}">
      <dsp:nvSpPr>
        <dsp:cNvPr id="0" name=""/>
        <dsp:cNvSpPr/>
      </dsp:nvSpPr>
      <dsp:spPr>
        <a:xfrm>
          <a:off x="1271992" y="37872"/>
          <a:ext cx="8124014" cy="11827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7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Tecnologia</a:t>
          </a:r>
        </a:p>
      </dsp:txBody>
      <dsp:txXfrm>
        <a:off x="1271992" y="333556"/>
        <a:ext cx="7828331" cy="591367"/>
      </dsp:txXfrm>
    </dsp:sp>
    <dsp:sp modelId="{A37349D6-2F54-4B7A-B814-AEA604D7D8B4}">
      <dsp:nvSpPr>
        <dsp:cNvPr id="0" name=""/>
        <dsp:cNvSpPr/>
      </dsp:nvSpPr>
      <dsp:spPr>
        <a:xfrm>
          <a:off x="1271992" y="951860"/>
          <a:ext cx="1872585" cy="21877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TI</a:t>
          </a:r>
        </a:p>
      </dsp:txBody>
      <dsp:txXfrm>
        <a:off x="1271992" y="951860"/>
        <a:ext cx="1872585" cy="2187702"/>
      </dsp:txXfrm>
    </dsp:sp>
    <dsp:sp modelId="{D006D9B8-A231-4F5E-BFA8-5EA83F75D8E6}">
      <dsp:nvSpPr>
        <dsp:cNvPr id="0" name=""/>
        <dsp:cNvSpPr/>
      </dsp:nvSpPr>
      <dsp:spPr>
        <a:xfrm>
          <a:off x="3144578" y="431977"/>
          <a:ext cx="6251429" cy="11827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7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Processos</a:t>
          </a:r>
        </a:p>
      </dsp:txBody>
      <dsp:txXfrm>
        <a:off x="3144578" y="727661"/>
        <a:ext cx="5955746" cy="591367"/>
      </dsp:txXfrm>
    </dsp:sp>
    <dsp:sp modelId="{33ACC953-FD46-477D-BD68-31AE8B5226B7}">
      <dsp:nvSpPr>
        <dsp:cNvPr id="0" name=""/>
        <dsp:cNvSpPr/>
      </dsp:nvSpPr>
      <dsp:spPr>
        <a:xfrm>
          <a:off x="3144578" y="1345966"/>
          <a:ext cx="1872585" cy="21319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PO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/>
        </a:p>
      </dsp:txBody>
      <dsp:txXfrm>
        <a:off x="3144578" y="1345966"/>
        <a:ext cx="1872585" cy="2131940"/>
      </dsp:txXfrm>
    </dsp:sp>
    <dsp:sp modelId="{89E669BF-1A2D-4BDA-B1E1-74ECF1EAE3DA}">
      <dsp:nvSpPr>
        <dsp:cNvPr id="0" name=""/>
        <dsp:cNvSpPr/>
      </dsp:nvSpPr>
      <dsp:spPr>
        <a:xfrm>
          <a:off x="5017163" y="826082"/>
          <a:ext cx="4378843" cy="11827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8775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Pessoas</a:t>
          </a:r>
        </a:p>
      </dsp:txBody>
      <dsp:txXfrm>
        <a:off x="5017163" y="1121766"/>
        <a:ext cx="4083160" cy="591367"/>
      </dsp:txXfrm>
    </dsp:sp>
    <dsp:sp modelId="{EB549E9C-2287-4567-BFD9-C793E68990F1}">
      <dsp:nvSpPr>
        <dsp:cNvPr id="0" name=""/>
        <dsp:cNvSpPr/>
      </dsp:nvSpPr>
      <dsp:spPr>
        <a:xfrm>
          <a:off x="5017163" y="1740071"/>
          <a:ext cx="1872585" cy="21461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RH</a:t>
          </a:r>
        </a:p>
      </dsp:txBody>
      <dsp:txXfrm>
        <a:off x="5017163" y="1740071"/>
        <a:ext cx="1872585" cy="2146195"/>
      </dsp:txXfrm>
    </dsp:sp>
    <dsp:sp modelId="{DFCFC0F5-80AB-4273-80F9-8EC21D25CE27}">
      <dsp:nvSpPr>
        <dsp:cNvPr id="0" name=""/>
        <dsp:cNvSpPr/>
      </dsp:nvSpPr>
      <dsp:spPr>
        <a:xfrm>
          <a:off x="6889748" y="1220187"/>
          <a:ext cx="2506258" cy="11827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18775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Conteúdo</a:t>
          </a:r>
        </a:p>
      </dsp:txBody>
      <dsp:txXfrm>
        <a:off x="6889748" y="1515871"/>
        <a:ext cx="2210575" cy="591367"/>
      </dsp:txXfrm>
    </dsp:sp>
    <dsp:sp modelId="{2C326B15-0963-4B5A-905D-0C4348AAB02F}">
      <dsp:nvSpPr>
        <dsp:cNvPr id="0" name=""/>
        <dsp:cNvSpPr/>
      </dsp:nvSpPr>
      <dsp:spPr>
        <a:xfrm>
          <a:off x="6889748" y="2134176"/>
          <a:ext cx="1889645" cy="21713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Centros de Memória</a:t>
          </a:r>
        </a:p>
      </dsp:txBody>
      <dsp:txXfrm>
        <a:off x="6889748" y="2134176"/>
        <a:ext cx="1889645" cy="2171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76A4D-B3CE-4C32-B3AC-4A483CC2C4E2}">
      <dsp:nvSpPr>
        <dsp:cNvPr id="0" name=""/>
        <dsp:cNvSpPr/>
      </dsp:nvSpPr>
      <dsp:spPr>
        <a:xfrm>
          <a:off x="1457636" y="0"/>
          <a:ext cx="2453198" cy="245357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CCCF85-BE98-4593-890C-12D2DBB188AD}">
      <dsp:nvSpPr>
        <dsp:cNvPr id="0" name=""/>
        <dsp:cNvSpPr/>
      </dsp:nvSpPr>
      <dsp:spPr>
        <a:xfrm>
          <a:off x="1999873" y="885813"/>
          <a:ext cx="1363195" cy="68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SISTEMAS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(</a:t>
          </a:r>
          <a:r>
            <a:rPr lang="pt-BR" sz="1400" kern="1200" dirty="0" err="1"/>
            <a:t>Infraestrura</a:t>
          </a:r>
          <a:r>
            <a:rPr lang="pt-BR" sz="1400" kern="1200" dirty="0"/>
            <a:t> para </a:t>
          </a:r>
          <a:r>
            <a:rPr lang="pt-BR" sz="1400" kern="1200" dirty="0" err="1"/>
            <a:t>diisponibilização</a:t>
          </a:r>
          <a:r>
            <a:rPr lang="pt-BR" sz="1400" kern="1200" dirty="0"/>
            <a:t>)</a:t>
          </a:r>
        </a:p>
      </dsp:txBody>
      <dsp:txXfrm>
        <a:off x="1999873" y="885813"/>
        <a:ext cx="1363195" cy="681434"/>
      </dsp:txXfrm>
    </dsp:sp>
    <dsp:sp modelId="{118536C2-95A1-4EB5-8008-1F99AD41D43B}">
      <dsp:nvSpPr>
        <dsp:cNvPr id="0" name=""/>
        <dsp:cNvSpPr/>
      </dsp:nvSpPr>
      <dsp:spPr>
        <a:xfrm>
          <a:off x="776269" y="1409758"/>
          <a:ext cx="2453198" cy="245357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864E4F-A7A2-48CA-A19F-B781B61B1009}">
      <dsp:nvSpPr>
        <dsp:cNvPr id="0" name=""/>
        <dsp:cNvSpPr/>
      </dsp:nvSpPr>
      <dsp:spPr>
        <a:xfrm>
          <a:off x="1321270" y="2303727"/>
          <a:ext cx="1363195" cy="68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PROCESSOS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(Fluxos informacional)</a:t>
          </a:r>
        </a:p>
      </dsp:txBody>
      <dsp:txXfrm>
        <a:off x="1321270" y="2303727"/>
        <a:ext cx="1363195" cy="681434"/>
      </dsp:txXfrm>
    </dsp:sp>
    <dsp:sp modelId="{BA6BC6F0-A244-4430-A424-5B50D5918CC5}">
      <dsp:nvSpPr>
        <dsp:cNvPr id="0" name=""/>
        <dsp:cNvSpPr/>
      </dsp:nvSpPr>
      <dsp:spPr>
        <a:xfrm>
          <a:off x="1632239" y="2988219"/>
          <a:ext cx="2107677" cy="210852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577195-B5F4-4DD4-8FF8-9259F5CE25B3}">
      <dsp:nvSpPr>
        <dsp:cNvPr id="0" name=""/>
        <dsp:cNvSpPr/>
      </dsp:nvSpPr>
      <dsp:spPr>
        <a:xfrm>
          <a:off x="1823865" y="3597280"/>
          <a:ext cx="1721660" cy="93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PESSOAS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(Criatividade e colaboração)</a:t>
          </a:r>
        </a:p>
      </dsp:txBody>
      <dsp:txXfrm>
        <a:off x="1823865" y="3597280"/>
        <a:ext cx="1721660" cy="934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9849C-2F43-44B3-97E9-E2F5824ED189}">
      <dsp:nvSpPr>
        <dsp:cNvPr id="0" name=""/>
        <dsp:cNvSpPr/>
      </dsp:nvSpPr>
      <dsp:spPr>
        <a:xfrm>
          <a:off x="3603423" y="2848"/>
          <a:ext cx="2133601" cy="5848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Identificar o conhecimento</a:t>
          </a:r>
          <a:endParaRPr lang="pt-BR" sz="1800" b="1" kern="1200" dirty="0"/>
        </a:p>
      </dsp:txBody>
      <dsp:txXfrm>
        <a:off x="3620554" y="19979"/>
        <a:ext cx="2099339" cy="550632"/>
      </dsp:txXfrm>
    </dsp:sp>
    <dsp:sp modelId="{4F227542-982D-4347-87FC-5C8B96648F72}">
      <dsp:nvSpPr>
        <dsp:cNvPr id="0" name=""/>
        <dsp:cNvSpPr/>
      </dsp:nvSpPr>
      <dsp:spPr>
        <a:xfrm rot="1514484">
          <a:off x="5355192" y="685328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>
            <a:solidFill>
              <a:schemeClr val="tx1"/>
            </a:solidFill>
          </a:endParaRPr>
        </a:p>
      </dsp:txBody>
      <dsp:txXfrm>
        <a:off x="5416606" y="726271"/>
        <a:ext cx="596078" cy="122827"/>
      </dsp:txXfrm>
    </dsp:sp>
    <dsp:sp modelId="{0248F557-6974-4869-BE8E-9CB3148CE205}">
      <dsp:nvSpPr>
        <dsp:cNvPr id="0" name=""/>
        <dsp:cNvSpPr/>
      </dsp:nvSpPr>
      <dsp:spPr>
        <a:xfrm>
          <a:off x="5791200" y="987627"/>
          <a:ext cx="2363804" cy="786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Mapear os processos de construção</a:t>
          </a:r>
          <a:endParaRPr lang="pt-BR" sz="1800" b="1" kern="1200" dirty="0"/>
        </a:p>
      </dsp:txBody>
      <dsp:txXfrm>
        <a:off x="5814242" y="1010669"/>
        <a:ext cx="2317720" cy="740622"/>
      </dsp:txXfrm>
    </dsp:sp>
    <dsp:sp modelId="{5A482ACA-8B77-4214-A689-A42241204815}">
      <dsp:nvSpPr>
        <dsp:cNvPr id="0" name=""/>
        <dsp:cNvSpPr/>
      </dsp:nvSpPr>
      <dsp:spPr>
        <a:xfrm rot="4651149">
          <a:off x="6797819" y="2110676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>
            <a:solidFill>
              <a:schemeClr val="tx1"/>
            </a:solidFill>
          </a:endParaRPr>
        </a:p>
      </dsp:txBody>
      <dsp:txXfrm>
        <a:off x="6859233" y="2151619"/>
        <a:ext cx="596078" cy="122827"/>
      </dsp:txXfrm>
    </dsp:sp>
    <dsp:sp modelId="{1C8DFE04-5A6F-4869-9E44-2F8ED7804EE8}">
      <dsp:nvSpPr>
        <dsp:cNvPr id="0" name=""/>
        <dsp:cNvSpPr/>
      </dsp:nvSpPr>
      <dsp:spPr>
        <a:xfrm>
          <a:off x="6462786" y="2651731"/>
          <a:ext cx="1712641" cy="5848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Inventariar as interrelações</a:t>
          </a:r>
          <a:endParaRPr lang="pt-BR" sz="1800" b="1" kern="1200" dirty="0"/>
        </a:p>
      </dsp:txBody>
      <dsp:txXfrm>
        <a:off x="6479917" y="2668862"/>
        <a:ext cx="1678379" cy="550632"/>
      </dsp:txXfrm>
    </dsp:sp>
    <dsp:sp modelId="{52F94A83-112D-47EC-8F6A-7355092875B8}">
      <dsp:nvSpPr>
        <dsp:cNvPr id="0" name=""/>
        <dsp:cNvSpPr/>
      </dsp:nvSpPr>
      <dsp:spPr>
        <a:xfrm rot="6057778">
          <a:off x="6810857" y="3609966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>
            <a:solidFill>
              <a:schemeClr val="tx1"/>
            </a:solidFill>
          </a:endParaRPr>
        </a:p>
      </dsp:txBody>
      <dsp:txXfrm rot="10800000">
        <a:off x="6872271" y="3650909"/>
        <a:ext cx="596078" cy="122827"/>
      </dsp:txXfrm>
    </dsp:sp>
    <dsp:sp modelId="{0EC64330-EBE5-456C-9E22-239EA21E0569}">
      <dsp:nvSpPr>
        <dsp:cNvPr id="0" name=""/>
        <dsp:cNvSpPr/>
      </dsp:nvSpPr>
      <dsp:spPr>
        <a:xfrm>
          <a:off x="5943588" y="4188019"/>
          <a:ext cx="2155851" cy="5848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Tratar os conhecimentos</a:t>
          </a:r>
          <a:endParaRPr lang="pt-BR" sz="1800" b="1" kern="1200" dirty="0"/>
        </a:p>
      </dsp:txBody>
      <dsp:txXfrm>
        <a:off x="5960719" y="4205150"/>
        <a:ext cx="2121589" cy="550632"/>
      </dsp:txXfrm>
    </dsp:sp>
    <dsp:sp modelId="{2EE47E9D-35EE-4400-86A7-E4C9A2203275}">
      <dsp:nvSpPr>
        <dsp:cNvPr id="0" name=""/>
        <dsp:cNvSpPr/>
      </dsp:nvSpPr>
      <dsp:spPr>
        <a:xfrm rot="9445914">
          <a:off x="5407542" y="4899496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5468956" y="4940439"/>
        <a:ext cx="596078" cy="122827"/>
      </dsp:txXfrm>
    </dsp:sp>
    <dsp:sp modelId="{B9AFAE7F-9E5B-44E4-8E8A-94C32521D56D}">
      <dsp:nvSpPr>
        <dsp:cNvPr id="0" name=""/>
        <dsp:cNvSpPr/>
      </dsp:nvSpPr>
      <dsp:spPr>
        <a:xfrm>
          <a:off x="3581395" y="5230791"/>
          <a:ext cx="1862163" cy="5848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Armazenar</a:t>
          </a:r>
          <a:endParaRPr lang="pt-BR" sz="2000" b="1" kern="1200" dirty="0"/>
        </a:p>
      </dsp:txBody>
      <dsp:txXfrm>
        <a:off x="3598526" y="5247922"/>
        <a:ext cx="1827901" cy="550632"/>
      </dsp:txXfrm>
    </dsp:sp>
    <dsp:sp modelId="{6E3DEE89-E567-450C-A120-4F99C421545B}">
      <dsp:nvSpPr>
        <dsp:cNvPr id="0" name=""/>
        <dsp:cNvSpPr/>
      </dsp:nvSpPr>
      <dsp:spPr>
        <a:xfrm rot="12258912">
          <a:off x="2999098" y="4899496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>
            <a:solidFill>
              <a:schemeClr val="tx1"/>
            </a:solidFill>
          </a:endParaRPr>
        </a:p>
      </dsp:txBody>
      <dsp:txXfrm rot="10800000">
        <a:off x="3060512" y="4940439"/>
        <a:ext cx="596078" cy="122827"/>
      </dsp:txXfrm>
    </dsp:sp>
    <dsp:sp modelId="{E4C497FF-F21A-413F-9B72-8BA0CA9A37F1}">
      <dsp:nvSpPr>
        <dsp:cNvPr id="0" name=""/>
        <dsp:cNvSpPr/>
      </dsp:nvSpPr>
      <dsp:spPr>
        <a:xfrm>
          <a:off x="1295413" y="4188020"/>
          <a:ext cx="1818425" cy="5848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Compartilhar</a:t>
          </a:r>
          <a:endParaRPr lang="pt-BR" sz="1800" b="1" kern="1200" dirty="0"/>
        </a:p>
      </dsp:txBody>
      <dsp:txXfrm>
        <a:off x="1312544" y="4205151"/>
        <a:ext cx="1784163" cy="550632"/>
      </dsp:txXfrm>
    </dsp:sp>
    <dsp:sp modelId="{32AE9777-D50B-47B6-BC0B-36BDFE3CB7AF}">
      <dsp:nvSpPr>
        <dsp:cNvPr id="0" name=""/>
        <dsp:cNvSpPr/>
      </dsp:nvSpPr>
      <dsp:spPr>
        <a:xfrm rot="15837621">
          <a:off x="1764550" y="3616114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>
            <a:solidFill>
              <a:schemeClr val="tx1"/>
            </a:solidFill>
          </a:endParaRPr>
        </a:p>
      </dsp:txBody>
      <dsp:txXfrm rot="10800000">
        <a:off x="1825964" y="3657057"/>
        <a:ext cx="596078" cy="122827"/>
      </dsp:txXfrm>
    </dsp:sp>
    <dsp:sp modelId="{4DE10326-E88E-41EB-A474-729208236147}">
      <dsp:nvSpPr>
        <dsp:cNvPr id="0" name=""/>
        <dsp:cNvSpPr/>
      </dsp:nvSpPr>
      <dsp:spPr>
        <a:xfrm>
          <a:off x="990612" y="2664028"/>
          <a:ext cx="2105538" cy="5848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Institucionalizar</a:t>
          </a:r>
          <a:endParaRPr lang="pt-BR" sz="1800" b="1" kern="1200" dirty="0"/>
        </a:p>
      </dsp:txBody>
      <dsp:txXfrm>
        <a:off x="1007743" y="2681159"/>
        <a:ext cx="2071276" cy="550632"/>
      </dsp:txXfrm>
    </dsp:sp>
    <dsp:sp modelId="{5B2B157F-30AF-4683-A4E3-3E37AAAFF969}">
      <dsp:nvSpPr>
        <dsp:cNvPr id="0" name=""/>
        <dsp:cNvSpPr/>
      </dsp:nvSpPr>
      <dsp:spPr>
        <a:xfrm rot="16693720">
          <a:off x="1794124" y="2092112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>
            <a:solidFill>
              <a:schemeClr val="tx1"/>
            </a:solidFill>
          </a:endParaRPr>
        </a:p>
      </dsp:txBody>
      <dsp:txXfrm>
        <a:off x="1855538" y="2133055"/>
        <a:ext cx="596078" cy="122827"/>
      </dsp:txXfrm>
    </dsp:sp>
    <dsp:sp modelId="{5EB92388-9972-41AC-90AF-4DB2E20BED9B}">
      <dsp:nvSpPr>
        <dsp:cNvPr id="0" name=""/>
        <dsp:cNvSpPr/>
      </dsp:nvSpPr>
      <dsp:spPr>
        <a:xfrm>
          <a:off x="1142992" y="1140016"/>
          <a:ext cx="2241561" cy="5848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Criar novos conhecimentos</a:t>
          </a:r>
          <a:endParaRPr lang="pt-BR" sz="1800" b="1" kern="1200" dirty="0"/>
        </a:p>
      </dsp:txBody>
      <dsp:txXfrm>
        <a:off x="1160123" y="1157147"/>
        <a:ext cx="2207299" cy="550632"/>
      </dsp:txXfrm>
    </dsp:sp>
    <dsp:sp modelId="{E5139B03-5814-4DB8-A6C1-3C31DEA0E310}">
      <dsp:nvSpPr>
        <dsp:cNvPr id="0" name=""/>
        <dsp:cNvSpPr/>
      </dsp:nvSpPr>
      <dsp:spPr>
        <a:xfrm rot="20082416">
          <a:off x="3107545" y="761523"/>
          <a:ext cx="718906" cy="2047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>
            <a:solidFill>
              <a:schemeClr val="tx1"/>
            </a:solidFill>
          </a:endParaRPr>
        </a:p>
      </dsp:txBody>
      <dsp:txXfrm>
        <a:off x="3168959" y="802466"/>
        <a:ext cx="596078" cy="1228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BDD86-EABE-453A-A217-39B6103F8DF0}">
      <dsp:nvSpPr>
        <dsp:cNvPr id="0" name=""/>
        <dsp:cNvSpPr/>
      </dsp:nvSpPr>
      <dsp:spPr>
        <a:xfrm rot="5400000">
          <a:off x="209903" y="2794377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40E1F-14A9-4E29-927B-145F091C5D1D}">
      <dsp:nvSpPr>
        <dsp:cNvPr id="0" name=""/>
        <dsp:cNvSpPr/>
      </dsp:nvSpPr>
      <dsp:spPr>
        <a:xfrm>
          <a:off x="105917" y="3104092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Identificar</a:t>
          </a:r>
        </a:p>
      </dsp:txBody>
      <dsp:txXfrm>
        <a:off x="105917" y="3104092"/>
        <a:ext cx="935831" cy="820310"/>
      </dsp:txXfrm>
    </dsp:sp>
    <dsp:sp modelId="{2D224935-30D1-407F-8EF5-A87D46FFE745}">
      <dsp:nvSpPr>
        <dsp:cNvPr id="0" name=""/>
        <dsp:cNvSpPr/>
      </dsp:nvSpPr>
      <dsp:spPr>
        <a:xfrm>
          <a:off x="865176" y="2718063"/>
          <a:ext cx="176571" cy="176571"/>
        </a:xfrm>
        <a:prstGeom prst="triangle">
          <a:avLst>
            <a:gd name="adj" fmla="val 100000"/>
          </a:avLst>
        </a:prstGeom>
        <a:solidFill>
          <a:schemeClr val="accent5">
            <a:hueOff val="-482753"/>
            <a:satOff val="-1244"/>
            <a:lumOff val="-840"/>
            <a:alphaOff val="0"/>
          </a:schemeClr>
        </a:solidFill>
        <a:ln w="12700" cap="flat" cmpd="sng" algn="ctr">
          <a:solidFill>
            <a:schemeClr val="accent5">
              <a:hueOff val="-482753"/>
              <a:satOff val="-1244"/>
              <a:lumOff val="-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60C72-610D-4721-80D1-C25FB06B4627}">
      <dsp:nvSpPr>
        <dsp:cNvPr id="0" name=""/>
        <dsp:cNvSpPr/>
      </dsp:nvSpPr>
      <dsp:spPr>
        <a:xfrm rot="5400000">
          <a:off x="1355543" y="2510888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531A2-8F41-4DB7-AB61-4BECCD9A3413}">
      <dsp:nvSpPr>
        <dsp:cNvPr id="0" name=""/>
        <dsp:cNvSpPr/>
      </dsp:nvSpPr>
      <dsp:spPr>
        <a:xfrm>
          <a:off x="1251557" y="2820602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Mapear</a:t>
          </a:r>
        </a:p>
      </dsp:txBody>
      <dsp:txXfrm>
        <a:off x="1251557" y="2820602"/>
        <a:ext cx="935831" cy="820310"/>
      </dsp:txXfrm>
    </dsp:sp>
    <dsp:sp modelId="{407F2BEF-BE8D-4671-8D85-062D75CAE25B}">
      <dsp:nvSpPr>
        <dsp:cNvPr id="0" name=""/>
        <dsp:cNvSpPr/>
      </dsp:nvSpPr>
      <dsp:spPr>
        <a:xfrm>
          <a:off x="2010816" y="2434573"/>
          <a:ext cx="176571" cy="176571"/>
        </a:xfrm>
        <a:prstGeom prst="triangle">
          <a:avLst>
            <a:gd name="adj" fmla="val 100000"/>
          </a:avLst>
        </a:prstGeom>
        <a:solidFill>
          <a:schemeClr val="accent5">
            <a:hueOff val="-1448259"/>
            <a:satOff val="-3733"/>
            <a:lumOff val="-2521"/>
            <a:alphaOff val="0"/>
          </a:schemeClr>
        </a:solidFill>
        <a:ln w="12700" cap="flat" cmpd="sng" algn="ctr">
          <a:solidFill>
            <a:schemeClr val="accent5">
              <a:hueOff val="-1448259"/>
              <a:satOff val="-3733"/>
              <a:lumOff val="-25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D99AA-DD9E-43F9-AE6A-A1E9752242E7}">
      <dsp:nvSpPr>
        <dsp:cNvPr id="0" name=""/>
        <dsp:cNvSpPr/>
      </dsp:nvSpPr>
      <dsp:spPr>
        <a:xfrm rot="5400000">
          <a:off x="2501183" y="2227398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7CB63-ABDA-4317-A3BC-0BFEBFA803D0}">
      <dsp:nvSpPr>
        <dsp:cNvPr id="0" name=""/>
        <dsp:cNvSpPr/>
      </dsp:nvSpPr>
      <dsp:spPr>
        <a:xfrm>
          <a:off x="2397197" y="2537112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Inventariar</a:t>
          </a:r>
        </a:p>
      </dsp:txBody>
      <dsp:txXfrm>
        <a:off x="2397197" y="2537112"/>
        <a:ext cx="935831" cy="820310"/>
      </dsp:txXfrm>
    </dsp:sp>
    <dsp:sp modelId="{21D83DA6-F472-499C-98E0-A1305612E33E}">
      <dsp:nvSpPr>
        <dsp:cNvPr id="0" name=""/>
        <dsp:cNvSpPr/>
      </dsp:nvSpPr>
      <dsp:spPr>
        <a:xfrm>
          <a:off x="3156456" y="2151084"/>
          <a:ext cx="176571" cy="176571"/>
        </a:xfrm>
        <a:prstGeom prst="triangle">
          <a:avLst>
            <a:gd name="adj" fmla="val 100000"/>
          </a:avLst>
        </a:prstGeom>
        <a:solidFill>
          <a:schemeClr val="accent5">
            <a:hueOff val="-2413765"/>
            <a:satOff val="-6221"/>
            <a:lumOff val="-4202"/>
            <a:alphaOff val="0"/>
          </a:schemeClr>
        </a:solidFill>
        <a:ln w="12700" cap="flat" cmpd="sng" algn="ctr">
          <a:solidFill>
            <a:schemeClr val="accent5">
              <a:hueOff val="-2413765"/>
              <a:satOff val="-622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BE978-8B99-4CC7-85D5-D69A474BD8BC}">
      <dsp:nvSpPr>
        <dsp:cNvPr id="0" name=""/>
        <dsp:cNvSpPr/>
      </dsp:nvSpPr>
      <dsp:spPr>
        <a:xfrm rot="5400000">
          <a:off x="3646823" y="1943908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C2E01-2922-49BB-8593-4CA95699519D}">
      <dsp:nvSpPr>
        <dsp:cNvPr id="0" name=""/>
        <dsp:cNvSpPr/>
      </dsp:nvSpPr>
      <dsp:spPr>
        <a:xfrm>
          <a:off x="3542837" y="2253622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tratar</a:t>
          </a:r>
        </a:p>
      </dsp:txBody>
      <dsp:txXfrm>
        <a:off x="3542837" y="2253622"/>
        <a:ext cx="935831" cy="820310"/>
      </dsp:txXfrm>
    </dsp:sp>
    <dsp:sp modelId="{1FEEDFD1-3B19-4EEF-99B3-9FB88F80C2E6}">
      <dsp:nvSpPr>
        <dsp:cNvPr id="0" name=""/>
        <dsp:cNvSpPr/>
      </dsp:nvSpPr>
      <dsp:spPr>
        <a:xfrm>
          <a:off x="4302096" y="1867594"/>
          <a:ext cx="176571" cy="176571"/>
        </a:xfrm>
        <a:prstGeom prst="triangle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156F7-7808-4875-B100-7FCC56DD5896}">
      <dsp:nvSpPr>
        <dsp:cNvPr id="0" name=""/>
        <dsp:cNvSpPr/>
      </dsp:nvSpPr>
      <dsp:spPr>
        <a:xfrm rot="5400000">
          <a:off x="4792463" y="1660418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97FAE-C62B-4756-A726-F6475C379429}">
      <dsp:nvSpPr>
        <dsp:cNvPr id="0" name=""/>
        <dsp:cNvSpPr/>
      </dsp:nvSpPr>
      <dsp:spPr>
        <a:xfrm>
          <a:off x="4688477" y="1970133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Armazenar</a:t>
          </a:r>
        </a:p>
      </dsp:txBody>
      <dsp:txXfrm>
        <a:off x="4688477" y="1970133"/>
        <a:ext cx="935831" cy="820310"/>
      </dsp:txXfrm>
    </dsp:sp>
    <dsp:sp modelId="{B887C360-CDBF-47A6-ABEF-894E3B4E26BB}">
      <dsp:nvSpPr>
        <dsp:cNvPr id="0" name=""/>
        <dsp:cNvSpPr/>
      </dsp:nvSpPr>
      <dsp:spPr>
        <a:xfrm>
          <a:off x="5447736" y="1584104"/>
          <a:ext cx="176571" cy="176571"/>
        </a:xfrm>
        <a:prstGeom prst="triangle">
          <a:avLst>
            <a:gd name="adj" fmla="val 100000"/>
          </a:avLst>
        </a:prstGeom>
        <a:solidFill>
          <a:schemeClr val="accent5">
            <a:hueOff val="-4344777"/>
            <a:satOff val="-11198"/>
            <a:lumOff val="-7563"/>
            <a:alphaOff val="0"/>
          </a:schemeClr>
        </a:solidFill>
        <a:ln w="12700" cap="flat" cmpd="sng" algn="ctr">
          <a:solidFill>
            <a:schemeClr val="accent5">
              <a:hueOff val="-4344777"/>
              <a:satOff val="-11198"/>
              <a:lumOff val="-75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8C392-E229-456A-BCB5-1914F9042D51}">
      <dsp:nvSpPr>
        <dsp:cNvPr id="0" name=""/>
        <dsp:cNvSpPr/>
      </dsp:nvSpPr>
      <dsp:spPr>
        <a:xfrm rot="5400000">
          <a:off x="5938103" y="1376929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EB184-0FF7-4C5E-A780-50AA09B7BD02}">
      <dsp:nvSpPr>
        <dsp:cNvPr id="0" name=""/>
        <dsp:cNvSpPr/>
      </dsp:nvSpPr>
      <dsp:spPr>
        <a:xfrm>
          <a:off x="5834117" y="1686643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Comparti-lhar</a:t>
          </a:r>
          <a:endParaRPr lang="pt-BR" sz="1200" kern="1200" dirty="0"/>
        </a:p>
      </dsp:txBody>
      <dsp:txXfrm>
        <a:off x="5834117" y="1686643"/>
        <a:ext cx="935831" cy="820310"/>
      </dsp:txXfrm>
    </dsp:sp>
    <dsp:sp modelId="{9451244E-106A-48F8-8E0D-276F96F3B73C}">
      <dsp:nvSpPr>
        <dsp:cNvPr id="0" name=""/>
        <dsp:cNvSpPr/>
      </dsp:nvSpPr>
      <dsp:spPr>
        <a:xfrm>
          <a:off x="6593376" y="1300614"/>
          <a:ext cx="176571" cy="176571"/>
        </a:xfrm>
        <a:prstGeom prst="triangle">
          <a:avLst>
            <a:gd name="adj" fmla="val 100000"/>
          </a:avLst>
        </a:prstGeom>
        <a:solidFill>
          <a:schemeClr val="accent5">
            <a:hueOff val="-5310283"/>
            <a:satOff val="-13686"/>
            <a:lumOff val="-9244"/>
            <a:alphaOff val="0"/>
          </a:schemeClr>
        </a:solidFill>
        <a:ln w="12700" cap="flat" cmpd="sng" algn="ctr">
          <a:solidFill>
            <a:schemeClr val="accent5">
              <a:hueOff val="-5310283"/>
              <a:satOff val="-13686"/>
              <a:lumOff val="-92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606C0-F7F0-421E-832C-7283E2FEEA7B}">
      <dsp:nvSpPr>
        <dsp:cNvPr id="0" name=""/>
        <dsp:cNvSpPr/>
      </dsp:nvSpPr>
      <dsp:spPr>
        <a:xfrm rot="5400000">
          <a:off x="7083743" y="1093439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9908-FA82-4B02-B285-FE476E7C61CB}">
      <dsp:nvSpPr>
        <dsp:cNvPr id="0" name=""/>
        <dsp:cNvSpPr/>
      </dsp:nvSpPr>
      <dsp:spPr>
        <a:xfrm>
          <a:off x="6979757" y="1403153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Institucionalizar</a:t>
          </a:r>
        </a:p>
      </dsp:txBody>
      <dsp:txXfrm>
        <a:off x="6979757" y="1403153"/>
        <a:ext cx="935831" cy="820310"/>
      </dsp:txXfrm>
    </dsp:sp>
    <dsp:sp modelId="{9C650C1C-7C52-496C-83D8-96C79ACD9C77}">
      <dsp:nvSpPr>
        <dsp:cNvPr id="0" name=""/>
        <dsp:cNvSpPr/>
      </dsp:nvSpPr>
      <dsp:spPr>
        <a:xfrm>
          <a:off x="7739016" y="1017125"/>
          <a:ext cx="176571" cy="176571"/>
        </a:xfrm>
        <a:prstGeom prst="triangle">
          <a:avLst>
            <a:gd name="adj" fmla="val 100000"/>
          </a:avLst>
        </a:prstGeom>
        <a:solidFill>
          <a:schemeClr val="accent5">
            <a:hueOff val="-6275789"/>
            <a:satOff val="-16175"/>
            <a:lumOff val="-10925"/>
            <a:alphaOff val="0"/>
          </a:schemeClr>
        </a:solidFill>
        <a:ln w="12700" cap="flat" cmpd="sng" algn="ctr">
          <a:solidFill>
            <a:schemeClr val="accent5">
              <a:hueOff val="-6275789"/>
              <a:satOff val="-16175"/>
              <a:lumOff val="-10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C4DCD-C7AE-480C-B402-5A933CDB68A2}">
      <dsp:nvSpPr>
        <dsp:cNvPr id="0" name=""/>
        <dsp:cNvSpPr/>
      </dsp:nvSpPr>
      <dsp:spPr>
        <a:xfrm rot="5400000">
          <a:off x="8229383" y="809949"/>
          <a:ext cx="622953" cy="103658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27A7C-FBC1-4F42-B496-77FE80E9ED00}">
      <dsp:nvSpPr>
        <dsp:cNvPr id="0" name=""/>
        <dsp:cNvSpPr/>
      </dsp:nvSpPr>
      <dsp:spPr>
        <a:xfrm>
          <a:off x="8125396" y="1119663"/>
          <a:ext cx="935831" cy="82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Criar </a:t>
          </a:r>
        </a:p>
      </dsp:txBody>
      <dsp:txXfrm>
        <a:off x="8125396" y="1119663"/>
        <a:ext cx="935831" cy="8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5CDD-FC55-45B9-8455-0BB8090087D7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9BAC6-3148-4992-BC1D-F365FBDFA0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45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36D6F-D3AB-4100-B691-5D63283842C8}" type="slidenum">
              <a:rPr lang="pt-BR"/>
              <a:pPr/>
              <a:t>11</a:t>
            </a:fld>
            <a:endParaRPr lang="pt-BR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636D5-EBF6-4F0B-9ED4-6F119C52C2E5}" type="slidenum">
              <a:rPr lang="pt-BR"/>
              <a:pPr/>
              <a:t>12</a:t>
            </a:fld>
            <a:endParaRPr lang="pt-B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2FEDA-34B2-44F2-8350-B7E63BC4AA06}" type="slidenum">
              <a:rPr lang="pt-BR"/>
              <a:pPr/>
              <a:t>13</a:t>
            </a:fld>
            <a:endParaRPr lang="pt-BR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81894-E333-4778-8EE2-AB9AE33DE4A1}" type="slidenum">
              <a:rPr lang="pt-BR"/>
              <a:pPr/>
              <a:t>14</a:t>
            </a:fld>
            <a:endParaRPr lang="pt-BR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33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8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0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198984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>
                    <a:lumMod val="75000"/>
                  </a:schemeClr>
                </a:solidFill>
                <a:latin typeface="Garamond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3"/>
          </p:nvPr>
        </p:nvSpPr>
        <p:spPr>
          <a:xfrm>
            <a:off x="1871531" y="5373216"/>
            <a:ext cx="8544984" cy="576262"/>
          </a:xfrm>
        </p:spPr>
        <p:txBody>
          <a:bodyPr>
            <a:noAutofit/>
          </a:bodyPr>
          <a:lstStyle>
            <a:lvl1pPr algn="ctr">
              <a:buNone/>
              <a:defRPr sz="24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3881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8674B-41A0-4BA7-B34F-089E53F930EF}" type="slidenum">
              <a:rPr lang="pt-BR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3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0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84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9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13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4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05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CDC2-9E24-4F66-A4A6-47B57720D931}" type="datetimeFigureOut">
              <a:rPr lang="pt-BR" smtClean="0"/>
              <a:pPr/>
              <a:t>04/08/2021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Tela de fundo de espaço de trabalho">
            <a:extLst>
              <a:ext uri="{FF2B5EF4-FFF2-40B4-BE49-F238E27FC236}">
                <a16:creationId xmlns:a16="http://schemas.microsoft.com/office/drawing/2014/main" id="{AA6D9C2D-0771-44FD-82F5-A57E117F9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+mj-lt"/>
              </a:rPr>
              <a:t>Gestão do Conhecimento e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n-lt"/>
              </a:rPr>
              <a:t>Conhecimento Organizacional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Conhecimento Explícito X Tácito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 sz="2400"/>
              <a:t>Michael Polany’s</a:t>
            </a:r>
          </a:p>
          <a:p>
            <a:r>
              <a:rPr lang="pt-BR" sz="2400"/>
              <a:t>Conhecimento tácito</a:t>
            </a:r>
          </a:p>
          <a:p>
            <a:pPr lvl="1"/>
            <a:r>
              <a:rPr lang="pt-BR" dirty="0"/>
              <a:t>verdadeira chave para resolver os problemas e criar valores novos.</a:t>
            </a:r>
          </a:p>
          <a:p>
            <a:r>
              <a:rPr lang="pt-BR" sz="2400"/>
              <a:t>Conhecimento explícito </a:t>
            </a:r>
          </a:p>
          <a:p>
            <a:pPr lvl="1"/>
            <a:r>
              <a:rPr lang="pt-BR" dirty="0"/>
              <a:t>considerado  apenas como suporte.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pt-BR" sz="2400" dirty="0"/>
              <a:t>Modos de disseminação de conhecimentos</a:t>
            </a:r>
            <a:endParaRPr lang="pt-BR" sz="32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292100" indent="-292100"/>
            <a:r>
              <a:rPr lang="pt-BR" dirty="0" err="1"/>
              <a:t>Nonaka</a:t>
            </a:r>
            <a:r>
              <a:rPr lang="pt-BR" dirty="0"/>
              <a:t> distingue 4 modos :</a:t>
            </a:r>
          </a:p>
          <a:p>
            <a:pPr marL="673100" lvl="1" indent="-190500"/>
            <a:r>
              <a:rPr lang="pt-BR" dirty="0"/>
              <a:t>através da socialização</a:t>
            </a:r>
            <a:endParaRPr lang="pt-BR" b="1" dirty="0"/>
          </a:p>
          <a:p>
            <a:pPr lvl="2" indent="-279400"/>
            <a:r>
              <a:rPr lang="pt-BR" dirty="0"/>
              <a:t>é a </a:t>
            </a:r>
            <a:r>
              <a:rPr lang="pt-BR" b="1" dirty="0"/>
              <a:t>criação de conhecimentos tácitos</a:t>
            </a:r>
            <a:r>
              <a:rPr lang="pt-BR" dirty="0"/>
              <a:t> a partir de </a:t>
            </a:r>
            <a:r>
              <a:rPr lang="pt-BR" b="1" dirty="0"/>
              <a:t>outros </a:t>
            </a:r>
            <a:r>
              <a:rPr lang="pt-BR" dirty="0"/>
              <a:t>conhecimentos </a:t>
            </a:r>
            <a:r>
              <a:rPr lang="pt-BR" b="1" dirty="0"/>
              <a:t>tácitos</a:t>
            </a:r>
            <a:r>
              <a:rPr lang="pt-BR" dirty="0"/>
              <a:t>, graças </a:t>
            </a:r>
            <a:r>
              <a:rPr lang="en-US" dirty="0"/>
              <a:t>a</a:t>
            </a:r>
            <a:r>
              <a:rPr lang="pt-BR" dirty="0"/>
              <a:t>o </a:t>
            </a:r>
            <a:r>
              <a:rPr lang="pt-BR" b="1" dirty="0"/>
              <a:t>compartilhamento de experiências</a:t>
            </a:r>
            <a:r>
              <a:rPr lang="pt-BR" dirty="0"/>
              <a:t> de </a:t>
            </a:r>
            <a:r>
              <a:rPr lang="pt-BR" b="1" dirty="0"/>
              <a:t>vários membros</a:t>
            </a:r>
            <a:r>
              <a:rPr lang="pt-BR" dirty="0"/>
              <a:t> da empresa.</a:t>
            </a:r>
          </a:p>
          <a:p>
            <a:pPr lvl="2" indent="-279400"/>
            <a:r>
              <a:rPr lang="pt-BR" dirty="0"/>
              <a:t>ela baseia-se em uma </a:t>
            </a:r>
            <a:r>
              <a:rPr lang="pt-BR" b="1" dirty="0"/>
              <a:t>transmissão </a:t>
            </a:r>
            <a:r>
              <a:rPr lang="pt-BR" dirty="0"/>
              <a:t>de conhecimentos tácitos de um </a:t>
            </a:r>
            <a:r>
              <a:rPr lang="pt-BR" b="1" dirty="0"/>
              <a:t>indivíduo </a:t>
            </a:r>
            <a:r>
              <a:rPr lang="en-US" b="1" dirty="0" err="1"/>
              <a:t>para</a:t>
            </a:r>
            <a:r>
              <a:rPr lang="pt-BR" b="1" dirty="0"/>
              <a:t> outro</a:t>
            </a:r>
            <a:r>
              <a:rPr lang="pt-BR" dirty="0"/>
              <a:t> sem utilizar uma linguagem</a:t>
            </a:r>
            <a:r>
              <a:rPr lang="en-US" dirty="0"/>
              <a:t>,</a:t>
            </a:r>
            <a:r>
              <a:rPr lang="pt-BR" dirty="0"/>
              <a:t> mas via a </a:t>
            </a:r>
            <a:r>
              <a:rPr lang="pt-BR" b="1" dirty="0"/>
              <a:t>observação, a imitação e a prática</a:t>
            </a:r>
            <a:r>
              <a:rPr lang="pt-BR" dirty="0"/>
              <a:t>.  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9A61-2253-4571-B8C6-D9F0B3B820EF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pt-BR" sz="2400" dirty="0"/>
              <a:t>Modos de disseminação de conhecimentos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273050" indent="-190500"/>
            <a:r>
              <a:rPr lang="pt-BR" dirty="0"/>
              <a:t>através da combinação</a:t>
            </a:r>
          </a:p>
          <a:p>
            <a:pPr lvl="1" indent="-279400"/>
            <a:r>
              <a:rPr lang="pt-BR" dirty="0"/>
              <a:t>é a </a:t>
            </a:r>
            <a:r>
              <a:rPr lang="pt-BR" b="1" dirty="0"/>
              <a:t>combinação ou criação </a:t>
            </a:r>
            <a:r>
              <a:rPr lang="pt-BR" dirty="0"/>
              <a:t>de conhecimentos explícitos a partir de conhecimentos explícitos.</a:t>
            </a:r>
          </a:p>
          <a:p>
            <a:pPr lvl="1" indent="-279400"/>
            <a:r>
              <a:rPr lang="pt-BR" dirty="0"/>
              <a:t>Exemplos:</a:t>
            </a:r>
          </a:p>
          <a:p>
            <a:pPr marL="1155700" lvl="2"/>
            <a:r>
              <a:rPr lang="pt-BR" dirty="0"/>
              <a:t>por meio de </a:t>
            </a:r>
            <a:r>
              <a:rPr lang="pt-BR" b="1" dirty="0"/>
              <a:t>triagem</a:t>
            </a:r>
            <a:r>
              <a:rPr lang="pt-BR" dirty="0"/>
              <a:t>, de “</a:t>
            </a:r>
            <a:r>
              <a:rPr lang="pt-BR" b="1" dirty="0"/>
              <a:t>recategorização</a:t>
            </a:r>
            <a:r>
              <a:rPr lang="pt-BR" dirty="0"/>
              <a:t>” ou de “</a:t>
            </a:r>
            <a:r>
              <a:rPr lang="pt-BR" b="1" dirty="0" err="1"/>
              <a:t>recontextuazação</a:t>
            </a:r>
            <a:r>
              <a:rPr lang="pt-BR" dirty="0"/>
              <a:t>” de </a:t>
            </a:r>
            <a:r>
              <a:rPr lang="pt-BR" b="1" dirty="0"/>
              <a:t>conhecimentos explícitos</a:t>
            </a:r>
          </a:p>
          <a:p>
            <a:pPr marL="1155700" lvl="2"/>
            <a:r>
              <a:rPr lang="pt-BR" dirty="0"/>
              <a:t>a “</a:t>
            </a:r>
            <a:r>
              <a:rPr lang="pt-BR" b="1" dirty="0" err="1"/>
              <a:t>recontextuazação</a:t>
            </a:r>
            <a:r>
              <a:rPr lang="pt-BR" dirty="0"/>
              <a:t>” pode ocorre por exemplo em </a:t>
            </a:r>
            <a:r>
              <a:rPr lang="pt-BR" b="1" dirty="0"/>
              <a:t>conversas</a:t>
            </a:r>
            <a:r>
              <a:rPr lang="pt-BR" dirty="0"/>
              <a:t> telefônicas ou em </a:t>
            </a:r>
            <a:r>
              <a:rPr lang="pt-BR" b="1" dirty="0"/>
              <a:t>reuniões</a:t>
            </a:r>
          </a:p>
          <a:p>
            <a:pPr marL="273050" indent="-190500"/>
            <a:r>
              <a:rPr lang="pt-BR" dirty="0"/>
              <a:t>através da “</a:t>
            </a:r>
            <a:r>
              <a:rPr lang="pt-BR" dirty="0" err="1"/>
              <a:t>externalização</a:t>
            </a:r>
            <a:r>
              <a:rPr lang="pt-BR" dirty="0"/>
              <a:t>”</a:t>
            </a:r>
          </a:p>
          <a:p>
            <a:pPr lvl="1" indent="-279400"/>
            <a:r>
              <a:rPr lang="pt-BR" dirty="0"/>
              <a:t>é a </a:t>
            </a:r>
            <a:r>
              <a:rPr lang="pt-BR" b="1" dirty="0"/>
              <a:t>conversão</a:t>
            </a:r>
            <a:r>
              <a:rPr lang="pt-BR" dirty="0"/>
              <a:t> de </a:t>
            </a:r>
            <a:r>
              <a:rPr lang="pt-BR" b="1" dirty="0"/>
              <a:t>conhecimentos</a:t>
            </a:r>
            <a:r>
              <a:rPr lang="pt-BR" dirty="0"/>
              <a:t> </a:t>
            </a:r>
            <a:r>
              <a:rPr lang="pt-BR" b="1" dirty="0"/>
              <a:t>tácitos em conhecimentos explícitos 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0890-4434-417E-B0BC-4FDABB56C17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pt-BR" sz="2400" dirty="0"/>
              <a:t>Modos de disseminação de conhecimentos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273050" indent="-190500"/>
            <a:r>
              <a:rPr lang="pt-BR" b="0" dirty="0"/>
              <a:t>através da </a:t>
            </a:r>
            <a:r>
              <a:rPr lang="pt-BR" dirty="0"/>
              <a:t>“</a:t>
            </a:r>
            <a:r>
              <a:rPr lang="pt-BR" dirty="0" err="1"/>
              <a:t>internalização</a:t>
            </a:r>
            <a:r>
              <a:rPr lang="pt-BR" dirty="0"/>
              <a:t>”</a:t>
            </a:r>
          </a:p>
          <a:p>
            <a:pPr marL="654050" lvl="1" indent="-190500"/>
            <a:r>
              <a:rPr lang="pt-BR" dirty="0"/>
              <a:t>é a </a:t>
            </a:r>
            <a:r>
              <a:rPr lang="pt-BR" b="1" dirty="0"/>
              <a:t>conversão</a:t>
            </a:r>
            <a:r>
              <a:rPr lang="pt-BR" dirty="0"/>
              <a:t> de conhecimentos </a:t>
            </a:r>
            <a:r>
              <a:rPr lang="pt-BR" b="1" dirty="0"/>
              <a:t>explícitos</a:t>
            </a:r>
            <a:r>
              <a:rPr lang="pt-BR" dirty="0"/>
              <a:t> em conhecimentos </a:t>
            </a:r>
            <a:r>
              <a:rPr lang="pt-BR" b="1" dirty="0"/>
              <a:t>tácitos</a:t>
            </a:r>
            <a:r>
              <a:rPr lang="pt-BR" dirty="0"/>
              <a:t>.</a:t>
            </a:r>
          </a:p>
          <a:p>
            <a:pPr marL="654050" lvl="1" indent="-190500"/>
            <a:r>
              <a:rPr lang="pt-BR" dirty="0"/>
              <a:t>a “</a:t>
            </a:r>
            <a:r>
              <a:rPr lang="pt-BR" dirty="0" err="1"/>
              <a:t>internalização</a:t>
            </a:r>
            <a:r>
              <a:rPr lang="pt-BR" dirty="0"/>
              <a:t>” é próxima da </a:t>
            </a:r>
            <a:r>
              <a:rPr lang="pt-BR" b="1" dirty="0"/>
              <a:t>aprendizagem por ação</a:t>
            </a:r>
            <a:r>
              <a:rPr lang="pt-BR" dirty="0"/>
              <a:t>.</a:t>
            </a:r>
          </a:p>
          <a:p>
            <a:pPr marL="292100" indent="-292100"/>
            <a:r>
              <a:rPr lang="pt-BR" dirty="0"/>
              <a:t>OBS: </a:t>
            </a:r>
          </a:p>
          <a:p>
            <a:pPr marL="673100" lvl="1" indent="-190500"/>
            <a:r>
              <a:rPr lang="pt-BR" sz="2400" dirty="0"/>
              <a:t>a </a:t>
            </a:r>
            <a:r>
              <a:rPr lang="pt-BR" sz="2400" b="1" dirty="0"/>
              <a:t>socialização</a:t>
            </a:r>
            <a:r>
              <a:rPr lang="pt-BR" sz="2400" dirty="0"/>
              <a:t>, a </a:t>
            </a:r>
            <a:r>
              <a:rPr lang="pt-BR" sz="2400" b="1" dirty="0"/>
              <a:t>combinação</a:t>
            </a:r>
            <a:r>
              <a:rPr lang="pt-BR" sz="2400" dirty="0"/>
              <a:t>, a </a:t>
            </a:r>
            <a:r>
              <a:rPr lang="pt-BR" sz="2400" b="1" dirty="0" err="1"/>
              <a:t>externalização</a:t>
            </a:r>
            <a:r>
              <a:rPr lang="pt-BR" sz="2400" dirty="0"/>
              <a:t> e a </a:t>
            </a:r>
            <a:r>
              <a:rPr lang="pt-BR" sz="2400" b="1" dirty="0" err="1"/>
              <a:t>internalização</a:t>
            </a:r>
            <a:r>
              <a:rPr lang="pt-BR" sz="2400" dirty="0"/>
              <a:t> formam a base da teoria </a:t>
            </a:r>
            <a:r>
              <a:rPr lang="pt-BR" sz="2400" dirty="0">
                <a:solidFill>
                  <a:schemeClr val="tx2"/>
                </a:solidFill>
              </a:rPr>
              <a:t>“criação de conhecimentos em uma organização” ou “aprendizagem organizacional”</a:t>
            </a:r>
            <a:r>
              <a:rPr lang="pt-BR" sz="2400" dirty="0"/>
              <a:t> de </a:t>
            </a:r>
            <a:r>
              <a:rPr lang="pt-BR" sz="2400" dirty="0" err="1"/>
              <a:t>Nonaka</a:t>
            </a:r>
            <a:r>
              <a:rPr lang="pt-BR" sz="2400" dirty="0"/>
              <a:t>. 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956C-AEB1-4F6A-ADC0-64F486C3C95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Rectangle 8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pt-BR" sz="3600"/>
              <a:t>Modos de conversão de conhecimentos ...</a:t>
            </a:r>
          </a:p>
        </p:txBody>
      </p:sp>
      <p:grpSp>
        <p:nvGrpSpPr>
          <p:cNvPr id="197648" name="Group 8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7649" name="Isosceles Triangle 8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50" name="Rectangle 8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651" name="Group 8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7652" name="Rectangle 8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53" name="Isosceles Triangle 8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ECFA1F2-9EC5-444C-BB4A-C2C2D34A610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pSp>
        <p:nvGrpSpPr>
          <p:cNvPr id="2" name="Grupo 13"/>
          <p:cNvGrpSpPr/>
          <p:nvPr/>
        </p:nvGrpSpPr>
        <p:grpSpPr>
          <a:xfrm>
            <a:off x="2420148" y="2368416"/>
            <a:ext cx="7756785" cy="3116208"/>
            <a:chOff x="1371600" y="2755900"/>
            <a:chExt cx="7161213" cy="3568700"/>
          </a:xfrm>
        </p:grpSpPr>
        <p:sp>
          <p:nvSpPr>
            <p:cNvPr id="197635" name="Rectangle 3"/>
            <p:cNvSpPr>
              <a:spLocks noChangeArrowheads="1"/>
            </p:cNvSpPr>
            <p:nvPr/>
          </p:nvSpPr>
          <p:spPr bwMode="auto">
            <a:xfrm>
              <a:off x="2667000" y="3929063"/>
              <a:ext cx="1981200" cy="9858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itchFamily="34" charset="0"/>
                </a:rPr>
                <a:t>Conhecimentos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itchFamily="34" charset="0"/>
                </a:rPr>
                <a:t>tácitos</a:t>
              </a:r>
              <a:endParaRPr lang="pt-BR" sz="240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5029200" y="3924300"/>
              <a:ext cx="1981200" cy="9858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itchFamily="34" charset="0"/>
                </a:rPr>
                <a:t>Conhecimentos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pt-BR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itchFamily="34" charset="0"/>
                </a:rPr>
                <a:t>explícitos</a:t>
              </a:r>
              <a:endParaRPr lang="pt-BR" sz="240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cxnSp>
          <p:nvCxnSpPr>
            <p:cNvPr id="197638" name="AutoShape 6"/>
            <p:cNvCxnSpPr>
              <a:cxnSpLocks noChangeShapeType="1"/>
              <a:stCxn id="197635" idx="0"/>
              <a:endCxn id="197636" idx="0"/>
            </p:cNvCxnSpPr>
            <p:nvPr/>
          </p:nvCxnSpPr>
          <p:spPr bwMode="auto">
            <a:xfrm rot="16200000">
              <a:off x="4836318" y="2745582"/>
              <a:ext cx="4763" cy="2362200"/>
            </a:xfrm>
            <a:prstGeom prst="curvedConnector3">
              <a:avLst>
                <a:gd name="adj1" fmla="val 1796666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7639" name="AutoShape 7"/>
            <p:cNvCxnSpPr>
              <a:cxnSpLocks noChangeShapeType="1"/>
              <a:stCxn id="197635" idx="2"/>
              <a:endCxn id="197636" idx="2"/>
            </p:cNvCxnSpPr>
            <p:nvPr/>
          </p:nvCxnSpPr>
          <p:spPr bwMode="auto">
            <a:xfrm rot="5400000" flipH="1" flipV="1">
              <a:off x="4836319" y="3731419"/>
              <a:ext cx="4762" cy="2362200"/>
            </a:xfrm>
            <a:prstGeom prst="curvedConnector3">
              <a:avLst>
                <a:gd name="adj1" fmla="val -20566667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97640" name="AutoShape 8"/>
            <p:cNvCxnSpPr>
              <a:cxnSpLocks noChangeShapeType="1"/>
            </p:cNvCxnSpPr>
            <p:nvPr/>
          </p:nvCxnSpPr>
          <p:spPr bwMode="auto">
            <a:xfrm rot="5400000" flipV="1">
              <a:off x="2708275" y="4421188"/>
              <a:ext cx="985837" cy="1588"/>
            </a:xfrm>
            <a:prstGeom prst="curvedConnector5">
              <a:avLst>
                <a:gd name="adj1" fmla="val -38648"/>
                <a:gd name="adj2" fmla="val -86400005"/>
                <a:gd name="adj3" fmla="val 13751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97641" name="AutoShape 9"/>
            <p:cNvCxnSpPr>
              <a:cxnSpLocks noChangeShapeType="1"/>
            </p:cNvCxnSpPr>
            <p:nvPr/>
          </p:nvCxnSpPr>
          <p:spPr bwMode="auto">
            <a:xfrm rot="5400000" flipV="1">
              <a:off x="6211888" y="4416425"/>
              <a:ext cx="985838" cy="1587"/>
            </a:xfrm>
            <a:prstGeom prst="curvedConnector5">
              <a:avLst>
                <a:gd name="adj1" fmla="val -38648"/>
                <a:gd name="adj2" fmla="val 81599995"/>
                <a:gd name="adj3" fmla="val 13880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 rot="-4852905">
              <a:off x="755650" y="4159250"/>
              <a:ext cx="16891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 b="1">
                  <a:latin typeface="Arial Narrow" pitchFamily="34" charset="0"/>
                </a:rPr>
                <a:t>Socialização</a:t>
              </a:r>
            </a:p>
          </p:txBody>
        </p:sp>
        <p:sp>
          <p:nvSpPr>
            <p:cNvPr id="197643" name="Text Box 11"/>
            <p:cNvSpPr txBox="1">
              <a:spLocks noChangeArrowheads="1"/>
            </p:cNvSpPr>
            <p:nvPr/>
          </p:nvSpPr>
          <p:spPr bwMode="auto">
            <a:xfrm rot="474932">
              <a:off x="4386263" y="2755900"/>
              <a:ext cx="1938337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 b="1">
                  <a:latin typeface="Arial Narrow" pitchFamily="34" charset="0"/>
                </a:rPr>
                <a:t>Externalização</a:t>
              </a:r>
            </a:p>
          </p:txBody>
        </p:sp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 rot="626700">
              <a:off x="3784600" y="5867400"/>
              <a:ext cx="1854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 b="1">
                  <a:latin typeface="Arial Narrow" pitchFamily="34" charset="0"/>
                </a:rPr>
                <a:t>Internalização</a:t>
              </a:r>
            </a:p>
          </p:txBody>
        </p:sp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 rot="-16627689">
              <a:off x="7461250" y="4300538"/>
              <a:ext cx="16859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2000" b="1">
                  <a:latin typeface="Arial Narrow" pitchFamily="34" charset="0"/>
                </a:rPr>
                <a:t>Combinação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de Criação do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81F67-AFF6-1245-B660-B80C7832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495600" y="1581150"/>
            <a:ext cx="7196138" cy="4973638"/>
            <a:chOff x="936" y="836"/>
            <a:chExt cx="4533" cy="3133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36" y="836"/>
              <a:ext cx="4533" cy="31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857" y="1714"/>
              <a:ext cx="1667" cy="9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2700000">
                <a:srgbClr val="3D3D5C"/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800000"/>
                  </a:solidFill>
                  <a:latin typeface="Arial" charset="0"/>
                </a:rPr>
                <a:t>SOCIALIZAÇÃO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548" y="1714"/>
              <a:ext cx="1667" cy="9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2700000">
                <a:srgbClr val="3D3D5C"/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800000"/>
                  </a:solidFill>
                  <a:latin typeface="Arial" charset="0"/>
                </a:rPr>
                <a:t>EXTERNALIZAÇÃO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857" y="2687"/>
              <a:ext cx="1667" cy="9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2700000">
                <a:srgbClr val="3D3D5C"/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800000"/>
                  </a:solidFill>
                  <a:latin typeface="Arial" charset="0"/>
                </a:rPr>
                <a:t>INTERNALIZAÇÃO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548" y="2687"/>
              <a:ext cx="1667" cy="9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prstShdw prst="shdw17" dist="17961" dir="2700000">
                <a:srgbClr val="3D3D5C"/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800000"/>
                  </a:solidFill>
                  <a:latin typeface="Arial" charset="0"/>
                </a:rPr>
                <a:t>COMBINAÇÃO</a:t>
              </a:r>
            </a:p>
          </p:txBody>
        </p:sp>
        <p:sp>
          <p:nvSpPr>
            <p:cNvPr id="10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3889" y="1349"/>
              <a:ext cx="98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kern="10" spc="48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bg2"/>
                      </a:gs>
                      <a:gs pos="100000">
                        <a:srgbClr val="EAEAEA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/>
                    </a:outerShdw>
                  </a:effectLst>
                  <a:latin typeface="Arial Black"/>
                </a:rPr>
                <a:t>EXPLÍCITO</a:t>
              </a:r>
            </a:p>
          </p:txBody>
        </p:sp>
        <p:sp>
          <p:nvSpPr>
            <p:cNvPr id="11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345" y="1383"/>
              <a:ext cx="69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kern="10" spc="48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bg2"/>
                      </a:gs>
                      <a:gs pos="100000">
                        <a:srgbClr val="EAEAEA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/>
                    </a:outerShdw>
                  </a:effectLst>
                  <a:latin typeface="Arial Black"/>
                </a:rPr>
                <a:t>TÁCITO</a:t>
              </a:r>
            </a:p>
          </p:txBody>
        </p:sp>
        <p:sp>
          <p:nvSpPr>
            <p:cNvPr id="12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556" y="1016"/>
              <a:ext cx="2160" cy="2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kern="10" spc="48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bg2"/>
                      </a:gs>
                      <a:gs pos="100000">
                        <a:srgbClr val="EAEAEA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/>
                    </a:outerShdw>
                  </a:effectLst>
                  <a:latin typeface="Arial Black"/>
                </a:rPr>
                <a:t>EM CONHECIMENTO</a:t>
              </a:r>
            </a:p>
          </p:txBody>
        </p:sp>
        <p:sp>
          <p:nvSpPr>
            <p:cNvPr id="13" name="WordArt 14"/>
            <p:cNvSpPr>
              <a:spLocks noChangeArrowheads="1" noChangeShapeType="1" noTextEdit="1"/>
            </p:cNvSpPr>
            <p:nvPr/>
          </p:nvSpPr>
          <p:spPr bwMode="auto">
            <a:xfrm rot="-5400000">
              <a:off x="1290" y="2077"/>
              <a:ext cx="690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kern="10" spc="48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bg2"/>
                      </a:gs>
                      <a:gs pos="100000">
                        <a:srgbClr val="EAEAEA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/>
                    </a:outerShdw>
                  </a:effectLst>
                  <a:latin typeface="Arial Black"/>
                </a:rPr>
                <a:t>TÁCITO</a:t>
              </a:r>
            </a:p>
          </p:txBody>
        </p:sp>
        <p:sp>
          <p:nvSpPr>
            <p:cNvPr id="14" name="WordArt 15"/>
            <p:cNvSpPr>
              <a:spLocks noChangeArrowheads="1" noChangeShapeType="1" noTextEdit="1"/>
            </p:cNvSpPr>
            <p:nvPr/>
          </p:nvSpPr>
          <p:spPr bwMode="auto">
            <a:xfrm rot="-5413305">
              <a:off x="1145" y="3026"/>
              <a:ext cx="98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kern="10" spc="48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bg2"/>
                      </a:gs>
                      <a:gs pos="100000">
                        <a:srgbClr val="EAEAEA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/>
                    </a:outerShdw>
                  </a:effectLst>
                  <a:latin typeface="Arial Black"/>
                </a:rPr>
                <a:t>EXPLÍCITO</a:t>
              </a:r>
            </a:p>
          </p:txBody>
        </p:sp>
        <p:sp>
          <p:nvSpPr>
            <p:cNvPr id="15" name="WordArt 16"/>
            <p:cNvSpPr>
              <a:spLocks noChangeArrowheads="1" noChangeShapeType="1" noTextEdit="1"/>
            </p:cNvSpPr>
            <p:nvPr/>
          </p:nvSpPr>
          <p:spPr bwMode="auto">
            <a:xfrm rot="-5393326">
              <a:off x="225" y="2529"/>
              <a:ext cx="2154" cy="2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kern="10" spc="48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bg2"/>
                      </a:gs>
                      <a:gs pos="100000">
                        <a:srgbClr val="EAEAEA"/>
                      </a:gs>
                    </a:gsLst>
                    <a:lin ang="5340000" scaled="1"/>
                  </a:gradFill>
                  <a:effectLst>
                    <a:outerShdw dist="45791" dir="3378596" algn="ctr" rotWithShape="0">
                      <a:srgbClr val="4D4D4D"/>
                    </a:outerShdw>
                  </a:effectLst>
                  <a:latin typeface="Arial Black"/>
                </a:rPr>
                <a:t>DO CONHECIMENTO</a:t>
              </a: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119858" y="6357939"/>
            <a:ext cx="1694375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>
                <a:solidFill>
                  <a:srgbClr val="063DE8"/>
                </a:solidFill>
                <a:latin typeface="Arial" charset="0"/>
              </a:rPr>
              <a:t>Fonte: Nonaka &amp; Takeuchi</a:t>
            </a: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3873550" y="2830513"/>
            <a:ext cx="2751138" cy="3332162"/>
          </a:xfrm>
          <a:prstGeom prst="bevel">
            <a:avLst>
              <a:gd name="adj" fmla="val 3713"/>
            </a:avLst>
          </a:prstGeom>
          <a:solidFill>
            <a:schemeClr val="accent1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Cultura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6619925" y="2836863"/>
            <a:ext cx="2751138" cy="3332162"/>
          </a:xfrm>
          <a:prstGeom prst="bevel">
            <a:avLst>
              <a:gd name="adj" fmla="val 3713"/>
            </a:avLst>
          </a:prstGeom>
          <a:solidFill>
            <a:schemeClr val="accent1">
              <a:alpha val="5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Tecnologia</a:t>
            </a:r>
          </a:p>
        </p:txBody>
      </p:sp>
      <p:sp>
        <p:nvSpPr>
          <p:cNvPr id="19" name="Freeform 24"/>
          <p:cNvSpPr>
            <a:spLocks/>
          </p:cNvSpPr>
          <p:nvPr/>
        </p:nvSpPr>
        <p:spPr bwMode="auto">
          <a:xfrm>
            <a:off x="5935713" y="3886201"/>
            <a:ext cx="1382712" cy="1255713"/>
          </a:xfrm>
          <a:custGeom>
            <a:avLst/>
            <a:gdLst>
              <a:gd name="T0" fmla="*/ 592197 w 1004"/>
              <a:gd name="T1" fmla="*/ 673229 h 1024"/>
              <a:gd name="T2" fmla="*/ 612855 w 1004"/>
              <a:gd name="T3" fmla="*/ 538338 h 1024"/>
              <a:gd name="T4" fmla="*/ 778120 w 1004"/>
              <a:gd name="T5" fmla="*/ 489287 h 1024"/>
              <a:gd name="T6" fmla="*/ 884165 w 1004"/>
              <a:gd name="T7" fmla="*/ 708791 h 1024"/>
              <a:gd name="T8" fmla="*/ 783629 w 1004"/>
              <a:gd name="T9" fmla="*/ 833872 h 1024"/>
              <a:gd name="T10" fmla="*/ 612855 w 1004"/>
              <a:gd name="T11" fmla="*/ 879244 h 1024"/>
              <a:gd name="T12" fmla="*/ 411784 w 1004"/>
              <a:gd name="T13" fmla="*/ 781142 h 1024"/>
              <a:gd name="T14" fmla="*/ 351187 w 1004"/>
              <a:gd name="T15" fmla="*/ 570221 h 1024"/>
              <a:gd name="T16" fmla="*/ 502679 w 1004"/>
              <a:gd name="T17" fmla="*/ 359301 h 1024"/>
              <a:gd name="T18" fmla="*/ 819436 w 1004"/>
              <a:gd name="T19" fmla="*/ 313928 h 1024"/>
              <a:gd name="T20" fmla="*/ 1050806 w 1004"/>
              <a:gd name="T21" fmla="*/ 502776 h 1024"/>
              <a:gd name="T22" fmla="*/ 1054938 w 1004"/>
              <a:gd name="T23" fmla="*/ 762747 h 1024"/>
              <a:gd name="T24" fmla="*/ 853866 w 1004"/>
              <a:gd name="T25" fmla="*/ 977347 h 1024"/>
              <a:gd name="T26" fmla="*/ 537109 w 1004"/>
              <a:gd name="T27" fmla="*/ 1031303 h 1024"/>
              <a:gd name="T28" fmla="*/ 245142 w 1004"/>
              <a:gd name="T29" fmla="*/ 852266 h 1024"/>
              <a:gd name="T30" fmla="*/ 190054 w 1004"/>
              <a:gd name="T31" fmla="*/ 543243 h 1024"/>
              <a:gd name="T32" fmla="*/ 391126 w 1004"/>
              <a:gd name="T33" fmla="*/ 273461 h 1024"/>
              <a:gd name="T34" fmla="*/ 864884 w 1004"/>
              <a:gd name="T35" fmla="*/ 175358 h 1024"/>
              <a:gd name="T36" fmla="*/ 1210562 w 1004"/>
              <a:gd name="T37" fmla="*/ 457403 h 1024"/>
              <a:gd name="T38" fmla="*/ 1176132 w 1004"/>
              <a:gd name="T39" fmla="*/ 808120 h 1024"/>
              <a:gd name="T40" fmla="*/ 944761 w 1004"/>
              <a:gd name="T41" fmla="*/ 1071770 h 1024"/>
              <a:gd name="T42" fmla="*/ 491662 w 1004"/>
              <a:gd name="T43" fmla="*/ 1171099 h 1024"/>
              <a:gd name="T44" fmla="*/ 70237 w 1004"/>
              <a:gd name="T45" fmla="*/ 884149 h 1024"/>
              <a:gd name="T46" fmla="*/ 34430 w 1004"/>
              <a:gd name="T47" fmla="*/ 467213 h 1024"/>
              <a:gd name="T48" fmla="*/ 180414 w 1004"/>
              <a:gd name="T49" fmla="*/ 229315 h 1024"/>
              <a:gd name="T50" fmla="*/ 375977 w 1004"/>
              <a:gd name="T51" fmla="*/ 77256 h 1024"/>
              <a:gd name="T52" fmla="*/ 648663 w 1004"/>
              <a:gd name="T53" fmla="*/ 0 h 1024"/>
              <a:gd name="T54" fmla="*/ 990209 w 1004"/>
              <a:gd name="T55" fmla="*/ 53956 h 1024"/>
              <a:gd name="T56" fmla="*/ 1331755 w 1004"/>
              <a:gd name="T57" fmla="*/ 345812 h 1024"/>
              <a:gd name="T58" fmla="*/ 1346905 w 1004"/>
              <a:gd name="T59" fmla="*/ 789726 h 1024"/>
              <a:gd name="T60" fmla="*/ 1151342 w 1004"/>
              <a:gd name="T61" fmla="*/ 1076676 h 1024"/>
              <a:gd name="T62" fmla="*/ 1005358 w 1004"/>
              <a:gd name="T63" fmla="*/ 1188267 h 1024"/>
              <a:gd name="T64" fmla="*/ 893805 w 1004"/>
              <a:gd name="T65" fmla="*/ 1228735 h 1024"/>
              <a:gd name="T66" fmla="*/ 1014999 w 1004"/>
              <a:gd name="T67" fmla="*/ 1093844 h 1024"/>
              <a:gd name="T68" fmla="*/ 1170623 w 1004"/>
              <a:gd name="T69" fmla="*/ 946690 h 1024"/>
              <a:gd name="T70" fmla="*/ 1301457 w 1004"/>
              <a:gd name="T71" fmla="*/ 524849 h 1024"/>
              <a:gd name="T72" fmla="*/ 1081105 w 1004"/>
              <a:gd name="T73" fmla="*/ 180263 h 1024"/>
              <a:gd name="T74" fmla="*/ 789138 w 1004"/>
              <a:gd name="T75" fmla="*/ 80935 h 1024"/>
              <a:gd name="T76" fmla="*/ 552259 w 1004"/>
              <a:gd name="T77" fmla="*/ 99329 h 1024"/>
              <a:gd name="T78" fmla="*/ 351187 w 1004"/>
              <a:gd name="T79" fmla="*/ 197431 h 1024"/>
              <a:gd name="T80" fmla="*/ 190054 w 1004"/>
              <a:gd name="T81" fmla="*/ 354396 h 1024"/>
              <a:gd name="T82" fmla="*/ 95027 w 1004"/>
              <a:gd name="T83" fmla="*/ 654835 h 1024"/>
              <a:gd name="T84" fmla="*/ 245142 w 1004"/>
              <a:gd name="T85" fmla="*/ 977347 h 1024"/>
              <a:gd name="T86" fmla="*/ 677584 w 1004"/>
              <a:gd name="T87" fmla="*/ 1103654 h 1024"/>
              <a:gd name="T88" fmla="*/ 1030148 w 1004"/>
              <a:gd name="T89" fmla="*/ 911128 h 1024"/>
              <a:gd name="T90" fmla="*/ 1155474 w 1004"/>
              <a:gd name="T91" fmla="*/ 624178 h 1024"/>
              <a:gd name="T92" fmla="*/ 1024639 w 1004"/>
              <a:gd name="T93" fmla="*/ 327417 h 1024"/>
              <a:gd name="T94" fmla="*/ 643154 w 1004"/>
              <a:gd name="T95" fmla="*/ 224410 h 1024"/>
              <a:gd name="T96" fmla="*/ 356696 w 1004"/>
              <a:gd name="T97" fmla="*/ 408352 h 1024"/>
              <a:gd name="T98" fmla="*/ 265800 w 1004"/>
              <a:gd name="T99" fmla="*/ 659740 h 1024"/>
              <a:gd name="T100" fmla="*/ 381485 w 1004"/>
              <a:gd name="T101" fmla="*/ 874339 h 1024"/>
              <a:gd name="T102" fmla="*/ 663812 w 1004"/>
              <a:gd name="T103" fmla="*/ 960179 h 1024"/>
              <a:gd name="T104" fmla="*/ 908954 w 1004"/>
              <a:gd name="T105" fmla="*/ 847361 h 1024"/>
              <a:gd name="T106" fmla="*/ 990209 w 1004"/>
              <a:gd name="T107" fmla="*/ 614367 h 1024"/>
              <a:gd name="T108" fmla="*/ 880033 w 1004"/>
              <a:gd name="T109" fmla="*/ 426746 h 1024"/>
              <a:gd name="T110" fmla="*/ 673452 w 1004"/>
              <a:gd name="T111" fmla="*/ 372790 h 1024"/>
              <a:gd name="T112" fmla="*/ 487530 w 1004"/>
              <a:gd name="T113" fmla="*/ 489287 h 1024"/>
              <a:gd name="T114" fmla="*/ 476512 w 1004"/>
              <a:gd name="T115" fmla="*/ 735769 h 1024"/>
              <a:gd name="T116" fmla="*/ 648663 w 1004"/>
              <a:gd name="T117" fmla="*/ 798310 h 1024"/>
              <a:gd name="T118" fmla="*/ 768480 w 1004"/>
              <a:gd name="T119" fmla="*/ 757842 h 1024"/>
              <a:gd name="T120" fmla="*/ 798778 w 1004"/>
              <a:gd name="T121" fmla="*/ 597199 h 1024"/>
              <a:gd name="T122" fmla="*/ 673452 w 1004"/>
              <a:gd name="T123" fmla="*/ 600878 h 102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04"/>
              <a:gd name="T187" fmla="*/ 0 h 1024"/>
              <a:gd name="T188" fmla="*/ 1004 w 1004"/>
              <a:gd name="T189" fmla="*/ 1024 h 102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04" h="1024">
                <a:moveTo>
                  <a:pt x="482" y="523"/>
                </a:moveTo>
                <a:lnTo>
                  <a:pt x="471" y="549"/>
                </a:lnTo>
                <a:lnTo>
                  <a:pt x="452" y="556"/>
                </a:lnTo>
                <a:lnTo>
                  <a:pt x="430" y="549"/>
                </a:lnTo>
                <a:lnTo>
                  <a:pt x="419" y="527"/>
                </a:lnTo>
                <a:lnTo>
                  <a:pt x="419" y="494"/>
                </a:lnTo>
                <a:lnTo>
                  <a:pt x="427" y="465"/>
                </a:lnTo>
                <a:lnTo>
                  <a:pt x="445" y="439"/>
                </a:lnTo>
                <a:lnTo>
                  <a:pt x="467" y="417"/>
                </a:lnTo>
                <a:lnTo>
                  <a:pt x="496" y="403"/>
                </a:lnTo>
                <a:lnTo>
                  <a:pt x="529" y="395"/>
                </a:lnTo>
                <a:lnTo>
                  <a:pt x="565" y="399"/>
                </a:lnTo>
                <a:lnTo>
                  <a:pt x="602" y="417"/>
                </a:lnTo>
                <a:lnTo>
                  <a:pt x="639" y="461"/>
                </a:lnTo>
                <a:lnTo>
                  <a:pt x="649" y="520"/>
                </a:lnTo>
                <a:lnTo>
                  <a:pt x="642" y="578"/>
                </a:lnTo>
                <a:lnTo>
                  <a:pt x="628" y="626"/>
                </a:lnTo>
                <a:lnTo>
                  <a:pt x="613" y="644"/>
                </a:lnTo>
                <a:lnTo>
                  <a:pt x="595" y="662"/>
                </a:lnTo>
                <a:lnTo>
                  <a:pt x="569" y="680"/>
                </a:lnTo>
                <a:lnTo>
                  <a:pt x="540" y="695"/>
                </a:lnTo>
                <a:lnTo>
                  <a:pt x="507" y="706"/>
                </a:lnTo>
                <a:lnTo>
                  <a:pt x="474" y="713"/>
                </a:lnTo>
                <a:lnTo>
                  <a:pt x="445" y="717"/>
                </a:lnTo>
                <a:lnTo>
                  <a:pt x="412" y="710"/>
                </a:lnTo>
                <a:lnTo>
                  <a:pt x="372" y="691"/>
                </a:lnTo>
                <a:lnTo>
                  <a:pt x="332" y="666"/>
                </a:lnTo>
                <a:lnTo>
                  <a:pt x="299" y="637"/>
                </a:lnTo>
                <a:lnTo>
                  <a:pt x="273" y="600"/>
                </a:lnTo>
                <a:lnTo>
                  <a:pt x="255" y="560"/>
                </a:lnTo>
                <a:lnTo>
                  <a:pt x="251" y="512"/>
                </a:lnTo>
                <a:lnTo>
                  <a:pt x="255" y="465"/>
                </a:lnTo>
                <a:lnTo>
                  <a:pt x="277" y="410"/>
                </a:lnTo>
                <a:lnTo>
                  <a:pt x="299" y="373"/>
                </a:lnTo>
                <a:lnTo>
                  <a:pt x="328" y="329"/>
                </a:lnTo>
                <a:lnTo>
                  <a:pt x="365" y="293"/>
                </a:lnTo>
                <a:lnTo>
                  <a:pt x="408" y="260"/>
                </a:lnTo>
                <a:lnTo>
                  <a:pt x="460" y="242"/>
                </a:lnTo>
                <a:lnTo>
                  <a:pt x="522" y="238"/>
                </a:lnTo>
                <a:lnTo>
                  <a:pt x="595" y="256"/>
                </a:lnTo>
                <a:lnTo>
                  <a:pt x="682" y="300"/>
                </a:lnTo>
                <a:lnTo>
                  <a:pt x="715" y="326"/>
                </a:lnTo>
                <a:lnTo>
                  <a:pt x="741" y="362"/>
                </a:lnTo>
                <a:lnTo>
                  <a:pt x="763" y="410"/>
                </a:lnTo>
                <a:lnTo>
                  <a:pt x="777" y="457"/>
                </a:lnTo>
                <a:lnTo>
                  <a:pt x="781" y="512"/>
                </a:lnTo>
                <a:lnTo>
                  <a:pt x="777" y="567"/>
                </a:lnTo>
                <a:lnTo>
                  <a:pt x="766" y="622"/>
                </a:lnTo>
                <a:lnTo>
                  <a:pt x="744" y="673"/>
                </a:lnTo>
                <a:lnTo>
                  <a:pt x="712" y="721"/>
                </a:lnTo>
                <a:lnTo>
                  <a:pt x="671" y="761"/>
                </a:lnTo>
                <a:lnTo>
                  <a:pt x="620" y="797"/>
                </a:lnTo>
                <a:lnTo>
                  <a:pt x="565" y="823"/>
                </a:lnTo>
                <a:lnTo>
                  <a:pt x="507" y="841"/>
                </a:lnTo>
                <a:lnTo>
                  <a:pt x="449" y="849"/>
                </a:lnTo>
                <a:lnTo>
                  <a:pt x="390" y="841"/>
                </a:lnTo>
                <a:lnTo>
                  <a:pt x="332" y="823"/>
                </a:lnTo>
                <a:lnTo>
                  <a:pt x="273" y="790"/>
                </a:lnTo>
                <a:lnTo>
                  <a:pt x="222" y="746"/>
                </a:lnTo>
                <a:lnTo>
                  <a:pt x="178" y="695"/>
                </a:lnTo>
                <a:lnTo>
                  <a:pt x="149" y="637"/>
                </a:lnTo>
                <a:lnTo>
                  <a:pt x="131" y="574"/>
                </a:lnTo>
                <a:lnTo>
                  <a:pt x="127" y="509"/>
                </a:lnTo>
                <a:lnTo>
                  <a:pt x="138" y="443"/>
                </a:lnTo>
                <a:lnTo>
                  <a:pt x="168" y="373"/>
                </a:lnTo>
                <a:lnTo>
                  <a:pt x="193" y="329"/>
                </a:lnTo>
                <a:lnTo>
                  <a:pt x="233" y="275"/>
                </a:lnTo>
                <a:lnTo>
                  <a:pt x="284" y="223"/>
                </a:lnTo>
                <a:lnTo>
                  <a:pt x="350" y="176"/>
                </a:lnTo>
                <a:lnTo>
                  <a:pt x="427" y="143"/>
                </a:lnTo>
                <a:lnTo>
                  <a:pt x="522" y="128"/>
                </a:lnTo>
                <a:lnTo>
                  <a:pt x="628" y="143"/>
                </a:lnTo>
                <a:lnTo>
                  <a:pt x="748" y="194"/>
                </a:lnTo>
                <a:lnTo>
                  <a:pt x="814" y="242"/>
                </a:lnTo>
                <a:lnTo>
                  <a:pt x="854" y="304"/>
                </a:lnTo>
                <a:lnTo>
                  <a:pt x="879" y="373"/>
                </a:lnTo>
                <a:lnTo>
                  <a:pt x="890" y="446"/>
                </a:lnTo>
                <a:lnTo>
                  <a:pt x="887" y="523"/>
                </a:lnTo>
                <a:lnTo>
                  <a:pt x="876" y="593"/>
                </a:lnTo>
                <a:lnTo>
                  <a:pt x="854" y="659"/>
                </a:lnTo>
                <a:lnTo>
                  <a:pt x="832" y="710"/>
                </a:lnTo>
                <a:lnTo>
                  <a:pt x="796" y="765"/>
                </a:lnTo>
                <a:lnTo>
                  <a:pt x="744" y="819"/>
                </a:lnTo>
                <a:lnTo>
                  <a:pt x="686" y="874"/>
                </a:lnTo>
                <a:lnTo>
                  <a:pt x="613" y="918"/>
                </a:lnTo>
                <a:lnTo>
                  <a:pt x="533" y="947"/>
                </a:lnTo>
                <a:lnTo>
                  <a:pt x="449" y="962"/>
                </a:lnTo>
                <a:lnTo>
                  <a:pt x="357" y="955"/>
                </a:lnTo>
                <a:lnTo>
                  <a:pt x="262" y="922"/>
                </a:lnTo>
                <a:lnTo>
                  <a:pt x="175" y="863"/>
                </a:lnTo>
                <a:lnTo>
                  <a:pt x="102" y="797"/>
                </a:lnTo>
                <a:lnTo>
                  <a:pt x="51" y="721"/>
                </a:lnTo>
                <a:lnTo>
                  <a:pt x="18" y="640"/>
                </a:lnTo>
                <a:lnTo>
                  <a:pt x="0" y="556"/>
                </a:lnTo>
                <a:lnTo>
                  <a:pt x="3" y="468"/>
                </a:lnTo>
                <a:lnTo>
                  <a:pt x="25" y="381"/>
                </a:lnTo>
                <a:lnTo>
                  <a:pt x="62" y="293"/>
                </a:lnTo>
                <a:lnTo>
                  <a:pt x="84" y="256"/>
                </a:lnTo>
                <a:lnTo>
                  <a:pt x="105" y="223"/>
                </a:lnTo>
                <a:lnTo>
                  <a:pt x="131" y="187"/>
                </a:lnTo>
                <a:lnTo>
                  <a:pt x="164" y="154"/>
                </a:lnTo>
                <a:lnTo>
                  <a:pt x="197" y="121"/>
                </a:lnTo>
                <a:lnTo>
                  <a:pt x="233" y="92"/>
                </a:lnTo>
                <a:lnTo>
                  <a:pt x="273" y="63"/>
                </a:lnTo>
                <a:lnTo>
                  <a:pt x="317" y="41"/>
                </a:lnTo>
                <a:lnTo>
                  <a:pt x="365" y="22"/>
                </a:lnTo>
                <a:lnTo>
                  <a:pt x="416" y="8"/>
                </a:lnTo>
                <a:lnTo>
                  <a:pt x="471" y="0"/>
                </a:lnTo>
                <a:lnTo>
                  <a:pt x="525" y="0"/>
                </a:lnTo>
                <a:lnTo>
                  <a:pt x="587" y="4"/>
                </a:lnTo>
                <a:lnTo>
                  <a:pt x="649" y="19"/>
                </a:lnTo>
                <a:lnTo>
                  <a:pt x="719" y="44"/>
                </a:lnTo>
                <a:lnTo>
                  <a:pt x="788" y="77"/>
                </a:lnTo>
                <a:lnTo>
                  <a:pt x="865" y="132"/>
                </a:lnTo>
                <a:lnTo>
                  <a:pt x="923" y="202"/>
                </a:lnTo>
                <a:lnTo>
                  <a:pt x="967" y="282"/>
                </a:lnTo>
                <a:lnTo>
                  <a:pt x="993" y="370"/>
                </a:lnTo>
                <a:lnTo>
                  <a:pt x="1004" y="461"/>
                </a:lnTo>
                <a:lnTo>
                  <a:pt x="1000" y="552"/>
                </a:lnTo>
                <a:lnTo>
                  <a:pt x="978" y="644"/>
                </a:lnTo>
                <a:lnTo>
                  <a:pt x="942" y="732"/>
                </a:lnTo>
                <a:lnTo>
                  <a:pt x="901" y="797"/>
                </a:lnTo>
                <a:lnTo>
                  <a:pt x="869" y="845"/>
                </a:lnTo>
                <a:lnTo>
                  <a:pt x="836" y="878"/>
                </a:lnTo>
                <a:lnTo>
                  <a:pt x="806" y="903"/>
                </a:lnTo>
                <a:lnTo>
                  <a:pt x="781" y="925"/>
                </a:lnTo>
                <a:lnTo>
                  <a:pt x="755" y="944"/>
                </a:lnTo>
                <a:lnTo>
                  <a:pt x="730" y="969"/>
                </a:lnTo>
                <a:lnTo>
                  <a:pt x="704" y="1002"/>
                </a:lnTo>
                <a:lnTo>
                  <a:pt x="686" y="1024"/>
                </a:lnTo>
                <a:lnTo>
                  <a:pt x="668" y="1020"/>
                </a:lnTo>
                <a:lnTo>
                  <a:pt x="649" y="1002"/>
                </a:lnTo>
                <a:lnTo>
                  <a:pt x="649" y="977"/>
                </a:lnTo>
                <a:lnTo>
                  <a:pt x="682" y="940"/>
                </a:lnTo>
                <a:lnTo>
                  <a:pt x="708" y="914"/>
                </a:lnTo>
                <a:lnTo>
                  <a:pt x="737" y="892"/>
                </a:lnTo>
                <a:lnTo>
                  <a:pt x="763" y="874"/>
                </a:lnTo>
                <a:lnTo>
                  <a:pt x="788" y="852"/>
                </a:lnTo>
                <a:lnTo>
                  <a:pt x="817" y="819"/>
                </a:lnTo>
                <a:lnTo>
                  <a:pt x="850" y="772"/>
                </a:lnTo>
                <a:lnTo>
                  <a:pt x="887" y="706"/>
                </a:lnTo>
                <a:lnTo>
                  <a:pt x="927" y="611"/>
                </a:lnTo>
                <a:lnTo>
                  <a:pt x="945" y="516"/>
                </a:lnTo>
                <a:lnTo>
                  <a:pt x="945" y="428"/>
                </a:lnTo>
                <a:lnTo>
                  <a:pt x="931" y="344"/>
                </a:lnTo>
                <a:lnTo>
                  <a:pt x="898" y="271"/>
                </a:lnTo>
                <a:lnTo>
                  <a:pt x="847" y="205"/>
                </a:lnTo>
                <a:lnTo>
                  <a:pt x="785" y="147"/>
                </a:lnTo>
                <a:lnTo>
                  <a:pt x="708" y="103"/>
                </a:lnTo>
                <a:lnTo>
                  <a:pt x="660" y="85"/>
                </a:lnTo>
                <a:lnTo>
                  <a:pt x="617" y="74"/>
                </a:lnTo>
                <a:lnTo>
                  <a:pt x="573" y="66"/>
                </a:lnTo>
                <a:lnTo>
                  <a:pt x="529" y="63"/>
                </a:lnTo>
                <a:lnTo>
                  <a:pt x="485" y="63"/>
                </a:lnTo>
                <a:lnTo>
                  <a:pt x="441" y="70"/>
                </a:lnTo>
                <a:lnTo>
                  <a:pt x="401" y="81"/>
                </a:lnTo>
                <a:lnTo>
                  <a:pt x="365" y="96"/>
                </a:lnTo>
                <a:lnTo>
                  <a:pt x="325" y="114"/>
                </a:lnTo>
                <a:lnTo>
                  <a:pt x="288" y="136"/>
                </a:lnTo>
                <a:lnTo>
                  <a:pt x="255" y="161"/>
                </a:lnTo>
                <a:lnTo>
                  <a:pt x="222" y="187"/>
                </a:lnTo>
                <a:lnTo>
                  <a:pt x="193" y="220"/>
                </a:lnTo>
                <a:lnTo>
                  <a:pt x="164" y="253"/>
                </a:lnTo>
                <a:lnTo>
                  <a:pt x="138" y="289"/>
                </a:lnTo>
                <a:lnTo>
                  <a:pt x="116" y="326"/>
                </a:lnTo>
                <a:lnTo>
                  <a:pt x="87" y="392"/>
                </a:lnTo>
                <a:lnTo>
                  <a:pt x="73" y="465"/>
                </a:lnTo>
                <a:lnTo>
                  <a:pt x="69" y="534"/>
                </a:lnTo>
                <a:lnTo>
                  <a:pt x="80" y="607"/>
                </a:lnTo>
                <a:lnTo>
                  <a:pt x="102" y="677"/>
                </a:lnTo>
                <a:lnTo>
                  <a:pt x="135" y="743"/>
                </a:lnTo>
                <a:lnTo>
                  <a:pt x="178" y="797"/>
                </a:lnTo>
                <a:lnTo>
                  <a:pt x="237" y="845"/>
                </a:lnTo>
                <a:lnTo>
                  <a:pt x="325" y="889"/>
                </a:lnTo>
                <a:lnTo>
                  <a:pt x="412" y="903"/>
                </a:lnTo>
                <a:lnTo>
                  <a:pt x="492" y="900"/>
                </a:lnTo>
                <a:lnTo>
                  <a:pt x="569" y="878"/>
                </a:lnTo>
                <a:lnTo>
                  <a:pt x="639" y="841"/>
                </a:lnTo>
                <a:lnTo>
                  <a:pt x="697" y="794"/>
                </a:lnTo>
                <a:lnTo>
                  <a:pt x="748" y="743"/>
                </a:lnTo>
                <a:lnTo>
                  <a:pt x="785" y="691"/>
                </a:lnTo>
                <a:lnTo>
                  <a:pt x="810" y="633"/>
                </a:lnTo>
                <a:lnTo>
                  <a:pt x="828" y="574"/>
                </a:lnTo>
                <a:lnTo>
                  <a:pt x="839" y="509"/>
                </a:lnTo>
                <a:lnTo>
                  <a:pt x="836" y="443"/>
                </a:lnTo>
                <a:lnTo>
                  <a:pt x="821" y="381"/>
                </a:lnTo>
                <a:lnTo>
                  <a:pt x="792" y="319"/>
                </a:lnTo>
                <a:lnTo>
                  <a:pt x="744" y="267"/>
                </a:lnTo>
                <a:lnTo>
                  <a:pt x="679" y="220"/>
                </a:lnTo>
                <a:lnTo>
                  <a:pt x="602" y="187"/>
                </a:lnTo>
                <a:lnTo>
                  <a:pt x="533" y="176"/>
                </a:lnTo>
                <a:lnTo>
                  <a:pt x="467" y="183"/>
                </a:lnTo>
                <a:lnTo>
                  <a:pt x="405" y="205"/>
                </a:lnTo>
                <a:lnTo>
                  <a:pt x="350" y="238"/>
                </a:lnTo>
                <a:lnTo>
                  <a:pt x="299" y="282"/>
                </a:lnTo>
                <a:lnTo>
                  <a:pt x="259" y="333"/>
                </a:lnTo>
                <a:lnTo>
                  <a:pt x="226" y="392"/>
                </a:lnTo>
                <a:lnTo>
                  <a:pt x="208" y="439"/>
                </a:lnTo>
                <a:lnTo>
                  <a:pt x="197" y="490"/>
                </a:lnTo>
                <a:lnTo>
                  <a:pt x="193" y="538"/>
                </a:lnTo>
                <a:lnTo>
                  <a:pt x="200" y="585"/>
                </a:lnTo>
                <a:lnTo>
                  <a:pt x="215" y="633"/>
                </a:lnTo>
                <a:lnTo>
                  <a:pt x="241" y="673"/>
                </a:lnTo>
                <a:lnTo>
                  <a:pt x="277" y="713"/>
                </a:lnTo>
                <a:lnTo>
                  <a:pt x="321" y="743"/>
                </a:lnTo>
                <a:lnTo>
                  <a:pt x="376" y="768"/>
                </a:lnTo>
                <a:lnTo>
                  <a:pt x="430" y="779"/>
                </a:lnTo>
                <a:lnTo>
                  <a:pt x="482" y="783"/>
                </a:lnTo>
                <a:lnTo>
                  <a:pt x="533" y="775"/>
                </a:lnTo>
                <a:lnTo>
                  <a:pt x="580" y="757"/>
                </a:lnTo>
                <a:lnTo>
                  <a:pt x="620" y="728"/>
                </a:lnTo>
                <a:lnTo>
                  <a:pt x="660" y="691"/>
                </a:lnTo>
                <a:lnTo>
                  <a:pt x="690" y="648"/>
                </a:lnTo>
                <a:lnTo>
                  <a:pt x="712" y="596"/>
                </a:lnTo>
                <a:lnTo>
                  <a:pt x="719" y="549"/>
                </a:lnTo>
                <a:lnTo>
                  <a:pt x="719" y="501"/>
                </a:lnTo>
                <a:lnTo>
                  <a:pt x="712" y="454"/>
                </a:lnTo>
                <a:lnTo>
                  <a:pt x="693" y="414"/>
                </a:lnTo>
                <a:lnTo>
                  <a:pt x="668" y="377"/>
                </a:lnTo>
                <a:lnTo>
                  <a:pt x="639" y="348"/>
                </a:lnTo>
                <a:lnTo>
                  <a:pt x="602" y="322"/>
                </a:lnTo>
                <a:lnTo>
                  <a:pt x="565" y="308"/>
                </a:lnTo>
                <a:lnTo>
                  <a:pt x="529" y="300"/>
                </a:lnTo>
                <a:lnTo>
                  <a:pt x="489" y="304"/>
                </a:lnTo>
                <a:lnTo>
                  <a:pt x="452" y="315"/>
                </a:lnTo>
                <a:lnTo>
                  <a:pt x="416" y="333"/>
                </a:lnTo>
                <a:lnTo>
                  <a:pt x="383" y="362"/>
                </a:lnTo>
                <a:lnTo>
                  <a:pt x="354" y="399"/>
                </a:lnTo>
                <a:lnTo>
                  <a:pt x="332" y="443"/>
                </a:lnTo>
                <a:lnTo>
                  <a:pt x="317" y="505"/>
                </a:lnTo>
                <a:lnTo>
                  <a:pt x="321" y="560"/>
                </a:lnTo>
                <a:lnTo>
                  <a:pt x="346" y="600"/>
                </a:lnTo>
                <a:lnTo>
                  <a:pt x="387" y="633"/>
                </a:lnTo>
                <a:lnTo>
                  <a:pt x="416" y="644"/>
                </a:lnTo>
                <a:lnTo>
                  <a:pt x="445" y="651"/>
                </a:lnTo>
                <a:lnTo>
                  <a:pt x="471" y="651"/>
                </a:lnTo>
                <a:lnTo>
                  <a:pt x="496" y="648"/>
                </a:lnTo>
                <a:lnTo>
                  <a:pt x="522" y="640"/>
                </a:lnTo>
                <a:lnTo>
                  <a:pt x="544" y="629"/>
                </a:lnTo>
                <a:lnTo>
                  <a:pt x="558" y="618"/>
                </a:lnTo>
                <a:lnTo>
                  <a:pt x="573" y="600"/>
                </a:lnTo>
                <a:lnTo>
                  <a:pt x="591" y="560"/>
                </a:lnTo>
                <a:lnTo>
                  <a:pt x="595" y="523"/>
                </a:lnTo>
                <a:lnTo>
                  <a:pt x="580" y="487"/>
                </a:lnTo>
                <a:lnTo>
                  <a:pt x="540" y="457"/>
                </a:lnTo>
                <a:lnTo>
                  <a:pt x="522" y="454"/>
                </a:lnTo>
                <a:lnTo>
                  <a:pt x="503" y="465"/>
                </a:lnTo>
                <a:lnTo>
                  <a:pt x="489" y="490"/>
                </a:lnTo>
                <a:lnTo>
                  <a:pt x="482" y="523"/>
                </a:lnTo>
                <a:close/>
              </a:path>
            </a:pathLst>
          </a:custGeom>
          <a:solidFill>
            <a:srgbClr val="FF3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animBg="1" autoUpdateAnimBg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Explosão da Informação</a:t>
            </a:r>
            <a:br>
              <a:rPr lang="pt-BR" dirty="0"/>
            </a:br>
            <a:r>
              <a:rPr lang="pt-BR" dirty="0"/>
              <a:t>e do Conhecimento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Uma edição semanal do NYT contém mais </a:t>
            </a:r>
            <a:r>
              <a:rPr lang="pt-BR" dirty="0"/>
              <a:t>informação</a:t>
            </a:r>
            <a:r>
              <a:rPr lang="pt-BR" b="0" dirty="0"/>
              <a:t> do que uma pessoa normal poderia ter tido acesso, em toda a sua vida, na Inglaterra do século XVIII;</a:t>
            </a:r>
          </a:p>
          <a:p>
            <a:r>
              <a:rPr lang="pt-BR" b="0" dirty="0"/>
              <a:t>Nos campos científico e tecnológico o crescimento da informação duplica a cada </a:t>
            </a:r>
            <a:r>
              <a:rPr lang="pt-BR" dirty="0"/>
              <a:t>4 anos</a:t>
            </a:r>
            <a:r>
              <a:rPr lang="pt-BR" b="0" dirty="0"/>
              <a:t>;</a:t>
            </a:r>
          </a:p>
          <a:p>
            <a:r>
              <a:rPr lang="pt-BR" dirty="0"/>
              <a:t>Muita informação e pouco tempo</a:t>
            </a:r>
            <a:r>
              <a:rPr lang="pt-BR" b="0" dirty="0"/>
              <a:t>: poluição de informação;</a:t>
            </a:r>
          </a:p>
          <a:p>
            <a:r>
              <a:rPr lang="pt-BR" b="0" dirty="0"/>
              <a:t>Executivos dedicam até 4 horas por dia para a leitura;</a:t>
            </a:r>
          </a:p>
          <a:p>
            <a:r>
              <a:rPr lang="pt-BR" b="0" dirty="0"/>
              <a:t>Ansiedade de informação: hiato entre os </a:t>
            </a:r>
            <a:r>
              <a:rPr lang="pt-BR" dirty="0"/>
              <a:t>dados disponíveis </a:t>
            </a:r>
            <a:r>
              <a:rPr lang="pt-BR" b="0" dirty="0"/>
              <a:t>e o </a:t>
            </a:r>
            <a:r>
              <a:rPr lang="pt-BR" dirty="0"/>
              <a:t>conhecimento para absorvê-los</a:t>
            </a:r>
            <a:r>
              <a:rPr lang="pt-BR" b="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Problemas…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Há um excesso de informações não estruturadas e não confiáveis</a:t>
            </a:r>
            <a:endParaRPr lang="pt-BR" sz="2400"/>
          </a:p>
          <a:p>
            <a:pPr lvl="1"/>
            <a:r>
              <a:rPr lang="en-US" dirty="0"/>
              <a:t>Como </a:t>
            </a:r>
            <a:r>
              <a:rPr lang="en-US"/>
              <a:t>validar</a:t>
            </a:r>
            <a:r>
              <a:rPr lang="en-US" dirty="0"/>
              <a:t> as </a:t>
            </a:r>
            <a:r>
              <a:rPr lang="en-US"/>
              <a:t>informações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Como </a:t>
            </a:r>
            <a:r>
              <a:rPr lang="en-US"/>
              <a:t>integrar</a:t>
            </a:r>
            <a:r>
              <a:rPr lang="en-US" dirty="0"/>
              <a:t> as </a:t>
            </a:r>
            <a:r>
              <a:rPr lang="en-US"/>
              <a:t>diferentes</a:t>
            </a:r>
            <a:r>
              <a:rPr lang="en-US" dirty="0"/>
              <a:t> </a:t>
            </a:r>
            <a:r>
              <a:rPr lang="en-US"/>
              <a:t>fontes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Não há tempo para buscas e análises criteriosas</a:t>
            </a:r>
          </a:p>
        </p:txBody>
      </p:sp>
    </p:spTree>
    <p:extLst>
      <p:ext uri="{BB962C8B-B14F-4D97-AF65-F5344CB8AC3E}">
        <p14:creationId xmlns:p14="http://schemas.microsoft.com/office/powerpoint/2010/main" val="246837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 nesse contexto…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pt-BR" sz="2400"/>
              <a:t>O mundo percebeu a importância da Gestão do Conhecimento</a:t>
            </a:r>
          </a:p>
          <a:p>
            <a:pPr lvl="1"/>
            <a:r>
              <a:rPr lang="pt-BR" dirty="0"/>
              <a:t>para a retenção de conhecimentos essenciais, </a:t>
            </a:r>
          </a:p>
          <a:p>
            <a:pPr lvl="1"/>
            <a:r>
              <a:rPr lang="pt-BR" dirty="0"/>
              <a:t>compartilhamento de boas práticas e lições aprendidas </a:t>
            </a:r>
          </a:p>
          <a:p>
            <a:pPr lvl="1"/>
            <a:r>
              <a:rPr lang="pt-BR" dirty="0"/>
              <a:t>diminuição dos erros nas tomadas de decisão solitárias;</a:t>
            </a:r>
          </a:p>
          <a:p>
            <a:pPr lvl="1"/>
            <a:r>
              <a:rPr lang="pt-BR" dirty="0"/>
              <a:t>reaproveitamento dos conhecimentos criados,</a:t>
            </a:r>
          </a:p>
          <a:p>
            <a:pPr lvl="1"/>
            <a:r>
              <a:rPr lang="pt-BR" dirty="0"/>
              <a:t>e para a inovação!</a:t>
            </a:r>
          </a:p>
        </p:txBody>
      </p:sp>
    </p:spTree>
    <p:extLst>
      <p:ext uri="{BB962C8B-B14F-4D97-AF65-F5344CB8AC3E}">
        <p14:creationId xmlns:p14="http://schemas.microsoft.com/office/powerpoint/2010/main" val="203806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E, assim... as empresas mudaram!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Mudaram ao aprender a gerenciar:</a:t>
            </a:r>
          </a:p>
          <a:p>
            <a:pPr lvl="1"/>
            <a:r>
              <a:rPr lang="pt-BR" dirty="0"/>
              <a:t>Muito além da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disponibilização de dados ....</a:t>
            </a:r>
          </a:p>
          <a:p>
            <a:pPr lvl="1"/>
            <a:r>
              <a:rPr lang="pt-BR" dirty="0"/>
              <a:t>e a simples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disseminação de informações</a:t>
            </a:r>
            <a:r>
              <a:rPr lang="pt-BR" dirty="0"/>
              <a:t>.</a:t>
            </a:r>
          </a:p>
          <a:p>
            <a:endParaRPr lang="en-US" dirty="0"/>
          </a:p>
        </p:txBody>
      </p:sp>
      <p:sp>
        <p:nvSpPr>
          <p:cNvPr id="5" name="Retângulo 5"/>
          <p:cNvSpPr/>
          <p:nvPr/>
        </p:nvSpPr>
        <p:spPr>
          <a:xfrm>
            <a:off x="2336798" y="3426548"/>
            <a:ext cx="6642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Para o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compartilhamento de conhecimento </a:t>
            </a:r>
            <a:endParaRPr lang="pt-BR" sz="2800" dirty="0"/>
          </a:p>
        </p:txBody>
      </p:sp>
      <p:graphicFrame>
        <p:nvGraphicFramePr>
          <p:cNvPr id="6" name="Diagrama 4"/>
          <p:cNvGraphicFramePr/>
          <p:nvPr/>
        </p:nvGraphicFramePr>
        <p:xfrm>
          <a:off x="2882986" y="3949769"/>
          <a:ext cx="6096000" cy="288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33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08899" y="704088"/>
            <a:ext cx="5539735" cy="5248656"/>
          </a:xfrm>
        </p:spPr>
        <p:txBody>
          <a:bodyPr anchor="ctr">
            <a:normAutofit/>
          </a:bodyPr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>
                <a:latin typeface="Verdana"/>
                <a:cs typeface="Verdana"/>
              </a:rPr>
              <a:t>Motivação</a:t>
            </a:r>
            <a:endParaRPr lang="en-US" sz="2400" dirty="0"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>
                <a:latin typeface="Verdana"/>
                <a:cs typeface="Verdana"/>
              </a:rPr>
              <a:t>Definições</a:t>
            </a:r>
            <a:endParaRPr lang="en-US" sz="2400" dirty="0"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>
                <a:latin typeface="Verdana"/>
                <a:cs typeface="Verdana"/>
              </a:rPr>
              <a:t>Importância</a:t>
            </a:r>
            <a:r>
              <a:rPr lang="en-US" sz="2400" dirty="0">
                <a:latin typeface="Verdana"/>
                <a:cs typeface="Verdana"/>
              </a:rPr>
              <a:t> da </a:t>
            </a:r>
            <a:r>
              <a:rPr lang="en-US" sz="2400" dirty="0" err="1">
                <a:latin typeface="Verdana"/>
                <a:cs typeface="Verdana"/>
              </a:rPr>
              <a:t>construção</a:t>
            </a:r>
            <a:r>
              <a:rPr lang="en-US" sz="2400" dirty="0">
                <a:latin typeface="Verdana"/>
                <a:cs typeface="Verdana"/>
              </a:rPr>
              <a:t> e </a:t>
            </a:r>
            <a:r>
              <a:rPr lang="en-US" sz="2400" dirty="0" err="1">
                <a:latin typeface="Verdana"/>
                <a:cs typeface="Verdana"/>
              </a:rPr>
              <a:t>disseminação</a:t>
            </a:r>
            <a:r>
              <a:rPr lang="en-US" sz="2400" dirty="0">
                <a:latin typeface="Verdana"/>
                <a:cs typeface="Verdana"/>
              </a:rPr>
              <a:t> do </a:t>
            </a:r>
            <a:r>
              <a:rPr lang="en-US" sz="2400" dirty="0" err="1">
                <a:latin typeface="Verdana"/>
                <a:cs typeface="Verdana"/>
              </a:rPr>
              <a:t>Conhecimento</a:t>
            </a:r>
            <a:endParaRPr lang="en-US" sz="2400" dirty="0"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>
                <a:latin typeface="Verdana"/>
                <a:cs typeface="Verdana"/>
              </a:rPr>
              <a:t>Memória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dirty="0" err="1">
                <a:latin typeface="Verdana"/>
                <a:cs typeface="Verdana"/>
              </a:rPr>
              <a:t>em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dirty="0" err="1">
                <a:latin typeface="Verdana"/>
                <a:cs typeface="Verdana"/>
              </a:rPr>
              <a:t>ambiente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dirty="0" err="1">
                <a:latin typeface="Verdana"/>
                <a:cs typeface="Verdana"/>
              </a:rPr>
              <a:t>organizacional</a:t>
            </a:r>
            <a:endParaRPr lang="en-US" sz="2400" dirty="0"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2400" dirty="0" err="1">
                <a:latin typeface="Verdana"/>
                <a:cs typeface="Verdana"/>
              </a:rPr>
              <a:t>Modelo</a:t>
            </a:r>
            <a:r>
              <a:rPr lang="en-US" sz="2400" dirty="0">
                <a:latin typeface="Verdana"/>
                <a:cs typeface="Verdana"/>
              </a:rPr>
              <a:t> de </a:t>
            </a:r>
            <a:r>
              <a:rPr lang="en-US" sz="2400" dirty="0" err="1">
                <a:latin typeface="Verdana"/>
                <a:cs typeface="Verdana"/>
              </a:rPr>
              <a:t>Memória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dirty="0" err="1">
                <a:latin typeface="Verdana"/>
                <a:cs typeface="Verdana"/>
              </a:rPr>
              <a:t>Organizacional</a:t>
            </a:r>
            <a:endParaRPr lang="en-US"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pt-BR" sz="3000">
                <a:solidFill>
                  <a:schemeClr val="bg1"/>
                </a:solidFill>
              </a:rPr>
              <a:t>Estamos na Economia do Conhecimento...</a:t>
            </a:r>
            <a:endParaRPr lang="en-US" sz="30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pt-BR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Compartilhamento que gera o Novo conhecimento </a:t>
            </a:r>
            <a:endParaRPr lang="pt-BR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Captura de Tela 2015-04-29 às 12.5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946361"/>
            <a:ext cx="6642532" cy="43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Estamos na Economia do Conhecimento...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Captura de Tela 2015-04-29 às 13.08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pt-BR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todos interconectados, certo?</a:t>
            </a:r>
            <a:endParaRPr lang="pt-BR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8227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en-US" dirty="0" err="1"/>
              <a:t>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763" y="1600201"/>
            <a:ext cx="5227570" cy="4525963"/>
          </a:xfrm>
        </p:spPr>
        <p:txBody>
          <a:bodyPr/>
          <a:lstStyle/>
          <a:p>
            <a:r>
              <a:rPr lang="pt-BR" dirty="0"/>
              <a:t>Para que serve a memória?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936414" y="406247"/>
            <a:ext cx="3786182" cy="5632312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3573 P3QU3N0 73X70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53RV3 4P3N45 P4R4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M057R4R C0M0 N0554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C4B3Ç4 C0NS3GU3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F423R C01545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1MPR3551ON4N735!!!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R3P4R3 N1550!!!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N0 C0M3Ç0 3574V4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M310 C0MPL1C4D0,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M415 N3574 L1NH4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5U4 M3N73 V41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D3C1FR4ND0 0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C0D1G0 QU453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4UTOM471C4M3N73,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53M PR3C1S4R P3N54R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MU170, C3R70?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P0D3 F1C4R B3M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0RGULH050 D1550!!!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5U4 C4P4C1D4D3 M3R3C3!</a:t>
            </a:r>
            <a:b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pt-BR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P4R4B3N5!!!</a:t>
            </a:r>
            <a:endParaRPr lang="pt-BR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3347881" y="3132667"/>
            <a:ext cx="2629584" cy="250824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b="1" dirty="0"/>
              <a:t>Acelerar </a:t>
            </a:r>
          </a:p>
          <a:p>
            <a:pPr marL="0" indent="0">
              <a:buNone/>
            </a:pPr>
            <a:r>
              <a:rPr lang="pt-BR" sz="2800" b="1" dirty="0"/>
              <a:t>meu dia a dia,</a:t>
            </a:r>
          </a:p>
          <a:p>
            <a:pPr marL="0" indent="0">
              <a:buNone/>
            </a:pPr>
            <a:r>
              <a:rPr lang="pt-BR" sz="2800" b="1" dirty="0"/>
              <a:t>minhas tomadas de decisões,</a:t>
            </a:r>
          </a:p>
          <a:p>
            <a:pPr marL="0" indent="0">
              <a:buNone/>
            </a:pPr>
            <a:r>
              <a:rPr lang="pt-BR" sz="2800" b="1" dirty="0"/>
              <a:t>meus acertos,</a:t>
            </a:r>
          </a:p>
          <a:p>
            <a:pPr marL="0" indent="0">
              <a:buNone/>
            </a:pPr>
            <a:r>
              <a:rPr lang="pt-BR" sz="28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09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en-US" dirty="0" err="1"/>
              <a:t>Memória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763" y="1600201"/>
            <a:ext cx="8698904" cy="4525963"/>
          </a:xfrm>
        </p:spPr>
        <p:txBody>
          <a:bodyPr/>
          <a:lstStyle/>
          <a:p>
            <a:r>
              <a:rPr lang="pt-BR" dirty="0"/>
              <a:t>Resgate importante para sobreviver e crescer!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9868" y="2413338"/>
            <a:ext cx="75522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A memória permite o </a:t>
            </a:r>
            <a:r>
              <a:rPr lang="pt-BR" sz="2800" b="1" dirty="0">
                <a:solidFill>
                  <a:srgbClr val="C00000"/>
                </a:solidFill>
              </a:rPr>
              <a:t>resgate de algo </a:t>
            </a:r>
            <a:r>
              <a:rPr lang="pt-BR" sz="2800" dirty="0"/>
              <a:t>pertencente ao passado, </a:t>
            </a:r>
            <a:r>
              <a:rPr lang="pt-BR" sz="2800" b="1" dirty="0">
                <a:solidFill>
                  <a:srgbClr val="C00000"/>
                </a:solidFill>
              </a:rPr>
              <a:t>comparando-os</a:t>
            </a:r>
            <a:r>
              <a:rPr lang="pt-BR" sz="2800" dirty="0"/>
              <a:t> com os dados do presente, proporcionando a </a:t>
            </a:r>
            <a:r>
              <a:rPr lang="pt-BR" sz="2800" b="1" dirty="0">
                <a:solidFill>
                  <a:srgbClr val="C00000"/>
                </a:solidFill>
              </a:rPr>
              <a:t>preservação </a:t>
            </a:r>
            <a:r>
              <a:rPr lang="pt-BR" sz="2800" dirty="0"/>
              <a:t>de determinadas </a:t>
            </a:r>
            <a:r>
              <a:rPr lang="pt-BR" sz="2800" b="1" dirty="0">
                <a:solidFill>
                  <a:srgbClr val="C00000"/>
                </a:solidFill>
              </a:rPr>
              <a:t>informações essenciais </a:t>
            </a:r>
            <a:r>
              <a:rPr lang="pt-BR" sz="2800" dirty="0"/>
              <a:t>para a </a:t>
            </a:r>
            <a:r>
              <a:rPr lang="pt-BR" sz="2800" b="1" dirty="0">
                <a:solidFill>
                  <a:srgbClr val="C00000"/>
                </a:solidFill>
              </a:rPr>
              <a:t>experiência</a:t>
            </a:r>
            <a:r>
              <a:rPr lang="pt-BR" sz="2800" dirty="0"/>
              <a:t> individual e o </a:t>
            </a:r>
            <a:r>
              <a:rPr lang="pt-BR" sz="2800" b="1" dirty="0">
                <a:solidFill>
                  <a:srgbClr val="C00000"/>
                </a:solidFill>
              </a:rPr>
              <a:t>conhecimento</a:t>
            </a:r>
            <a:r>
              <a:rPr lang="pt-BR" sz="2800" dirty="0"/>
              <a:t> de natureza científica, filosófica ou técnica. </a:t>
            </a:r>
          </a:p>
        </p:txBody>
      </p:sp>
      <p:sp>
        <p:nvSpPr>
          <p:cNvPr id="8" name="Retângulo 4"/>
          <p:cNvSpPr/>
          <p:nvPr/>
        </p:nvSpPr>
        <p:spPr>
          <a:xfrm>
            <a:off x="7635623" y="5322050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Crippa</a:t>
            </a:r>
            <a:r>
              <a:rPr lang="pt-BR" dirty="0"/>
              <a:t> (2010, p.81) </a:t>
            </a:r>
          </a:p>
        </p:txBody>
      </p:sp>
    </p:spTree>
    <p:extLst>
      <p:ext uri="{BB962C8B-B14F-4D97-AF65-F5344CB8AC3E}">
        <p14:creationId xmlns:p14="http://schemas.microsoft.com/office/powerpoint/2010/main" val="149176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01" name="Oval 165"/>
          <p:cNvSpPr>
            <a:spLocks noChangeArrowheads="1"/>
          </p:cNvSpPr>
          <p:nvPr/>
        </p:nvSpPr>
        <p:spPr bwMode="auto">
          <a:xfrm>
            <a:off x="5303838" y="2349501"/>
            <a:ext cx="1655762" cy="2447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11676" y="2492375"/>
            <a:ext cx="3313113" cy="3035300"/>
            <a:chOff x="1882" y="1570"/>
            <a:chExt cx="2087" cy="1912"/>
          </a:xfrm>
        </p:grpSpPr>
        <p:sp>
          <p:nvSpPr>
            <p:cNvPr id="9303" name="Freeform 4"/>
            <p:cNvSpPr>
              <a:spLocks/>
            </p:cNvSpPr>
            <p:nvPr/>
          </p:nvSpPr>
          <p:spPr bwMode="auto">
            <a:xfrm>
              <a:off x="1882" y="1979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4" name="Freeform 5"/>
            <p:cNvSpPr>
              <a:spLocks/>
            </p:cNvSpPr>
            <p:nvPr/>
          </p:nvSpPr>
          <p:spPr bwMode="auto">
            <a:xfrm>
              <a:off x="1974" y="1888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5" name="Freeform 6"/>
            <p:cNvSpPr>
              <a:spLocks/>
            </p:cNvSpPr>
            <p:nvPr/>
          </p:nvSpPr>
          <p:spPr bwMode="auto">
            <a:xfrm>
              <a:off x="2155" y="1842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6" name="Freeform 7"/>
            <p:cNvSpPr>
              <a:spLocks/>
            </p:cNvSpPr>
            <p:nvPr/>
          </p:nvSpPr>
          <p:spPr bwMode="auto">
            <a:xfrm>
              <a:off x="2291" y="1746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7" name="Freeform 8"/>
            <p:cNvSpPr>
              <a:spLocks/>
            </p:cNvSpPr>
            <p:nvPr/>
          </p:nvSpPr>
          <p:spPr bwMode="auto">
            <a:xfrm>
              <a:off x="2426" y="1706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8" name="Freeform 9"/>
            <p:cNvSpPr>
              <a:spLocks/>
            </p:cNvSpPr>
            <p:nvPr/>
          </p:nvSpPr>
          <p:spPr bwMode="auto">
            <a:xfrm>
              <a:off x="2564" y="1661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9" name="Freeform 10"/>
            <p:cNvSpPr>
              <a:spLocks/>
            </p:cNvSpPr>
            <p:nvPr/>
          </p:nvSpPr>
          <p:spPr bwMode="auto">
            <a:xfrm>
              <a:off x="2700" y="1570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6024564" y="2636839"/>
            <a:ext cx="71437" cy="71437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7 h 21600"/>
              <a:gd name="T4" fmla="*/ 0 w 21600"/>
              <a:gd name="T5" fmla="*/ 118132 h 21600"/>
              <a:gd name="T6" fmla="*/ 34597 w 21600"/>
              <a:gd name="T7" fmla="*/ 201664 h 21600"/>
              <a:gd name="T8" fmla="*/ 118132 w 21600"/>
              <a:gd name="T9" fmla="*/ 236261 h 21600"/>
              <a:gd name="T10" fmla="*/ 201664 w 21600"/>
              <a:gd name="T11" fmla="*/ 201664 h 21600"/>
              <a:gd name="T12" fmla="*/ 236261 w 21600"/>
              <a:gd name="T13" fmla="*/ 118132 h 21600"/>
              <a:gd name="T14" fmla="*/ 201664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48" name="AutoShape 12"/>
          <p:cNvSpPr>
            <a:spLocks noChangeArrowheads="1"/>
          </p:cNvSpPr>
          <p:nvPr/>
        </p:nvSpPr>
        <p:spPr bwMode="auto">
          <a:xfrm>
            <a:off x="6024564" y="2924175"/>
            <a:ext cx="71437" cy="71438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8 h 21600"/>
              <a:gd name="T4" fmla="*/ 0 w 21600"/>
              <a:gd name="T5" fmla="*/ 118134 h 21600"/>
              <a:gd name="T6" fmla="*/ 34597 w 21600"/>
              <a:gd name="T7" fmla="*/ 201670 h 21600"/>
              <a:gd name="T8" fmla="*/ 118132 w 21600"/>
              <a:gd name="T9" fmla="*/ 236268 h 21600"/>
              <a:gd name="T10" fmla="*/ 201664 w 21600"/>
              <a:gd name="T11" fmla="*/ 201670 h 21600"/>
              <a:gd name="T12" fmla="*/ 236261 w 21600"/>
              <a:gd name="T13" fmla="*/ 118134 h 21600"/>
              <a:gd name="T14" fmla="*/ 201664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11900" y="34290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0" name="AutoShape 14"/>
          <p:cNvSpPr>
            <a:spLocks noChangeArrowheads="1"/>
          </p:cNvSpPr>
          <p:nvPr/>
        </p:nvSpPr>
        <p:spPr bwMode="auto">
          <a:xfrm>
            <a:off x="5880100" y="36449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1" name="AutoShape 15"/>
          <p:cNvSpPr>
            <a:spLocks noChangeArrowheads="1"/>
          </p:cNvSpPr>
          <p:nvPr/>
        </p:nvSpPr>
        <p:spPr bwMode="auto">
          <a:xfrm>
            <a:off x="6167439" y="4149725"/>
            <a:ext cx="71437" cy="71438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8 h 21600"/>
              <a:gd name="T4" fmla="*/ 0 w 21600"/>
              <a:gd name="T5" fmla="*/ 118134 h 21600"/>
              <a:gd name="T6" fmla="*/ 34597 w 21600"/>
              <a:gd name="T7" fmla="*/ 201670 h 21600"/>
              <a:gd name="T8" fmla="*/ 118132 w 21600"/>
              <a:gd name="T9" fmla="*/ 236268 h 21600"/>
              <a:gd name="T10" fmla="*/ 201664 w 21600"/>
              <a:gd name="T11" fmla="*/ 201670 h 21600"/>
              <a:gd name="T12" fmla="*/ 236261 w 21600"/>
              <a:gd name="T13" fmla="*/ 118134 h 21600"/>
              <a:gd name="T14" fmla="*/ 201664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2" name="AutoShape 16"/>
          <p:cNvSpPr>
            <a:spLocks noChangeArrowheads="1"/>
          </p:cNvSpPr>
          <p:nvPr/>
        </p:nvSpPr>
        <p:spPr bwMode="auto">
          <a:xfrm>
            <a:off x="5232400" y="33575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3" name="AutoShape 17"/>
          <p:cNvSpPr>
            <a:spLocks noChangeArrowheads="1"/>
          </p:cNvSpPr>
          <p:nvPr/>
        </p:nvSpPr>
        <p:spPr bwMode="auto">
          <a:xfrm>
            <a:off x="5448300" y="35734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6816725" y="37893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5" name="AutoShape 19"/>
          <p:cNvSpPr>
            <a:spLocks noChangeArrowheads="1"/>
          </p:cNvSpPr>
          <p:nvPr/>
        </p:nvSpPr>
        <p:spPr bwMode="auto">
          <a:xfrm>
            <a:off x="4800600" y="328453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5375275" y="292417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7" name="AutoShape 21"/>
          <p:cNvSpPr>
            <a:spLocks noChangeArrowheads="1"/>
          </p:cNvSpPr>
          <p:nvPr/>
        </p:nvSpPr>
        <p:spPr bwMode="auto">
          <a:xfrm>
            <a:off x="5664200" y="414972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8" name="AutoShape 22"/>
          <p:cNvSpPr>
            <a:spLocks noChangeArrowheads="1"/>
          </p:cNvSpPr>
          <p:nvPr/>
        </p:nvSpPr>
        <p:spPr bwMode="auto">
          <a:xfrm>
            <a:off x="6743700" y="414972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9" name="AutoShape 23"/>
          <p:cNvSpPr>
            <a:spLocks noChangeArrowheads="1"/>
          </p:cNvSpPr>
          <p:nvPr/>
        </p:nvSpPr>
        <p:spPr bwMode="auto">
          <a:xfrm>
            <a:off x="7248525" y="45085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0" name="AutoShape 24"/>
          <p:cNvSpPr>
            <a:spLocks noChangeArrowheads="1"/>
          </p:cNvSpPr>
          <p:nvPr/>
        </p:nvSpPr>
        <p:spPr bwMode="auto">
          <a:xfrm>
            <a:off x="6311900" y="515778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1" name="AutoShape 25"/>
          <p:cNvSpPr>
            <a:spLocks noChangeArrowheads="1"/>
          </p:cNvSpPr>
          <p:nvPr/>
        </p:nvSpPr>
        <p:spPr bwMode="auto">
          <a:xfrm>
            <a:off x="6527800" y="46529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5951539" y="4652964"/>
            <a:ext cx="71437" cy="71437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7 h 21600"/>
              <a:gd name="T4" fmla="*/ 0 w 21600"/>
              <a:gd name="T5" fmla="*/ 118132 h 21600"/>
              <a:gd name="T6" fmla="*/ 34597 w 21600"/>
              <a:gd name="T7" fmla="*/ 201664 h 21600"/>
              <a:gd name="T8" fmla="*/ 118132 w 21600"/>
              <a:gd name="T9" fmla="*/ 236261 h 21600"/>
              <a:gd name="T10" fmla="*/ 201664 w 21600"/>
              <a:gd name="T11" fmla="*/ 201664 h 21600"/>
              <a:gd name="T12" fmla="*/ 236261 w 21600"/>
              <a:gd name="T13" fmla="*/ 118132 h 21600"/>
              <a:gd name="T14" fmla="*/ 201664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3" name="AutoShape 27"/>
          <p:cNvSpPr>
            <a:spLocks noChangeArrowheads="1"/>
          </p:cNvSpPr>
          <p:nvPr/>
        </p:nvSpPr>
        <p:spPr bwMode="auto">
          <a:xfrm>
            <a:off x="7104064" y="5013325"/>
            <a:ext cx="71437" cy="71438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8 h 21600"/>
              <a:gd name="T4" fmla="*/ 0 w 21600"/>
              <a:gd name="T5" fmla="*/ 118134 h 21600"/>
              <a:gd name="T6" fmla="*/ 34597 w 21600"/>
              <a:gd name="T7" fmla="*/ 201670 h 21600"/>
              <a:gd name="T8" fmla="*/ 118132 w 21600"/>
              <a:gd name="T9" fmla="*/ 236268 h 21600"/>
              <a:gd name="T10" fmla="*/ 201664 w 21600"/>
              <a:gd name="T11" fmla="*/ 201670 h 21600"/>
              <a:gd name="T12" fmla="*/ 236261 w 21600"/>
              <a:gd name="T13" fmla="*/ 118134 h 21600"/>
              <a:gd name="T14" fmla="*/ 201664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7391400" y="42211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5" name="AutoShape 29"/>
          <p:cNvSpPr>
            <a:spLocks noChangeArrowheads="1"/>
          </p:cNvSpPr>
          <p:nvPr/>
        </p:nvSpPr>
        <p:spPr bwMode="auto">
          <a:xfrm>
            <a:off x="6527800" y="29972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6" name="AutoShape 30"/>
          <p:cNvSpPr>
            <a:spLocks noChangeArrowheads="1"/>
          </p:cNvSpPr>
          <p:nvPr/>
        </p:nvSpPr>
        <p:spPr bwMode="auto">
          <a:xfrm>
            <a:off x="6672263" y="4868863"/>
            <a:ext cx="144462" cy="144462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79 h 21600"/>
              <a:gd name="T4" fmla="*/ 0 w 21600"/>
              <a:gd name="T5" fmla="*/ 483085 h 21600"/>
              <a:gd name="T6" fmla="*/ 141479 w 21600"/>
              <a:gd name="T7" fmla="*/ 824691 h 21600"/>
              <a:gd name="T8" fmla="*/ 483085 w 21600"/>
              <a:gd name="T9" fmla="*/ 966170 h 21600"/>
              <a:gd name="T10" fmla="*/ 824691 w 21600"/>
              <a:gd name="T11" fmla="*/ 824691 h 21600"/>
              <a:gd name="T12" fmla="*/ 966170 w 21600"/>
              <a:gd name="T13" fmla="*/ 483085 h 21600"/>
              <a:gd name="T14" fmla="*/ 824691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7" name="AutoShape 31"/>
          <p:cNvSpPr>
            <a:spLocks noChangeArrowheads="1"/>
          </p:cNvSpPr>
          <p:nvPr/>
        </p:nvSpPr>
        <p:spPr bwMode="auto">
          <a:xfrm>
            <a:off x="6888163" y="4365626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7680326" y="46529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9" name="AutoShape 33"/>
          <p:cNvSpPr>
            <a:spLocks noChangeArrowheads="1"/>
          </p:cNvSpPr>
          <p:nvPr/>
        </p:nvSpPr>
        <p:spPr bwMode="auto">
          <a:xfrm>
            <a:off x="5951538" y="4292601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0" name="AutoShape 34"/>
          <p:cNvSpPr>
            <a:spLocks noChangeArrowheads="1"/>
          </p:cNvSpPr>
          <p:nvPr/>
        </p:nvSpPr>
        <p:spPr bwMode="auto">
          <a:xfrm>
            <a:off x="6456363" y="3644901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1" name="AutoShape 35"/>
          <p:cNvSpPr>
            <a:spLocks noChangeArrowheads="1"/>
          </p:cNvSpPr>
          <p:nvPr/>
        </p:nvSpPr>
        <p:spPr bwMode="auto">
          <a:xfrm>
            <a:off x="5880101" y="3284538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2" name="AutoShape 36"/>
          <p:cNvSpPr>
            <a:spLocks noChangeArrowheads="1"/>
          </p:cNvSpPr>
          <p:nvPr/>
        </p:nvSpPr>
        <p:spPr bwMode="auto">
          <a:xfrm>
            <a:off x="6672263" y="3213101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3" name="AutoShape 37"/>
          <p:cNvSpPr>
            <a:spLocks noChangeArrowheads="1"/>
          </p:cNvSpPr>
          <p:nvPr/>
        </p:nvSpPr>
        <p:spPr bwMode="auto">
          <a:xfrm>
            <a:off x="5591176" y="3068638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4" name="AutoShape 38"/>
          <p:cNvSpPr>
            <a:spLocks noChangeArrowheads="1"/>
          </p:cNvSpPr>
          <p:nvPr/>
        </p:nvSpPr>
        <p:spPr bwMode="auto">
          <a:xfrm>
            <a:off x="4943476" y="31416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5" name="AutoShape 39"/>
          <p:cNvSpPr>
            <a:spLocks noChangeArrowheads="1"/>
          </p:cNvSpPr>
          <p:nvPr/>
        </p:nvSpPr>
        <p:spPr bwMode="auto">
          <a:xfrm>
            <a:off x="5375276" y="3213101"/>
            <a:ext cx="144463" cy="144463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80 h 21600"/>
              <a:gd name="T4" fmla="*/ 0 w 21600"/>
              <a:gd name="T5" fmla="*/ 483095 h 21600"/>
              <a:gd name="T6" fmla="*/ 141480 w 21600"/>
              <a:gd name="T7" fmla="*/ 824703 h 21600"/>
              <a:gd name="T8" fmla="*/ 483095 w 21600"/>
              <a:gd name="T9" fmla="*/ 966183 h 21600"/>
              <a:gd name="T10" fmla="*/ 824703 w 21600"/>
              <a:gd name="T11" fmla="*/ 824703 h 21600"/>
              <a:gd name="T12" fmla="*/ 966183 w 21600"/>
              <a:gd name="T13" fmla="*/ 483095 h 21600"/>
              <a:gd name="T14" fmla="*/ 824703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6" name="AutoShape 40"/>
          <p:cNvSpPr>
            <a:spLocks noChangeArrowheads="1"/>
          </p:cNvSpPr>
          <p:nvPr/>
        </p:nvSpPr>
        <p:spPr bwMode="auto">
          <a:xfrm>
            <a:off x="5591176" y="37893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7" name="AutoShape 41"/>
          <p:cNvSpPr>
            <a:spLocks noChangeArrowheads="1"/>
          </p:cNvSpPr>
          <p:nvPr/>
        </p:nvSpPr>
        <p:spPr bwMode="auto">
          <a:xfrm>
            <a:off x="7032626" y="3644901"/>
            <a:ext cx="144463" cy="144463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80 h 21600"/>
              <a:gd name="T4" fmla="*/ 0 w 21600"/>
              <a:gd name="T5" fmla="*/ 483095 h 21600"/>
              <a:gd name="T6" fmla="*/ 141480 w 21600"/>
              <a:gd name="T7" fmla="*/ 824703 h 21600"/>
              <a:gd name="T8" fmla="*/ 483095 w 21600"/>
              <a:gd name="T9" fmla="*/ 966183 h 21600"/>
              <a:gd name="T10" fmla="*/ 824703 w 21600"/>
              <a:gd name="T11" fmla="*/ 824703 h 21600"/>
              <a:gd name="T12" fmla="*/ 966183 w 21600"/>
              <a:gd name="T13" fmla="*/ 483095 h 21600"/>
              <a:gd name="T14" fmla="*/ 824703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8" name="AutoShape 42"/>
          <p:cNvSpPr>
            <a:spLocks noChangeArrowheads="1"/>
          </p:cNvSpPr>
          <p:nvPr/>
        </p:nvSpPr>
        <p:spPr bwMode="auto">
          <a:xfrm>
            <a:off x="6240464" y="3716338"/>
            <a:ext cx="71437" cy="144462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79 h 21600"/>
              <a:gd name="T4" fmla="*/ 0 w 21600"/>
              <a:gd name="T5" fmla="*/ 483085 h 21600"/>
              <a:gd name="T6" fmla="*/ 34597 w 21600"/>
              <a:gd name="T7" fmla="*/ 824691 h 21600"/>
              <a:gd name="T8" fmla="*/ 118132 w 21600"/>
              <a:gd name="T9" fmla="*/ 966170 h 21600"/>
              <a:gd name="T10" fmla="*/ 201664 w 21600"/>
              <a:gd name="T11" fmla="*/ 824691 h 21600"/>
              <a:gd name="T12" fmla="*/ 236261 w 21600"/>
              <a:gd name="T13" fmla="*/ 483085 h 21600"/>
              <a:gd name="T14" fmla="*/ 201664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9" name="AutoShape 43"/>
          <p:cNvSpPr>
            <a:spLocks noChangeArrowheads="1"/>
          </p:cNvSpPr>
          <p:nvPr/>
        </p:nvSpPr>
        <p:spPr bwMode="auto">
          <a:xfrm>
            <a:off x="6311901" y="4365626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0" name="AutoShape 44"/>
          <p:cNvSpPr>
            <a:spLocks noChangeArrowheads="1"/>
          </p:cNvSpPr>
          <p:nvPr/>
        </p:nvSpPr>
        <p:spPr bwMode="auto">
          <a:xfrm>
            <a:off x="6456364" y="5013326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1" name="AutoShape 45"/>
          <p:cNvSpPr>
            <a:spLocks noChangeArrowheads="1"/>
          </p:cNvSpPr>
          <p:nvPr/>
        </p:nvSpPr>
        <p:spPr bwMode="auto">
          <a:xfrm>
            <a:off x="7535864" y="4365626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2" name="AutoShape 46"/>
          <p:cNvSpPr>
            <a:spLocks noChangeArrowheads="1"/>
          </p:cNvSpPr>
          <p:nvPr/>
        </p:nvSpPr>
        <p:spPr bwMode="auto">
          <a:xfrm>
            <a:off x="5735638" y="2708276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3" name="AutoShape 47"/>
          <p:cNvSpPr>
            <a:spLocks noChangeArrowheads="1"/>
          </p:cNvSpPr>
          <p:nvPr/>
        </p:nvSpPr>
        <p:spPr bwMode="auto">
          <a:xfrm>
            <a:off x="5232401" y="3644901"/>
            <a:ext cx="144463" cy="144463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80 h 21600"/>
              <a:gd name="T4" fmla="*/ 0 w 21600"/>
              <a:gd name="T5" fmla="*/ 483095 h 21600"/>
              <a:gd name="T6" fmla="*/ 141480 w 21600"/>
              <a:gd name="T7" fmla="*/ 824703 h 21600"/>
              <a:gd name="T8" fmla="*/ 483095 w 21600"/>
              <a:gd name="T9" fmla="*/ 966183 h 21600"/>
              <a:gd name="T10" fmla="*/ 824703 w 21600"/>
              <a:gd name="T11" fmla="*/ 824703 h 21600"/>
              <a:gd name="T12" fmla="*/ 966183 w 21600"/>
              <a:gd name="T13" fmla="*/ 483095 h 21600"/>
              <a:gd name="T14" fmla="*/ 824703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4" name="AutoShape 48"/>
          <p:cNvSpPr>
            <a:spLocks noChangeArrowheads="1"/>
          </p:cNvSpPr>
          <p:nvPr/>
        </p:nvSpPr>
        <p:spPr bwMode="auto">
          <a:xfrm>
            <a:off x="6240463" y="4797426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5" name="AutoShape 49"/>
          <p:cNvSpPr>
            <a:spLocks noChangeArrowheads="1"/>
          </p:cNvSpPr>
          <p:nvPr/>
        </p:nvSpPr>
        <p:spPr bwMode="auto">
          <a:xfrm>
            <a:off x="7248526" y="48688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6" name="AutoShape 50"/>
          <p:cNvSpPr>
            <a:spLocks noChangeArrowheads="1"/>
          </p:cNvSpPr>
          <p:nvPr/>
        </p:nvSpPr>
        <p:spPr bwMode="auto">
          <a:xfrm>
            <a:off x="6961189" y="4005264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7" name="AutoShape 51"/>
          <p:cNvSpPr>
            <a:spLocks noChangeArrowheads="1"/>
          </p:cNvSpPr>
          <p:nvPr/>
        </p:nvSpPr>
        <p:spPr bwMode="auto">
          <a:xfrm>
            <a:off x="6024564" y="3860801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8" name="AutoShape 52"/>
          <p:cNvSpPr>
            <a:spLocks noChangeArrowheads="1"/>
          </p:cNvSpPr>
          <p:nvPr/>
        </p:nvSpPr>
        <p:spPr bwMode="auto">
          <a:xfrm>
            <a:off x="6600826" y="5300664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9" name="AutoShape 53"/>
          <p:cNvSpPr>
            <a:spLocks noChangeArrowheads="1"/>
          </p:cNvSpPr>
          <p:nvPr/>
        </p:nvSpPr>
        <p:spPr bwMode="auto">
          <a:xfrm>
            <a:off x="6240464" y="3068639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0" name="AutoShape 54"/>
          <p:cNvSpPr>
            <a:spLocks noChangeArrowheads="1"/>
          </p:cNvSpPr>
          <p:nvPr/>
        </p:nvSpPr>
        <p:spPr bwMode="auto">
          <a:xfrm>
            <a:off x="5159375" y="307022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1" name="AutoShape 55"/>
          <p:cNvSpPr>
            <a:spLocks noChangeArrowheads="1"/>
          </p:cNvSpPr>
          <p:nvPr/>
        </p:nvSpPr>
        <p:spPr bwMode="auto">
          <a:xfrm>
            <a:off x="6888164" y="3429001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2" name="AutoShape 56"/>
          <p:cNvSpPr>
            <a:spLocks noChangeArrowheads="1"/>
          </p:cNvSpPr>
          <p:nvPr/>
        </p:nvSpPr>
        <p:spPr bwMode="auto">
          <a:xfrm>
            <a:off x="6888164" y="4724401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3" name="AutoShape 57"/>
          <p:cNvSpPr>
            <a:spLocks noChangeArrowheads="1"/>
          </p:cNvSpPr>
          <p:nvPr/>
        </p:nvSpPr>
        <p:spPr bwMode="auto">
          <a:xfrm>
            <a:off x="5808664" y="2997201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4" name="AutoShape 58"/>
          <p:cNvSpPr>
            <a:spLocks noChangeArrowheads="1"/>
          </p:cNvSpPr>
          <p:nvPr/>
        </p:nvSpPr>
        <p:spPr bwMode="auto">
          <a:xfrm>
            <a:off x="6311900" y="2781301"/>
            <a:ext cx="71438" cy="144463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141480 h 21600"/>
              <a:gd name="T4" fmla="*/ 0 w 21600"/>
              <a:gd name="T5" fmla="*/ 483095 h 21600"/>
              <a:gd name="T6" fmla="*/ 34598 w 21600"/>
              <a:gd name="T7" fmla="*/ 824703 h 21600"/>
              <a:gd name="T8" fmla="*/ 118134 w 21600"/>
              <a:gd name="T9" fmla="*/ 966183 h 21600"/>
              <a:gd name="T10" fmla="*/ 201670 w 21600"/>
              <a:gd name="T11" fmla="*/ 824703 h 21600"/>
              <a:gd name="T12" fmla="*/ 236268 w 21600"/>
              <a:gd name="T13" fmla="*/ 483095 h 21600"/>
              <a:gd name="T14" fmla="*/ 201670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5" name="AutoShape 59"/>
          <p:cNvSpPr>
            <a:spLocks noChangeArrowheads="1"/>
          </p:cNvSpPr>
          <p:nvPr/>
        </p:nvSpPr>
        <p:spPr bwMode="auto">
          <a:xfrm>
            <a:off x="6383339" y="4005263"/>
            <a:ext cx="71437" cy="144462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79 h 21600"/>
              <a:gd name="T4" fmla="*/ 0 w 21600"/>
              <a:gd name="T5" fmla="*/ 483085 h 21600"/>
              <a:gd name="T6" fmla="*/ 34597 w 21600"/>
              <a:gd name="T7" fmla="*/ 824691 h 21600"/>
              <a:gd name="T8" fmla="*/ 118132 w 21600"/>
              <a:gd name="T9" fmla="*/ 966170 h 21600"/>
              <a:gd name="T10" fmla="*/ 201664 w 21600"/>
              <a:gd name="T11" fmla="*/ 824691 h 21600"/>
              <a:gd name="T12" fmla="*/ 236261 w 21600"/>
              <a:gd name="T13" fmla="*/ 483085 h 21600"/>
              <a:gd name="T14" fmla="*/ 201664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6" name="AutoShape 60"/>
          <p:cNvSpPr>
            <a:spLocks noChangeArrowheads="1"/>
          </p:cNvSpPr>
          <p:nvPr/>
        </p:nvSpPr>
        <p:spPr bwMode="auto">
          <a:xfrm>
            <a:off x="7104064" y="4581526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7" name="AutoShape 61"/>
          <p:cNvSpPr>
            <a:spLocks noChangeArrowheads="1"/>
          </p:cNvSpPr>
          <p:nvPr/>
        </p:nvSpPr>
        <p:spPr bwMode="auto">
          <a:xfrm>
            <a:off x="7248525" y="3933826"/>
            <a:ext cx="71438" cy="144463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141480 h 21600"/>
              <a:gd name="T4" fmla="*/ 0 w 21600"/>
              <a:gd name="T5" fmla="*/ 483095 h 21600"/>
              <a:gd name="T6" fmla="*/ 34598 w 21600"/>
              <a:gd name="T7" fmla="*/ 824703 h 21600"/>
              <a:gd name="T8" fmla="*/ 118134 w 21600"/>
              <a:gd name="T9" fmla="*/ 966183 h 21600"/>
              <a:gd name="T10" fmla="*/ 201670 w 21600"/>
              <a:gd name="T11" fmla="*/ 824703 h 21600"/>
              <a:gd name="T12" fmla="*/ 236268 w 21600"/>
              <a:gd name="T13" fmla="*/ 483095 h 21600"/>
              <a:gd name="T14" fmla="*/ 201670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8" name="AutoShape 62"/>
          <p:cNvSpPr>
            <a:spLocks noChangeArrowheads="1"/>
          </p:cNvSpPr>
          <p:nvPr/>
        </p:nvSpPr>
        <p:spPr bwMode="auto">
          <a:xfrm>
            <a:off x="7464425" y="4797426"/>
            <a:ext cx="71438" cy="73025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6151 h 21600"/>
              <a:gd name="T4" fmla="*/ 0 w 21600"/>
              <a:gd name="T5" fmla="*/ 123443 h 21600"/>
              <a:gd name="T6" fmla="*/ 34598 w 21600"/>
              <a:gd name="T7" fmla="*/ 210731 h 21600"/>
              <a:gd name="T8" fmla="*/ 118134 w 21600"/>
              <a:gd name="T9" fmla="*/ 246882 h 21600"/>
              <a:gd name="T10" fmla="*/ 201670 w 21600"/>
              <a:gd name="T11" fmla="*/ 210731 h 21600"/>
              <a:gd name="T12" fmla="*/ 236268 w 21600"/>
              <a:gd name="T13" fmla="*/ 123443 h 21600"/>
              <a:gd name="T14" fmla="*/ 201670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9" name="AutoShape 63"/>
          <p:cNvSpPr>
            <a:spLocks noChangeArrowheads="1"/>
          </p:cNvSpPr>
          <p:nvPr/>
        </p:nvSpPr>
        <p:spPr bwMode="auto">
          <a:xfrm>
            <a:off x="6888164" y="5157789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0" name="AutoShape 64"/>
          <p:cNvSpPr>
            <a:spLocks noChangeArrowheads="1"/>
          </p:cNvSpPr>
          <p:nvPr/>
        </p:nvSpPr>
        <p:spPr bwMode="auto">
          <a:xfrm>
            <a:off x="6743700" y="4508501"/>
            <a:ext cx="71438" cy="73025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6151 h 21600"/>
              <a:gd name="T4" fmla="*/ 0 w 21600"/>
              <a:gd name="T5" fmla="*/ 123443 h 21600"/>
              <a:gd name="T6" fmla="*/ 34598 w 21600"/>
              <a:gd name="T7" fmla="*/ 210731 h 21600"/>
              <a:gd name="T8" fmla="*/ 118134 w 21600"/>
              <a:gd name="T9" fmla="*/ 246882 h 21600"/>
              <a:gd name="T10" fmla="*/ 201670 w 21600"/>
              <a:gd name="T11" fmla="*/ 210731 h 21600"/>
              <a:gd name="T12" fmla="*/ 236268 w 21600"/>
              <a:gd name="T13" fmla="*/ 123443 h 21600"/>
              <a:gd name="T14" fmla="*/ 201670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1" name="AutoShape 65"/>
          <p:cNvSpPr>
            <a:spLocks noChangeArrowheads="1"/>
          </p:cNvSpPr>
          <p:nvPr/>
        </p:nvSpPr>
        <p:spPr bwMode="auto">
          <a:xfrm>
            <a:off x="7104064" y="4292601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2" name="AutoShape 66"/>
          <p:cNvSpPr>
            <a:spLocks noChangeArrowheads="1"/>
          </p:cNvSpPr>
          <p:nvPr/>
        </p:nvSpPr>
        <p:spPr bwMode="auto">
          <a:xfrm>
            <a:off x="6600825" y="3932239"/>
            <a:ext cx="71438" cy="73025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6151 h 21600"/>
              <a:gd name="T4" fmla="*/ 0 w 21600"/>
              <a:gd name="T5" fmla="*/ 123443 h 21600"/>
              <a:gd name="T6" fmla="*/ 34598 w 21600"/>
              <a:gd name="T7" fmla="*/ 210731 h 21600"/>
              <a:gd name="T8" fmla="*/ 118134 w 21600"/>
              <a:gd name="T9" fmla="*/ 246882 h 21600"/>
              <a:gd name="T10" fmla="*/ 201670 w 21600"/>
              <a:gd name="T11" fmla="*/ 210731 h 21600"/>
              <a:gd name="T12" fmla="*/ 236268 w 21600"/>
              <a:gd name="T13" fmla="*/ 123443 h 21600"/>
              <a:gd name="T14" fmla="*/ 201670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3" name="AutoShape 67"/>
          <p:cNvSpPr>
            <a:spLocks noChangeArrowheads="1"/>
          </p:cNvSpPr>
          <p:nvPr/>
        </p:nvSpPr>
        <p:spPr bwMode="auto">
          <a:xfrm>
            <a:off x="6456363" y="3284538"/>
            <a:ext cx="144462" cy="144462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79 h 21600"/>
              <a:gd name="T4" fmla="*/ 0 w 21600"/>
              <a:gd name="T5" fmla="*/ 483085 h 21600"/>
              <a:gd name="T6" fmla="*/ 141479 w 21600"/>
              <a:gd name="T7" fmla="*/ 824691 h 21600"/>
              <a:gd name="T8" fmla="*/ 483085 w 21600"/>
              <a:gd name="T9" fmla="*/ 966170 h 21600"/>
              <a:gd name="T10" fmla="*/ 824691 w 21600"/>
              <a:gd name="T11" fmla="*/ 824691 h 21600"/>
              <a:gd name="T12" fmla="*/ 966170 w 21600"/>
              <a:gd name="T13" fmla="*/ 483085 h 21600"/>
              <a:gd name="T14" fmla="*/ 824691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4" name="AutoShape 68"/>
          <p:cNvSpPr>
            <a:spLocks noChangeArrowheads="1"/>
          </p:cNvSpPr>
          <p:nvPr/>
        </p:nvSpPr>
        <p:spPr bwMode="auto">
          <a:xfrm>
            <a:off x="5808664" y="4076701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5" name="AutoShape 69"/>
          <p:cNvSpPr>
            <a:spLocks noChangeArrowheads="1"/>
          </p:cNvSpPr>
          <p:nvPr/>
        </p:nvSpPr>
        <p:spPr bwMode="auto">
          <a:xfrm>
            <a:off x="5591176" y="2781300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6" name="AutoShape 70"/>
          <p:cNvSpPr>
            <a:spLocks noChangeArrowheads="1"/>
          </p:cNvSpPr>
          <p:nvPr/>
        </p:nvSpPr>
        <p:spPr bwMode="auto">
          <a:xfrm>
            <a:off x="5662614" y="3429000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7" name="AutoShape 71"/>
          <p:cNvSpPr>
            <a:spLocks noChangeArrowheads="1"/>
          </p:cNvSpPr>
          <p:nvPr/>
        </p:nvSpPr>
        <p:spPr bwMode="auto">
          <a:xfrm>
            <a:off x="6094414" y="3500439"/>
            <a:ext cx="73025" cy="71437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7 h 21600"/>
              <a:gd name="T4" fmla="*/ 0 w 21600"/>
              <a:gd name="T5" fmla="*/ 118132 h 21600"/>
              <a:gd name="T6" fmla="*/ 36151 w 21600"/>
              <a:gd name="T7" fmla="*/ 201664 h 21600"/>
              <a:gd name="T8" fmla="*/ 123443 w 21600"/>
              <a:gd name="T9" fmla="*/ 236261 h 21600"/>
              <a:gd name="T10" fmla="*/ 210731 w 21600"/>
              <a:gd name="T11" fmla="*/ 201664 h 21600"/>
              <a:gd name="T12" fmla="*/ 246882 w 21600"/>
              <a:gd name="T13" fmla="*/ 118132 h 21600"/>
              <a:gd name="T14" fmla="*/ 210731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8" name="AutoShape 72"/>
          <p:cNvSpPr>
            <a:spLocks noChangeArrowheads="1"/>
          </p:cNvSpPr>
          <p:nvPr/>
        </p:nvSpPr>
        <p:spPr bwMode="auto">
          <a:xfrm>
            <a:off x="6672264" y="3573464"/>
            <a:ext cx="73025" cy="71437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7 h 21600"/>
              <a:gd name="T4" fmla="*/ 0 w 21600"/>
              <a:gd name="T5" fmla="*/ 118132 h 21600"/>
              <a:gd name="T6" fmla="*/ 36151 w 21600"/>
              <a:gd name="T7" fmla="*/ 201664 h 21600"/>
              <a:gd name="T8" fmla="*/ 123443 w 21600"/>
              <a:gd name="T9" fmla="*/ 236261 h 21600"/>
              <a:gd name="T10" fmla="*/ 210731 w 21600"/>
              <a:gd name="T11" fmla="*/ 201664 h 21600"/>
              <a:gd name="T12" fmla="*/ 246882 w 21600"/>
              <a:gd name="T13" fmla="*/ 118132 h 21600"/>
              <a:gd name="T14" fmla="*/ 210731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9" name="AutoShape 73"/>
          <p:cNvSpPr>
            <a:spLocks noChangeArrowheads="1"/>
          </p:cNvSpPr>
          <p:nvPr/>
        </p:nvSpPr>
        <p:spPr bwMode="auto">
          <a:xfrm>
            <a:off x="6167439" y="4581525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0" name="AutoShape 74"/>
          <p:cNvSpPr>
            <a:spLocks noChangeArrowheads="1"/>
          </p:cNvSpPr>
          <p:nvPr/>
        </p:nvSpPr>
        <p:spPr bwMode="auto">
          <a:xfrm>
            <a:off x="5448301" y="3933825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99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1" name="AutoShape 75"/>
          <p:cNvSpPr>
            <a:spLocks noChangeArrowheads="1"/>
          </p:cNvSpPr>
          <p:nvPr/>
        </p:nvSpPr>
        <p:spPr bwMode="auto">
          <a:xfrm>
            <a:off x="5016500" y="350043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2" name="AutoShape 76"/>
          <p:cNvSpPr>
            <a:spLocks noChangeArrowheads="1"/>
          </p:cNvSpPr>
          <p:nvPr/>
        </p:nvSpPr>
        <p:spPr bwMode="auto">
          <a:xfrm>
            <a:off x="6096000" y="32131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3" name="AutoShape 77"/>
          <p:cNvSpPr>
            <a:spLocks noChangeArrowheads="1"/>
          </p:cNvSpPr>
          <p:nvPr/>
        </p:nvSpPr>
        <p:spPr bwMode="auto">
          <a:xfrm>
            <a:off x="5808664" y="4437064"/>
            <a:ext cx="71437" cy="71437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7 h 21600"/>
              <a:gd name="T4" fmla="*/ 0 w 21600"/>
              <a:gd name="T5" fmla="*/ 118132 h 21600"/>
              <a:gd name="T6" fmla="*/ 34597 w 21600"/>
              <a:gd name="T7" fmla="*/ 201664 h 21600"/>
              <a:gd name="T8" fmla="*/ 118132 w 21600"/>
              <a:gd name="T9" fmla="*/ 236261 h 21600"/>
              <a:gd name="T10" fmla="*/ 201664 w 21600"/>
              <a:gd name="T11" fmla="*/ 201664 h 21600"/>
              <a:gd name="T12" fmla="*/ 236261 w 21600"/>
              <a:gd name="T13" fmla="*/ 118132 h 21600"/>
              <a:gd name="T14" fmla="*/ 201664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4" name="AutoShape 78"/>
          <p:cNvSpPr>
            <a:spLocks noChangeArrowheads="1"/>
          </p:cNvSpPr>
          <p:nvPr/>
        </p:nvSpPr>
        <p:spPr bwMode="auto">
          <a:xfrm>
            <a:off x="6600825" y="42211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5" name="AutoShape 79"/>
          <p:cNvSpPr>
            <a:spLocks noChangeArrowheads="1"/>
          </p:cNvSpPr>
          <p:nvPr/>
        </p:nvSpPr>
        <p:spPr bwMode="auto">
          <a:xfrm>
            <a:off x="6096000" y="494188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6" name="AutoShape 80"/>
          <p:cNvSpPr>
            <a:spLocks noChangeArrowheads="1"/>
          </p:cNvSpPr>
          <p:nvPr/>
        </p:nvSpPr>
        <p:spPr bwMode="auto">
          <a:xfrm>
            <a:off x="6456364" y="5443539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65657" name="Picture 12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 rot="17659800">
            <a:off x="2547145" y="1216820"/>
            <a:ext cx="2189163" cy="1571625"/>
          </a:xfrm>
          <a:noFill/>
        </p:spPr>
      </p:pic>
      <p:pic>
        <p:nvPicPr>
          <p:cNvPr id="9292" name="Picture 9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 rot="11532291" flipH="1" flipV="1">
            <a:off x="5378451" y="2420938"/>
            <a:ext cx="1438275" cy="2189162"/>
          </a:xfrm>
          <a:noFill/>
        </p:spPr>
      </p:pic>
      <p:pic>
        <p:nvPicPr>
          <p:cNvPr id="65660" name="Picture 12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08888" y="3441701"/>
            <a:ext cx="2189162" cy="1571625"/>
          </a:xfrm>
          <a:noFill/>
        </p:spPr>
      </p:pic>
      <p:pic>
        <p:nvPicPr>
          <p:cNvPr id="65695" name="Picture 159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>
          <a:xfrm rot="7930855">
            <a:off x="2809876" y="4605338"/>
            <a:ext cx="1079500" cy="885825"/>
          </a:xfrm>
          <a:noFill/>
        </p:spPr>
      </p:pic>
      <p:sp>
        <p:nvSpPr>
          <p:cNvPr id="65653" name="Text Box 117"/>
          <p:cNvSpPr txBox="1">
            <a:spLocks noChangeArrowheads="1"/>
          </p:cNvSpPr>
          <p:nvPr/>
        </p:nvSpPr>
        <p:spPr bwMode="auto">
          <a:xfrm>
            <a:off x="3575050" y="5373689"/>
            <a:ext cx="20699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>
                <a:solidFill>
                  <a:srgbClr val="FFFFFF"/>
                </a:solidFill>
                <a:latin typeface="Verdana"/>
              </a:rPr>
              <a:t>PENSAMENTOS</a:t>
            </a:r>
          </a:p>
          <a:p>
            <a:pPr>
              <a:buFontTx/>
              <a:buChar char="•"/>
            </a:pPr>
            <a:r>
              <a:rPr lang="pt-BR">
                <a:solidFill>
                  <a:srgbClr val="FFFFFF"/>
                </a:solidFill>
                <a:latin typeface="Verdana"/>
              </a:rPr>
              <a:t>SENTIMENTOS</a:t>
            </a:r>
          </a:p>
          <a:p>
            <a:pPr>
              <a:buFontTx/>
              <a:buChar char="•"/>
            </a:pPr>
            <a:r>
              <a:rPr lang="pt-BR">
                <a:solidFill>
                  <a:srgbClr val="FFFFFF"/>
                </a:solidFill>
                <a:latin typeface="Verdana"/>
              </a:rPr>
              <a:t>PALAVRAS</a:t>
            </a:r>
          </a:p>
          <a:p>
            <a:pPr>
              <a:buFontTx/>
              <a:buChar char="•"/>
            </a:pPr>
            <a:r>
              <a:rPr lang="pt-BR">
                <a:solidFill>
                  <a:srgbClr val="FFFFFF"/>
                </a:solidFill>
                <a:latin typeface="Verdana"/>
              </a:rPr>
              <a:t>ATITUDES</a:t>
            </a:r>
          </a:p>
        </p:txBody>
      </p:sp>
      <p:sp>
        <p:nvSpPr>
          <p:cNvPr id="65654" name="Text Box 118"/>
          <p:cNvSpPr txBox="1">
            <a:spLocks noChangeArrowheads="1"/>
          </p:cNvSpPr>
          <p:nvPr/>
        </p:nvSpPr>
        <p:spPr bwMode="auto">
          <a:xfrm>
            <a:off x="7477125" y="260350"/>
            <a:ext cx="33393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MEMÓRIAS...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MEMÓRIA GENÉTICA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MEMÓRIA FAMILIAR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APRENDIZADOS FORMAIS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SABEDORIA INFORMAL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PRE- CONCEITOS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SITUAÇÃO ATUAL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EXPECTATIVAS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SONHOS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CONSCIÊNCIA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RESPONSABILIDADE...</a:t>
            </a:r>
          </a:p>
          <a:p>
            <a:pPr>
              <a:buFontTx/>
              <a:buChar char="•"/>
            </a:pPr>
            <a:endParaRPr lang="pt-BR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78" name="Text Box 142"/>
          <p:cNvSpPr txBox="1">
            <a:spLocks noChangeArrowheads="1"/>
          </p:cNvSpPr>
          <p:nvPr/>
        </p:nvSpPr>
        <p:spPr bwMode="auto">
          <a:xfrm>
            <a:off x="7680326" y="5013326"/>
            <a:ext cx="283527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INTERCONEXÕES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INTERPENETRAÇÃO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INTERATIVIDADE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INTERDEPENDÊNCIA</a:t>
            </a:r>
          </a:p>
          <a:p>
            <a:pPr algn="ctr">
              <a:lnSpc>
                <a:spcPct val="150000"/>
              </a:lnSpc>
            </a:pPr>
            <a:endParaRPr lang="pt-BR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97" name="WordArt 161"/>
          <p:cNvSpPr>
            <a:spLocks noChangeArrowheads="1" noChangeShapeType="1" noTextEdit="1"/>
          </p:cNvSpPr>
          <p:nvPr/>
        </p:nvSpPr>
        <p:spPr bwMode="auto">
          <a:xfrm rot="-5400000">
            <a:off x="300039" y="1952626"/>
            <a:ext cx="6264275" cy="28797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modelos mentais</a:t>
            </a:r>
          </a:p>
        </p:txBody>
      </p:sp>
      <p:sp>
        <p:nvSpPr>
          <p:cNvPr id="65698" name="Text Box 162"/>
          <p:cNvSpPr txBox="1">
            <a:spLocks noChangeArrowheads="1"/>
          </p:cNvSpPr>
          <p:nvPr/>
        </p:nvSpPr>
        <p:spPr bwMode="auto">
          <a:xfrm>
            <a:off x="3316093" y="1792288"/>
            <a:ext cx="18133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i="1" dirty="0">
                <a:solidFill>
                  <a:srgbClr val="FFFFFF"/>
                </a:solidFill>
                <a:latin typeface="Verdana"/>
              </a:rPr>
              <a:t>Confirmação</a:t>
            </a:r>
          </a:p>
          <a:p>
            <a:pPr algn="ctr"/>
            <a:r>
              <a:rPr lang="pt-BR" b="1" i="1" dirty="0">
                <a:solidFill>
                  <a:srgbClr val="FFFFFF"/>
                </a:solidFill>
                <a:latin typeface="Verdana"/>
              </a:rPr>
              <a:t>ou </a:t>
            </a:r>
          </a:p>
          <a:p>
            <a:pPr algn="ctr"/>
            <a:r>
              <a:rPr lang="pt-BR" b="1" i="1" dirty="0">
                <a:solidFill>
                  <a:srgbClr val="FFFFFF"/>
                </a:solidFill>
                <a:latin typeface="Verdana"/>
              </a:rPr>
              <a:t>Substituição</a:t>
            </a:r>
          </a:p>
        </p:txBody>
      </p:sp>
      <p:pic>
        <p:nvPicPr>
          <p:cNvPr id="65699" name="Picture 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834063" y="5875338"/>
            <a:ext cx="1079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700" name="Text Box 164"/>
          <p:cNvSpPr txBox="1">
            <a:spLocks noChangeArrowheads="1"/>
          </p:cNvSpPr>
          <p:nvPr/>
        </p:nvSpPr>
        <p:spPr bwMode="auto">
          <a:xfrm>
            <a:off x="2625399" y="4652963"/>
            <a:ext cx="1511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i="1">
                <a:solidFill>
                  <a:srgbClr val="FFFFFF"/>
                </a:solidFill>
                <a:latin typeface="Verdana"/>
              </a:rPr>
              <a:t>Expressão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7400710-44B4-DB4D-90E7-E5F6136FE83A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1004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6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6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6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6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6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500"/>
                            </p:stCondLst>
                            <p:childTnLst>
                              <p:par>
                                <p:cTn id="146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500"/>
                            </p:stCondLst>
                            <p:childTnLst>
                              <p:par>
                                <p:cTn id="1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65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000"/>
                            </p:stCondLst>
                            <p:childTnLst>
                              <p:par>
                                <p:cTn id="15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000"/>
                            </p:stCondLst>
                            <p:childTnLst>
                              <p:par>
                                <p:cTn id="1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65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500"/>
                            </p:stCondLst>
                            <p:childTnLst>
                              <p:par>
                                <p:cTn id="16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65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2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65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6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6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65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8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6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6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65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6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1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656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7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6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6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6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6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6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7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6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500"/>
                            </p:stCondLst>
                            <p:childTnLst>
                              <p:par>
                                <p:cTn id="3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65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65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656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6000"/>
                            </p:stCondLst>
                            <p:childTnLst>
                              <p:par>
                                <p:cTn id="36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65" dur="1000"/>
                                        <p:tgtEl>
                                          <p:spTgt spid="6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2000" fill="hold"/>
                                        <p:tgtEl>
                                          <p:spTgt spid="6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2000" fill="hold"/>
                                        <p:tgtEl>
                                          <p:spTgt spid="6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65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65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657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6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8" dur="500"/>
                                        <p:tgtEl>
                                          <p:spTgt spid="6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7" dur="500"/>
                                        <p:tgtEl>
                                          <p:spTgt spid="6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2" dur="500"/>
                                        <p:tgtEl>
                                          <p:spTgt spid="6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7" dur="500"/>
                                        <p:tgtEl>
                                          <p:spTgt spid="65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2" dur="500"/>
                                        <p:tgtEl>
                                          <p:spTgt spid="65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17" dur="1000"/>
                                        <p:tgtEl>
                                          <p:spTgt spid="6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00"/>
                            </p:stCondLst>
                            <p:childTnLst>
                              <p:par>
                                <p:cTn id="4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0" dur="20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3" dur="20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01" grpId="0" animBg="1"/>
      <p:bldP spid="65701" grpId="1" animBg="1"/>
      <p:bldP spid="65701" grpId="2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59" grpId="1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 animBg="1"/>
      <p:bldP spid="65575" grpId="0" animBg="1"/>
      <p:bldP spid="65576" grpId="0" animBg="1"/>
      <p:bldP spid="65577" grpId="0" animBg="1"/>
      <p:bldP spid="65578" grpId="0" animBg="1"/>
      <p:bldP spid="65579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7" grpId="1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 animBg="1"/>
      <p:bldP spid="65614" grpId="0" animBg="1"/>
      <p:bldP spid="65615" grpId="0" animBg="1"/>
      <p:bldP spid="65616" grpId="0" animBg="1"/>
      <p:bldP spid="65653" grpId="0"/>
      <p:bldP spid="65697" grpId="0" animBg="1"/>
      <p:bldP spid="65698" grpId="0"/>
      <p:bldP spid="6570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01" name="Oval 165"/>
          <p:cNvSpPr>
            <a:spLocks noChangeArrowheads="1"/>
          </p:cNvSpPr>
          <p:nvPr/>
        </p:nvSpPr>
        <p:spPr bwMode="auto">
          <a:xfrm>
            <a:off x="5303838" y="2349501"/>
            <a:ext cx="1655762" cy="2447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11676" y="2492375"/>
            <a:ext cx="3313113" cy="3035300"/>
            <a:chOff x="1882" y="1570"/>
            <a:chExt cx="2087" cy="1912"/>
          </a:xfrm>
        </p:grpSpPr>
        <p:sp>
          <p:nvSpPr>
            <p:cNvPr id="9303" name="Freeform 4"/>
            <p:cNvSpPr>
              <a:spLocks/>
            </p:cNvSpPr>
            <p:nvPr/>
          </p:nvSpPr>
          <p:spPr bwMode="auto">
            <a:xfrm>
              <a:off x="1882" y="1979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4" name="Freeform 5"/>
            <p:cNvSpPr>
              <a:spLocks/>
            </p:cNvSpPr>
            <p:nvPr/>
          </p:nvSpPr>
          <p:spPr bwMode="auto">
            <a:xfrm>
              <a:off x="1974" y="1888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5" name="Freeform 6"/>
            <p:cNvSpPr>
              <a:spLocks/>
            </p:cNvSpPr>
            <p:nvPr/>
          </p:nvSpPr>
          <p:spPr bwMode="auto">
            <a:xfrm>
              <a:off x="2155" y="1842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6" name="Freeform 7"/>
            <p:cNvSpPr>
              <a:spLocks/>
            </p:cNvSpPr>
            <p:nvPr/>
          </p:nvSpPr>
          <p:spPr bwMode="auto">
            <a:xfrm>
              <a:off x="2291" y="1746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7" name="Freeform 8"/>
            <p:cNvSpPr>
              <a:spLocks/>
            </p:cNvSpPr>
            <p:nvPr/>
          </p:nvSpPr>
          <p:spPr bwMode="auto">
            <a:xfrm>
              <a:off x="2426" y="1706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8" name="Freeform 9"/>
            <p:cNvSpPr>
              <a:spLocks/>
            </p:cNvSpPr>
            <p:nvPr/>
          </p:nvSpPr>
          <p:spPr bwMode="auto">
            <a:xfrm>
              <a:off x="2564" y="1661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9309" name="Freeform 10"/>
            <p:cNvSpPr>
              <a:spLocks/>
            </p:cNvSpPr>
            <p:nvPr/>
          </p:nvSpPr>
          <p:spPr bwMode="auto">
            <a:xfrm>
              <a:off x="2700" y="1570"/>
              <a:ext cx="1269" cy="1503"/>
            </a:xfrm>
            <a:custGeom>
              <a:avLst/>
              <a:gdLst>
                <a:gd name="T0" fmla="*/ 0 w 1269"/>
                <a:gd name="T1" fmla="*/ 0 h 1503"/>
                <a:gd name="T2" fmla="*/ 306 w 1269"/>
                <a:gd name="T3" fmla="*/ 216 h 1503"/>
                <a:gd name="T4" fmla="*/ 450 w 1269"/>
                <a:gd name="T5" fmla="*/ 315 h 1503"/>
                <a:gd name="T6" fmla="*/ 1017 w 1269"/>
                <a:gd name="T7" fmla="*/ 1107 h 1503"/>
                <a:gd name="T8" fmla="*/ 1179 w 1269"/>
                <a:gd name="T9" fmla="*/ 1359 h 1503"/>
                <a:gd name="T10" fmla="*/ 1269 w 1269"/>
                <a:gd name="T11" fmla="*/ 1503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69"/>
                <a:gd name="T19" fmla="*/ 0 h 1503"/>
                <a:gd name="T20" fmla="*/ 1269 w 1269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69" h="1503">
                  <a:moveTo>
                    <a:pt x="0" y="0"/>
                  </a:moveTo>
                  <a:cubicBezTo>
                    <a:pt x="125" y="71"/>
                    <a:pt x="193" y="119"/>
                    <a:pt x="306" y="216"/>
                  </a:cubicBezTo>
                  <a:cubicBezTo>
                    <a:pt x="406" y="301"/>
                    <a:pt x="353" y="218"/>
                    <a:pt x="450" y="315"/>
                  </a:cubicBezTo>
                  <a:cubicBezTo>
                    <a:pt x="683" y="548"/>
                    <a:pt x="832" y="839"/>
                    <a:pt x="1017" y="1107"/>
                  </a:cubicBezTo>
                  <a:cubicBezTo>
                    <a:pt x="1074" y="1190"/>
                    <a:pt x="1127" y="1272"/>
                    <a:pt x="1179" y="1359"/>
                  </a:cubicBezTo>
                  <a:cubicBezTo>
                    <a:pt x="1202" y="1397"/>
                    <a:pt x="1269" y="1456"/>
                    <a:pt x="1269" y="150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6024564" y="2636839"/>
            <a:ext cx="71437" cy="71437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7 h 21600"/>
              <a:gd name="T4" fmla="*/ 0 w 21600"/>
              <a:gd name="T5" fmla="*/ 118132 h 21600"/>
              <a:gd name="T6" fmla="*/ 34597 w 21600"/>
              <a:gd name="T7" fmla="*/ 201664 h 21600"/>
              <a:gd name="T8" fmla="*/ 118132 w 21600"/>
              <a:gd name="T9" fmla="*/ 236261 h 21600"/>
              <a:gd name="T10" fmla="*/ 201664 w 21600"/>
              <a:gd name="T11" fmla="*/ 201664 h 21600"/>
              <a:gd name="T12" fmla="*/ 236261 w 21600"/>
              <a:gd name="T13" fmla="*/ 118132 h 21600"/>
              <a:gd name="T14" fmla="*/ 201664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48" name="AutoShape 12"/>
          <p:cNvSpPr>
            <a:spLocks noChangeArrowheads="1"/>
          </p:cNvSpPr>
          <p:nvPr/>
        </p:nvSpPr>
        <p:spPr bwMode="auto">
          <a:xfrm>
            <a:off x="6024564" y="2924175"/>
            <a:ext cx="71437" cy="71438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8 h 21600"/>
              <a:gd name="T4" fmla="*/ 0 w 21600"/>
              <a:gd name="T5" fmla="*/ 118134 h 21600"/>
              <a:gd name="T6" fmla="*/ 34597 w 21600"/>
              <a:gd name="T7" fmla="*/ 201670 h 21600"/>
              <a:gd name="T8" fmla="*/ 118132 w 21600"/>
              <a:gd name="T9" fmla="*/ 236268 h 21600"/>
              <a:gd name="T10" fmla="*/ 201664 w 21600"/>
              <a:gd name="T11" fmla="*/ 201670 h 21600"/>
              <a:gd name="T12" fmla="*/ 236261 w 21600"/>
              <a:gd name="T13" fmla="*/ 118134 h 21600"/>
              <a:gd name="T14" fmla="*/ 201664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>
            <a:off x="6311900" y="34290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0" name="AutoShape 14"/>
          <p:cNvSpPr>
            <a:spLocks noChangeArrowheads="1"/>
          </p:cNvSpPr>
          <p:nvPr/>
        </p:nvSpPr>
        <p:spPr bwMode="auto">
          <a:xfrm>
            <a:off x="5880100" y="36449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1" name="AutoShape 15"/>
          <p:cNvSpPr>
            <a:spLocks noChangeArrowheads="1"/>
          </p:cNvSpPr>
          <p:nvPr/>
        </p:nvSpPr>
        <p:spPr bwMode="auto">
          <a:xfrm>
            <a:off x="6167439" y="4149725"/>
            <a:ext cx="71437" cy="71438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8 h 21600"/>
              <a:gd name="T4" fmla="*/ 0 w 21600"/>
              <a:gd name="T5" fmla="*/ 118134 h 21600"/>
              <a:gd name="T6" fmla="*/ 34597 w 21600"/>
              <a:gd name="T7" fmla="*/ 201670 h 21600"/>
              <a:gd name="T8" fmla="*/ 118132 w 21600"/>
              <a:gd name="T9" fmla="*/ 236268 h 21600"/>
              <a:gd name="T10" fmla="*/ 201664 w 21600"/>
              <a:gd name="T11" fmla="*/ 201670 h 21600"/>
              <a:gd name="T12" fmla="*/ 236261 w 21600"/>
              <a:gd name="T13" fmla="*/ 118134 h 21600"/>
              <a:gd name="T14" fmla="*/ 201664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2" name="AutoShape 16"/>
          <p:cNvSpPr>
            <a:spLocks noChangeArrowheads="1"/>
          </p:cNvSpPr>
          <p:nvPr/>
        </p:nvSpPr>
        <p:spPr bwMode="auto">
          <a:xfrm>
            <a:off x="5232400" y="33575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3" name="AutoShape 17"/>
          <p:cNvSpPr>
            <a:spLocks noChangeArrowheads="1"/>
          </p:cNvSpPr>
          <p:nvPr/>
        </p:nvSpPr>
        <p:spPr bwMode="auto">
          <a:xfrm>
            <a:off x="5448300" y="35734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6816725" y="37893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5" name="AutoShape 19"/>
          <p:cNvSpPr>
            <a:spLocks noChangeArrowheads="1"/>
          </p:cNvSpPr>
          <p:nvPr/>
        </p:nvSpPr>
        <p:spPr bwMode="auto">
          <a:xfrm>
            <a:off x="4800600" y="328453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5375275" y="292417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7" name="AutoShape 21"/>
          <p:cNvSpPr>
            <a:spLocks noChangeArrowheads="1"/>
          </p:cNvSpPr>
          <p:nvPr/>
        </p:nvSpPr>
        <p:spPr bwMode="auto">
          <a:xfrm>
            <a:off x="5664200" y="414972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8" name="AutoShape 22"/>
          <p:cNvSpPr>
            <a:spLocks noChangeArrowheads="1"/>
          </p:cNvSpPr>
          <p:nvPr/>
        </p:nvSpPr>
        <p:spPr bwMode="auto">
          <a:xfrm>
            <a:off x="6743700" y="414972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59" name="AutoShape 23"/>
          <p:cNvSpPr>
            <a:spLocks noChangeArrowheads="1"/>
          </p:cNvSpPr>
          <p:nvPr/>
        </p:nvSpPr>
        <p:spPr bwMode="auto">
          <a:xfrm>
            <a:off x="7248525" y="45085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0" name="AutoShape 24"/>
          <p:cNvSpPr>
            <a:spLocks noChangeArrowheads="1"/>
          </p:cNvSpPr>
          <p:nvPr/>
        </p:nvSpPr>
        <p:spPr bwMode="auto">
          <a:xfrm>
            <a:off x="6311900" y="515778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1" name="AutoShape 25"/>
          <p:cNvSpPr>
            <a:spLocks noChangeArrowheads="1"/>
          </p:cNvSpPr>
          <p:nvPr/>
        </p:nvSpPr>
        <p:spPr bwMode="auto">
          <a:xfrm>
            <a:off x="6527800" y="46529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5951539" y="4652964"/>
            <a:ext cx="71437" cy="71437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7 h 21600"/>
              <a:gd name="T4" fmla="*/ 0 w 21600"/>
              <a:gd name="T5" fmla="*/ 118132 h 21600"/>
              <a:gd name="T6" fmla="*/ 34597 w 21600"/>
              <a:gd name="T7" fmla="*/ 201664 h 21600"/>
              <a:gd name="T8" fmla="*/ 118132 w 21600"/>
              <a:gd name="T9" fmla="*/ 236261 h 21600"/>
              <a:gd name="T10" fmla="*/ 201664 w 21600"/>
              <a:gd name="T11" fmla="*/ 201664 h 21600"/>
              <a:gd name="T12" fmla="*/ 236261 w 21600"/>
              <a:gd name="T13" fmla="*/ 118132 h 21600"/>
              <a:gd name="T14" fmla="*/ 201664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3" name="AutoShape 27"/>
          <p:cNvSpPr>
            <a:spLocks noChangeArrowheads="1"/>
          </p:cNvSpPr>
          <p:nvPr/>
        </p:nvSpPr>
        <p:spPr bwMode="auto">
          <a:xfrm>
            <a:off x="7104064" y="5013325"/>
            <a:ext cx="71437" cy="71438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8 h 21600"/>
              <a:gd name="T4" fmla="*/ 0 w 21600"/>
              <a:gd name="T5" fmla="*/ 118134 h 21600"/>
              <a:gd name="T6" fmla="*/ 34597 w 21600"/>
              <a:gd name="T7" fmla="*/ 201670 h 21600"/>
              <a:gd name="T8" fmla="*/ 118132 w 21600"/>
              <a:gd name="T9" fmla="*/ 236268 h 21600"/>
              <a:gd name="T10" fmla="*/ 201664 w 21600"/>
              <a:gd name="T11" fmla="*/ 201670 h 21600"/>
              <a:gd name="T12" fmla="*/ 236261 w 21600"/>
              <a:gd name="T13" fmla="*/ 118134 h 21600"/>
              <a:gd name="T14" fmla="*/ 201664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>
            <a:off x="7391400" y="42211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5" name="AutoShape 29"/>
          <p:cNvSpPr>
            <a:spLocks noChangeArrowheads="1"/>
          </p:cNvSpPr>
          <p:nvPr/>
        </p:nvSpPr>
        <p:spPr bwMode="auto">
          <a:xfrm>
            <a:off x="6527800" y="29972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6" name="AutoShape 30"/>
          <p:cNvSpPr>
            <a:spLocks noChangeArrowheads="1"/>
          </p:cNvSpPr>
          <p:nvPr/>
        </p:nvSpPr>
        <p:spPr bwMode="auto">
          <a:xfrm>
            <a:off x="6672263" y="4868863"/>
            <a:ext cx="144462" cy="144462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79 h 21600"/>
              <a:gd name="T4" fmla="*/ 0 w 21600"/>
              <a:gd name="T5" fmla="*/ 483085 h 21600"/>
              <a:gd name="T6" fmla="*/ 141479 w 21600"/>
              <a:gd name="T7" fmla="*/ 824691 h 21600"/>
              <a:gd name="T8" fmla="*/ 483085 w 21600"/>
              <a:gd name="T9" fmla="*/ 966170 h 21600"/>
              <a:gd name="T10" fmla="*/ 824691 w 21600"/>
              <a:gd name="T11" fmla="*/ 824691 h 21600"/>
              <a:gd name="T12" fmla="*/ 966170 w 21600"/>
              <a:gd name="T13" fmla="*/ 483085 h 21600"/>
              <a:gd name="T14" fmla="*/ 824691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7" name="AutoShape 31"/>
          <p:cNvSpPr>
            <a:spLocks noChangeArrowheads="1"/>
          </p:cNvSpPr>
          <p:nvPr/>
        </p:nvSpPr>
        <p:spPr bwMode="auto">
          <a:xfrm>
            <a:off x="6888163" y="4365626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7680326" y="46529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69" name="AutoShape 33"/>
          <p:cNvSpPr>
            <a:spLocks noChangeArrowheads="1"/>
          </p:cNvSpPr>
          <p:nvPr/>
        </p:nvSpPr>
        <p:spPr bwMode="auto">
          <a:xfrm>
            <a:off x="5951538" y="4292601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0" name="AutoShape 34"/>
          <p:cNvSpPr>
            <a:spLocks noChangeArrowheads="1"/>
          </p:cNvSpPr>
          <p:nvPr/>
        </p:nvSpPr>
        <p:spPr bwMode="auto">
          <a:xfrm>
            <a:off x="6456363" y="3644901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1" name="AutoShape 35"/>
          <p:cNvSpPr>
            <a:spLocks noChangeArrowheads="1"/>
          </p:cNvSpPr>
          <p:nvPr/>
        </p:nvSpPr>
        <p:spPr bwMode="auto">
          <a:xfrm>
            <a:off x="5880101" y="3284538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2" name="AutoShape 36"/>
          <p:cNvSpPr>
            <a:spLocks noChangeArrowheads="1"/>
          </p:cNvSpPr>
          <p:nvPr/>
        </p:nvSpPr>
        <p:spPr bwMode="auto">
          <a:xfrm>
            <a:off x="6672263" y="3213101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3" name="AutoShape 37"/>
          <p:cNvSpPr>
            <a:spLocks noChangeArrowheads="1"/>
          </p:cNvSpPr>
          <p:nvPr/>
        </p:nvSpPr>
        <p:spPr bwMode="auto">
          <a:xfrm>
            <a:off x="5591176" y="3068638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4" name="AutoShape 38"/>
          <p:cNvSpPr>
            <a:spLocks noChangeArrowheads="1"/>
          </p:cNvSpPr>
          <p:nvPr/>
        </p:nvSpPr>
        <p:spPr bwMode="auto">
          <a:xfrm>
            <a:off x="4943476" y="31416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5" name="AutoShape 39"/>
          <p:cNvSpPr>
            <a:spLocks noChangeArrowheads="1"/>
          </p:cNvSpPr>
          <p:nvPr/>
        </p:nvSpPr>
        <p:spPr bwMode="auto">
          <a:xfrm>
            <a:off x="5375276" y="3213101"/>
            <a:ext cx="144463" cy="144463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80 h 21600"/>
              <a:gd name="T4" fmla="*/ 0 w 21600"/>
              <a:gd name="T5" fmla="*/ 483095 h 21600"/>
              <a:gd name="T6" fmla="*/ 141480 w 21600"/>
              <a:gd name="T7" fmla="*/ 824703 h 21600"/>
              <a:gd name="T8" fmla="*/ 483095 w 21600"/>
              <a:gd name="T9" fmla="*/ 966183 h 21600"/>
              <a:gd name="T10" fmla="*/ 824703 w 21600"/>
              <a:gd name="T11" fmla="*/ 824703 h 21600"/>
              <a:gd name="T12" fmla="*/ 966183 w 21600"/>
              <a:gd name="T13" fmla="*/ 483095 h 21600"/>
              <a:gd name="T14" fmla="*/ 824703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6" name="AutoShape 40"/>
          <p:cNvSpPr>
            <a:spLocks noChangeArrowheads="1"/>
          </p:cNvSpPr>
          <p:nvPr/>
        </p:nvSpPr>
        <p:spPr bwMode="auto">
          <a:xfrm>
            <a:off x="5591176" y="37893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7" name="AutoShape 41"/>
          <p:cNvSpPr>
            <a:spLocks noChangeArrowheads="1"/>
          </p:cNvSpPr>
          <p:nvPr/>
        </p:nvSpPr>
        <p:spPr bwMode="auto">
          <a:xfrm>
            <a:off x="7032626" y="3644901"/>
            <a:ext cx="144463" cy="144463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80 h 21600"/>
              <a:gd name="T4" fmla="*/ 0 w 21600"/>
              <a:gd name="T5" fmla="*/ 483095 h 21600"/>
              <a:gd name="T6" fmla="*/ 141480 w 21600"/>
              <a:gd name="T7" fmla="*/ 824703 h 21600"/>
              <a:gd name="T8" fmla="*/ 483095 w 21600"/>
              <a:gd name="T9" fmla="*/ 966183 h 21600"/>
              <a:gd name="T10" fmla="*/ 824703 w 21600"/>
              <a:gd name="T11" fmla="*/ 824703 h 21600"/>
              <a:gd name="T12" fmla="*/ 966183 w 21600"/>
              <a:gd name="T13" fmla="*/ 483095 h 21600"/>
              <a:gd name="T14" fmla="*/ 824703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8" name="AutoShape 42"/>
          <p:cNvSpPr>
            <a:spLocks noChangeArrowheads="1"/>
          </p:cNvSpPr>
          <p:nvPr/>
        </p:nvSpPr>
        <p:spPr bwMode="auto">
          <a:xfrm>
            <a:off x="6240464" y="3716338"/>
            <a:ext cx="71437" cy="144462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79 h 21600"/>
              <a:gd name="T4" fmla="*/ 0 w 21600"/>
              <a:gd name="T5" fmla="*/ 483085 h 21600"/>
              <a:gd name="T6" fmla="*/ 34597 w 21600"/>
              <a:gd name="T7" fmla="*/ 824691 h 21600"/>
              <a:gd name="T8" fmla="*/ 118132 w 21600"/>
              <a:gd name="T9" fmla="*/ 966170 h 21600"/>
              <a:gd name="T10" fmla="*/ 201664 w 21600"/>
              <a:gd name="T11" fmla="*/ 824691 h 21600"/>
              <a:gd name="T12" fmla="*/ 236261 w 21600"/>
              <a:gd name="T13" fmla="*/ 483085 h 21600"/>
              <a:gd name="T14" fmla="*/ 201664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79" name="AutoShape 43"/>
          <p:cNvSpPr>
            <a:spLocks noChangeArrowheads="1"/>
          </p:cNvSpPr>
          <p:nvPr/>
        </p:nvSpPr>
        <p:spPr bwMode="auto">
          <a:xfrm>
            <a:off x="6311901" y="4365626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0" name="AutoShape 44"/>
          <p:cNvSpPr>
            <a:spLocks noChangeArrowheads="1"/>
          </p:cNvSpPr>
          <p:nvPr/>
        </p:nvSpPr>
        <p:spPr bwMode="auto">
          <a:xfrm>
            <a:off x="6456364" y="5013326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1" name="AutoShape 45"/>
          <p:cNvSpPr>
            <a:spLocks noChangeArrowheads="1"/>
          </p:cNvSpPr>
          <p:nvPr/>
        </p:nvSpPr>
        <p:spPr bwMode="auto">
          <a:xfrm>
            <a:off x="7535864" y="4365626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2" name="AutoShape 46"/>
          <p:cNvSpPr>
            <a:spLocks noChangeArrowheads="1"/>
          </p:cNvSpPr>
          <p:nvPr/>
        </p:nvSpPr>
        <p:spPr bwMode="auto">
          <a:xfrm>
            <a:off x="5735638" y="2708276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3" name="AutoShape 47"/>
          <p:cNvSpPr>
            <a:spLocks noChangeArrowheads="1"/>
          </p:cNvSpPr>
          <p:nvPr/>
        </p:nvSpPr>
        <p:spPr bwMode="auto">
          <a:xfrm>
            <a:off x="5232401" y="3644901"/>
            <a:ext cx="144463" cy="144463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80 h 21600"/>
              <a:gd name="T4" fmla="*/ 0 w 21600"/>
              <a:gd name="T5" fmla="*/ 483095 h 21600"/>
              <a:gd name="T6" fmla="*/ 141480 w 21600"/>
              <a:gd name="T7" fmla="*/ 824703 h 21600"/>
              <a:gd name="T8" fmla="*/ 483095 w 21600"/>
              <a:gd name="T9" fmla="*/ 966183 h 21600"/>
              <a:gd name="T10" fmla="*/ 824703 w 21600"/>
              <a:gd name="T11" fmla="*/ 824703 h 21600"/>
              <a:gd name="T12" fmla="*/ 966183 w 21600"/>
              <a:gd name="T13" fmla="*/ 483095 h 21600"/>
              <a:gd name="T14" fmla="*/ 824703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4" name="AutoShape 48"/>
          <p:cNvSpPr>
            <a:spLocks noChangeArrowheads="1"/>
          </p:cNvSpPr>
          <p:nvPr/>
        </p:nvSpPr>
        <p:spPr bwMode="auto">
          <a:xfrm>
            <a:off x="6240463" y="4797426"/>
            <a:ext cx="144462" cy="144463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80 h 21600"/>
              <a:gd name="T4" fmla="*/ 0 w 21600"/>
              <a:gd name="T5" fmla="*/ 483095 h 21600"/>
              <a:gd name="T6" fmla="*/ 141479 w 21600"/>
              <a:gd name="T7" fmla="*/ 824703 h 21600"/>
              <a:gd name="T8" fmla="*/ 483085 w 21600"/>
              <a:gd name="T9" fmla="*/ 966183 h 21600"/>
              <a:gd name="T10" fmla="*/ 824691 w 21600"/>
              <a:gd name="T11" fmla="*/ 824703 h 21600"/>
              <a:gd name="T12" fmla="*/ 966170 w 21600"/>
              <a:gd name="T13" fmla="*/ 483095 h 21600"/>
              <a:gd name="T14" fmla="*/ 824691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5" name="AutoShape 49"/>
          <p:cNvSpPr>
            <a:spLocks noChangeArrowheads="1"/>
          </p:cNvSpPr>
          <p:nvPr/>
        </p:nvSpPr>
        <p:spPr bwMode="auto">
          <a:xfrm>
            <a:off x="7248526" y="4868863"/>
            <a:ext cx="144463" cy="144462"/>
          </a:xfrm>
          <a:custGeom>
            <a:avLst/>
            <a:gdLst>
              <a:gd name="T0" fmla="*/ 483095 w 21600"/>
              <a:gd name="T1" fmla="*/ 0 h 21600"/>
              <a:gd name="T2" fmla="*/ 141480 w 21600"/>
              <a:gd name="T3" fmla="*/ 141479 h 21600"/>
              <a:gd name="T4" fmla="*/ 0 w 21600"/>
              <a:gd name="T5" fmla="*/ 483085 h 21600"/>
              <a:gd name="T6" fmla="*/ 141480 w 21600"/>
              <a:gd name="T7" fmla="*/ 824691 h 21600"/>
              <a:gd name="T8" fmla="*/ 483095 w 21600"/>
              <a:gd name="T9" fmla="*/ 966170 h 21600"/>
              <a:gd name="T10" fmla="*/ 824703 w 21600"/>
              <a:gd name="T11" fmla="*/ 824691 h 21600"/>
              <a:gd name="T12" fmla="*/ 966183 w 21600"/>
              <a:gd name="T13" fmla="*/ 483085 h 21600"/>
              <a:gd name="T14" fmla="*/ 824703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6" name="AutoShape 50"/>
          <p:cNvSpPr>
            <a:spLocks noChangeArrowheads="1"/>
          </p:cNvSpPr>
          <p:nvPr/>
        </p:nvSpPr>
        <p:spPr bwMode="auto">
          <a:xfrm>
            <a:off x="6961189" y="4005264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7" name="AutoShape 51"/>
          <p:cNvSpPr>
            <a:spLocks noChangeArrowheads="1"/>
          </p:cNvSpPr>
          <p:nvPr/>
        </p:nvSpPr>
        <p:spPr bwMode="auto">
          <a:xfrm>
            <a:off x="6024564" y="3860801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8" name="AutoShape 52"/>
          <p:cNvSpPr>
            <a:spLocks noChangeArrowheads="1"/>
          </p:cNvSpPr>
          <p:nvPr/>
        </p:nvSpPr>
        <p:spPr bwMode="auto">
          <a:xfrm>
            <a:off x="6600826" y="5300664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89" name="AutoShape 53"/>
          <p:cNvSpPr>
            <a:spLocks noChangeArrowheads="1"/>
          </p:cNvSpPr>
          <p:nvPr/>
        </p:nvSpPr>
        <p:spPr bwMode="auto">
          <a:xfrm>
            <a:off x="6240464" y="3068639"/>
            <a:ext cx="142875" cy="142875"/>
          </a:xfrm>
          <a:custGeom>
            <a:avLst/>
            <a:gdLst>
              <a:gd name="T0" fmla="*/ 472533 w 21600"/>
              <a:gd name="T1" fmla="*/ 0 h 21600"/>
              <a:gd name="T2" fmla="*/ 138390 w 21600"/>
              <a:gd name="T3" fmla="*/ 138390 h 21600"/>
              <a:gd name="T4" fmla="*/ 0 w 21600"/>
              <a:gd name="T5" fmla="*/ 472533 h 21600"/>
              <a:gd name="T6" fmla="*/ 138390 w 21600"/>
              <a:gd name="T7" fmla="*/ 806668 h 21600"/>
              <a:gd name="T8" fmla="*/ 472533 w 21600"/>
              <a:gd name="T9" fmla="*/ 945059 h 21600"/>
              <a:gd name="T10" fmla="*/ 806668 w 21600"/>
              <a:gd name="T11" fmla="*/ 806668 h 21600"/>
              <a:gd name="T12" fmla="*/ 945059 w 21600"/>
              <a:gd name="T13" fmla="*/ 472533 h 21600"/>
              <a:gd name="T14" fmla="*/ 806668 w 21600"/>
              <a:gd name="T15" fmla="*/ 13839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0" name="AutoShape 54"/>
          <p:cNvSpPr>
            <a:spLocks noChangeArrowheads="1"/>
          </p:cNvSpPr>
          <p:nvPr/>
        </p:nvSpPr>
        <p:spPr bwMode="auto">
          <a:xfrm>
            <a:off x="5159375" y="3070225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1" name="AutoShape 55"/>
          <p:cNvSpPr>
            <a:spLocks noChangeArrowheads="1"/>
          </p:cNvSpPr>
          <p:nvPr/>
        </p:nvSpPr>
        <p:spPr bwMode="auto">
          <a:xfrm>
            <a:off x="6888164" y="3429001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2" name="AutoShape 56"/>
          <p:cNvSpPr>
            <a:spLocks noChangeArrowheads="1"/>
          </p:cNvSpPr>
          <p:nvPr/>
        </p:nvSpPr>
        <p:spPr bwMode="auto">
          <a:xfrm>
            <a:off x="6888164" y="4724401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3" name="AutoShape 57"/>
          <p:cNvSpPr>
            <a:spLocks noChangeArrowheads="1"/>
          </p:cNvSpPr>
          <p:nvPr/>
        </p:nvSpPr>
        <p:spPr bwMode="auto">
          <a:xfrm>
            <a:off x="5808664" y="2997201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4" name="AutoShape 58"/>
          <p:cNvSpPr>
            <a:spLocks noChangeArrowheads="1"/>
          </p:cNvSpPr>
          <p:nvPr/>
        </p:nvSpPr>
        <p:spPr bwMode="auto">
          <a:xfrm>
            <a:off x="6311900" y="2781301"/>
            <a:ext cx="71438" cy="144463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141480 h 21600"/>
              <a:gd name="T4" fmla="*/ 0 w 21600"/>
              <a:gd name="T5" fmla="*/ 483095 h 21600"/>
              <a:gd name="T6" fmla="*/ 34598 w 21600"/>
              <a:gd name="T7" fmla="*/ 824703 h 21600"/>
              <a:gd name="T8" fmla="*/ 118134 w 21600"/>
              <a:gd name="T9" fmla="*/ 966183 h 21600"/>
              <a:gd name="T10" fmla="*/ 201670 w 21600"/>
              <a:gd name="T11" fmla="*/ 824703 h 21600"/>
              <a:gd name="T12" fmla="*/ 236268 w 21600"/>
              <a:gd name="T13" fmla="*/ 483095 h 21600"/>
              <a:gd name="T14" fmla="*/ 201670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5" name="AutoShape 59"/>
          <p:cNvSpPr>
            <a:spLocks noChangeArrowheads="1"/>
          </p:cNvSpPr>
          <p:nvPr/>
        </p:nvSpPr>
        <p:spPr bwMode="auto">
          <a:xfrm>
            <a:off x="6383339" y="4005263"/>
            <a:ext cx="71437" cy="144462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79 h 21600"/>
              <a:gd name="T4" fmla="*/ 0 w 21600"/>
              <a:gd name="T5" fmla="*/ 483085 h 21600"/>
              <a:gd name="T6" fmla="*/ 34597 w 21600"/>
              <a:gd name="T7" fmla="*/ 824691 h 21600"/>
              <a:gd name="T8" fmla="*/ 118132 w 21600"/>
              <a:gd name="T9" fmla="*/ 966170 h 21600"/>
              <a:gd name="T10" fmla="*/ 201664 w 21600"/>
              <a:gd name="T11" fmla="*/ 824691 h 21600"/>
              <a:gd name="T12" fmla="*/ 236261 w 21600"/>
              <a:gd name="T13" fmla="*/ 483085 h 21600"/>
              <a:gd name="T14" fmla="*/ 201664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6" name="AutoShape 60"/>
          <p:cNvSpPr>
            <a:spLocks noChangeArrowheads="1"/>
          </p:cNvSpPr>
          <p:nvPr/>
        </p:nvSpPr>
        <p:spPr bwMode="auto">
          <a:xfrm>
            <a:off x="7104064" y="4581526"/>
            <a:ext cx="71437" cy="144463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141480 h 21600"/>
              <a:gd name="T4" fmla="*/ 0 w 21600"/>
              <a:gd name="T5" fmla="*/ 483095 h 21600"/>
              <a:gd name="T6" fmla="*/ 34597 w 21600"/>
              <a:gd name="T7" fmla="*/ 824703 h 21600"/>
              <a:gd name="T8" fmla="*/ 118132 w 21600"/>
              <a:gd name="T9" fmla="*/ 966183 h 21600"/>
              <a:gd name="T10" fmla="*/ 201664 w 21600"/>
              <a:gd name="T11" fmla="*/ 824703 h 21600"/>
              <a:gd name="T12" fmla="*/ 236261 w 21600"/>
              <a:gd name="T13" fmla="*/ 483095 h 21600"/>
              <a:gd name="T14" fmla="*/ 201664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7" name="AutoShape 61"/>
          <p:cNvSpPr>
            <a:spLocks noChangeArrowheads="1"/>
          </p:cNvSpPr>
          <p:nvPr/>
        </p:nvSpPr>
        <p:spPr bwMode="auto">
          <a:xfrm>
            <a:off x="7248525" y="3933826"/>
            <a:ext cx="71438" cy="144463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141480 h 21600"/>
              <a:gd name="T4" fmla="*/ 0 w 21600"/>
              <a:gd name="T5" fmla="*/ 483095 h 21600"/>
              <a:gd name="T6" fmla="*/ 34598 w 21600"/>
              <a:gd name="T7" fmla="*/ 824703 h 21600"/>
              <a:gd name="T8" fmla="*/ 118134 w 21600"/>
              <a:gd name="T9" fmla="*/ 966183 h 21600"/>
              <a:gd name="T10" fmla="*/ 201670 w 21600"/>
              <a:gd name="T11" fmla="*/ 824703 h 21600"/>
              <a:gd name="T12" fmla="*/ 236268 w 21600"/>
              <a:gd name="T13" fmla="*/ 483095 h 21600"/>
              <a:gd name="T14" fmla="*/ 201670 w 21600"/>
              <a:gd name="T15" fmla="*/ 14148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8" name="AutoShape 62"/>
          <p:cNvSpPr>
            <a:spLocks noChangeArrowheads="1"/>
          </p:cNvSpPr>
          <p:nvPr/>
        </p:nvSpPr>
        <p:spPr bwMode="auto">
          <a:xfrm>
            <a:off x="7464425" y="4797426"/>
            <a:ext cx="71438" cy="73025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6151 h 21600"/>
              <a:gd name="T4" fmla="*/ 0 w 21600"/>
              <a:gd name="T5" fmla="*/ 123443 h 21600"/>
              <a:gd name="T6" fmla="*/ 34598 w 21600"/>
              <a:gd name="T7" fmla="*/ 210731 h 21600"/>
              <a:gd name="T8" fmla="*/ 118134 w 21600"/>
              <a:gd name="T9" fmla="*/ 246882 h 21600"/>
              <a:gd name="T10" fmla="*/ 201670 w 21600"/>
              <a:gd name="T11" fmla="*/ 210731 h 21600"/>
              <a:gd name="T12" fmla="*/ 236268 w 21600"/>
              <a:gd name="T13" fmla="*/ 123443 h 21600"/>
              <a:gd name="T14" fmla="*/ 201670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599" name="AutoShape 63"/>
          <p:cNvSpPr>
            <a:spLocks noChangeArrowheads="1"/>
          </p:cNvSpPr>
          <p:nvPr/>
        </p:nvSpPr>
        <p:spPr bwMode="auto">
          <a:xfrm>
            <a:off x="6888164" y="5157789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0" name="AutoShape 64"/>
          <p:cNvSpPr>
            <a:spLocks noChangeArrowheads="1"/>
          </p:cNvSpPr>
          <p:nvPr/>
        </p:nvSpPr>
        <p:spPr bwMode="auto">
          <a:xfrm>
            <a:off x="6743700" y="4508501"/>
            <a:ext cx="71438" cy="73025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6151 h 21600"/>
              <a:gd name="T4" fmla="*/ 0 w 21600"/>
              <a:gd name="T5" fmla="*/ 123443 h 21600"/>
              <a:gd name="T6" fmla="*/ 34598 w 21600"/>
              <a:gd name="T7" fmla="*/ 210731 h 21600"/>
              <a:gd name="T8" fmla="*/ 118134 w 21600"/>
              <a:gd name="T9" fmla="*/ 246882 h 21600"/>
              <a:gd name="T10" fmla="*/ 201670 w 21600"/>
              <a:gd name="T11" fmla="*/ 210731 h 21600"/>
              <a:gd name="T12" fmla="*/ 236268 w 21600"/>
              <a:gd name="T13" fmla="*/ 123443 h 21600"/>
              <a:gd name="T14" fmla="*/ 201670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1" name="AutoShape 65"/>
          <p:cNvSpPr>
            <a:spLocks noChangeArrowheads="1"/>
          </p:cNvSpPr>
          <p:nvPr/>
        </p:nvSpPr>
        <p:spPr bwMode="auto">
          <a:xfrm>
            <a:off x="7104064" y="4292601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2" name="AutoShape 66"/>
          <p:cNvSpPr>
            <a:spLocks noChangeArrowheads="1"/>
          </p:cNvSpPr>
          <p:nvPr/>
        </p:nvSpPr>
        <p:spPr bwMode="auto">
          <a:xfrm>
            <a:off x="6600825" y="3932239"/>
            <a:ext cx="71438" cy="73025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6151 h 21600"/>
              <a:gd name="T4" fmla="*/ 0 w 21600"/>
              <a:gd name="T5" fmla="*/ 123443 h 21600"/>
              <a:gd name="T6" fmla="*/ 34598 w 21600"/>
              <a:gd name="T7" fmla="*/ 210731 h 21600"/>
              <a:gd name="T8" fmla="*/ 118134 w 21600"/>
              <a:gd name="T9" fmla="*/ 246882 h 21600"/>
              <a:gd name="T10" fmla="*/ 201670 w 21600"/>
              <a:gd name="T11" fmla="*/ 210731 h 21600"/>
              <a:gd name="T12" fmla="*/ 236268 w 21600"/>
              <a:gd name="T13" fmla="*/ 123443 h 21600"/>
              <a:gd name="T14" fmla="*/ 201670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3" name="AutoShape 67"/>
          <p:cNvSpPr>
            <a:spLocks noChangeArrowheads="1"/>
          </p:cNvSpPr>
          <p:nvPr/>
        </p:nvSpPr>
        <p:spPr bwMode="auto">
          <a:xfrm>
            <a:off x="6456363" y="3284538"/>
            <a:ext cx="144462" cy="144462"/>
          </a:xfrm>
          <a:custGeom>
            <a:avLst/>
            <a:gdLst>
              <a:gd name="T0" fmla="*/ 483085 w 21600"/>
              <a:gd name="T1" fmla="*/ 0 h 21600"/>
              <a:gd name="T2" fmla="*/ 141479 w 21600"/>
              <a:gd name="T3" fmla="*/ 141479 h 21600"/>
              <a:gd name="T4" fmla="*/ 0 w 21600"/>
              <a:gd name="T5" fmla="*/ 483085 h 21600"/>
              <a:gd name="T6" fmla="*/ 141479 w 21600"/>
              <a:gd name="T7" fmla="*/ 824691 h 21600"/>
              <a:gd name="T8" fmla="*/ 483085 w 21600"/>
              <a:gd name="T9" fmla="*/ 966170 h 21600"/>
              <a:gd name="T10" fmla="*/ 824691 w 21600"/>
              <a:gd name="T11" fmla="*/ 824691 h 21600"/>
              <a:gd name="T12" fmla="*/ 966170 w 21600"/>
              <a:gd name="T13" fmla="*/ 483085 h 21600"/>
              <a:gd name="T14" fmla="*/ 824691 w 21600"/>
              <a:gd name="T15" fmla="*/ 14147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4" name="AutoShape 68"/>
          <p:cNvSpPr>
            <a:spLocks noChangeArrowheads="1"/>
          </p:cNvSpPr>
          <p:nvPr/>
        </p:nvSpPr>
        <p:spPr bwMode="auto">
          <a:xfrm>
            <a:off x="5808664" y="4076701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5" name="AutoShape 69"/>
          <p:cNvSpPr>
            <a:spLocks noChangeArrowheads="1"/>
          </p:cNvSpPr>
          <p:nvPr/>
        </p:nvSpPr>
        <p:spPr bwMode="auto">
          <a:xfrm>
            <a:off x="5591176" y="2781300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6" name="AutoShape 70"/>
          <p:cNvSpPr>
            <a:spLocks noChangeArrowheads="1"/>
          </p:cNvSpPr>
          <p:nvPr/>
        </p:nvSpPr>
        <p:spPr bwMode="auto">
          <a:xfrm>
            <a:off x="5662614" y="3429000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7" name="AutoShape 71"/>
          <p:cNvSpPr>
            <a:spLocks noChangeArrowheads="1"/>
          </p:cNvSpPr>
          <p:nvPr/>
        </p:nvSpPr>
        <p:spPr bwMode="auto">
          <a:xfrm>
            <a:off x="6094414" y="3500439"/>
            <a:ext cx="73025" cy="71437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7 h 21600"/>
              <a:gd name="T4" fmla="*/ 0 w 21600"/>
              <a:gd name="T5" fmla="*/ 118132 h 21600"/>
              <a:gd name="T6" fmla="*/ 36151 w 21600"/>
              <a:gd name="T7" fmla="*/ 201664 h 21600"/>
              <a:gd name="T8" fmla="*/ 123443 w 21600"/>
              <a:gd name="T9" fmla="*/ 236261 h 21600"/>
              <a:gd name="T10" fmla="*/ 210731 w 21600"/>
              <a:gd name="T11" fmla="*/ 201664 h 21600"/>
              <a:gd name="T12" fmla="*/ 246882 w 21600"/>
              <a:gd name="T13" fmla="*/ 118132 h 21600"/>
              <a:gd name="T14" fmla="*/ 210731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8" name="AutoShape 72"/>
          <p:cNvSpPr>
            <a:spLocks noChangeArrowheads="1"/>
          </p:cNvSpPr>
          <p:nvPr/>
        </p:nvSpPr>
        <p:spPr bwMode="auto">
          <a:xfrm>
            <a:off x="6672264" y="3573464"/>
            <a:ext cx="73025" cy="71437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7 h 21600"/>
              <a:gd name="T4" fmla="*/ 0 w 21600"/>
              <a:gd name="T5" fmla="*/ 118132 h 21600"/>
              <a:gd name="T6" fmla="*/ 36151 w 21600"/>
              <a:gd name="T7" fmla="*/ 201664 h 21600"/>
              <a:gd name="T8" fmla="*/ 123443 w 21600"/>
              <a:gd name="T9" fmla="*/ 236261 h 21600"/>
              <a:gd name="T10" fmla="*/ 210731 w 21600"/>
              <a:gd name="T11" fmla="*/ 201664 h 21600"/>
              <a:gd name="T12" fmla="*/ 246882 w 21600"/>
              <a:gd name="T13" fmla="*/ 118132 h 21600"/>
              <a:gd name="T14" fmla="*/ 210731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09" name="AutoShape 73"/>
          <p:cNvSpPr>
            <a:spLocks noChangeArrowheads="1"/>
          </p:cNvSpPr>
          <p:nvPr/>
        </p:nvSpPr>
        <p:spPr bwMode="auto">
          <a:xfrm>
            <a:off x="6167439" y="4581525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0" name="AutoShape 74"/>
          <p:cNvSpPr>
            <a:spLocks noChangeArrowheads="1"/>
          </p:cNvSpPr>
          <p:nvPr/>
        </p:nvSpPr>
        <p:spPr bwMode="auto">
          <a:xfrm>
            <a:off x="5448301" y="3933825"/>
            <a:ext cx="73025" cy="71438"/>
          </a:xfrm>
          <a:custGeom>
            <a:avLst/>
            <a:gdLst>
              <a:gd name="T0" fmla="*/ 123443 w 21600"/>
              <a:gd name="T1" fmla="*/ 0 h 21600"/>
              <a:gd name="T2" fmla="*/ 36151 w 21600"/>
              <a:gd name="T3" fmla="*/ 34598 h 21600"/>
              <a:gd name="T4" fmla="*/ 0 w 21600"/>
              <a:gd name="T5" fmla="*/ 118134 h 21600"/>
              <a:gd name="T6" fmla="*/ 36151 w 21600"/>
              <a:gd name="T7" fmla="*/ 201670 h 21600"/>
              <a:gd name="T8" fmla="*/ 123443 w 21600"/>
              <a:gd name="T9" fmla="*/ 236268 h 21600"/>
              <a:gd name="T10" fmla="*/ 210731 w 21600"/>
              <a:gd name="T11" fmla="*/ 201670 h 21600"/>
              <a:gd name="T12" fmla="*/ 246882 w 21600"/>
              <a:gd name="T13" fmla="*/ 118134 h 21600"/>
              <a:gd name="T14" fmla="*/ 210731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99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1" name="AutoShape 75"/>
          <p:cNvSpPr>
            <a:spLocks noChangeArrowheads="1"/>
          </p:cNvSpPr>
          <p:nvPr/>
        </p:nvSpPr>
        <p:spPr bwMode="auto">
          <a:xfrm>
            <a:off x="5016500" y="350043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2" name="AutoShape 76"/>
          <p:cNvSpPr>
            <a:spLocks noChangeArrowheads="1"/>
          </p:cNvSpPr>
          <p:nvPr/>
        </p:nvSpPr>
        <p:spPr bwMode="auto">
          <a:xfrm>
            <a:off x="6096000" y="3213100"/>
            <a:ext cx="71438" cy="71438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8 h 21600"/>
              <a:gd name="T4" fmla="*/ 0 w 21600"/>
              <a:gd name="T5" fmla="*/ 118134 h 21600"/>
              <a:gd name="T6" fmla="*/ 34598 w 21600"/>
              <a:gd name="T7" fmla="*/ 201670 h 21600"/>
              <a:gd name="T8" fmla="*/ 118134 w 21600"/>
              <a:gd name="T9" fmla="*/ 236268 h 21600"/>
              <a:gd name="T10" fmla="*/ 201670 w 21600"/>
              <a:gd name="T11" fmla="*/ 201670 h 21600"/>
              <a:gd name="T12" fmla="*/ 236268 w 21600"/>
              <a:gd name="T13" fmla="*/ 118134 h 21600"/>
              <a:gd name="T14" fmla="*/ 201670 w 21600"/>
              <a:gd name="T15" fmla="*/ 3459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3" name="AutoShape 77"/>
          <p:cNvSpPr>
            <a:spLocks noChangeArrowheads="1"/>
          </p:cNvSpPr>
          <p:nvPr/>
        </p:nvSpPr>
        <p:spPr bwMode="auto">
          <a:xfrm>
            <a:off x="5808664" y="4437064"/>
            <a:ext cx="71437" cy="71437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4597 h 21600"/>
              <a:gd name="T4" fmla="*/ 0 w 21600"/>
              <a:gd name="T5" fmla="*/ 118132 h 21600"/>
              <a:gd name="T6" fmla="*/ 34597 w 21600"/>
              <a:gd name="T7" fmla="*/ 201664 h 21600"/>
              <a:gd name="T8" fmla="*/ 118132 w 21600"/>
              <a:gd name="T9" fmla="*/ 236261 h 21600"/>
              <a:gd name="T10" fmla="*/ 201664 w 21600"/>
              <a:gd name="T11" fmla="*/ 201664 h 21600"/>
              <a:gd name="T12" fmla="*/ 236261 w 21600"/>
              <a:gd name="T13" fmla="*/ 118132 h 21600"/>
              <a:gd name="T14" fmla="*/ 201664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4" name="AutoShape 78"/>
          <p:cNvSpPr>
            <a:spLocks noChangeArrowheads="1"/>
          </p:cNvSpPr>
          <p:nvPr/>
        </p:nvSpPr>
        <p:spPr bwMode="auto">
          <a:xfrm>
            <a:off x="6600825" y="4221164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5" name="AutoShape 79"/>
          <p:cNvSpPr>
            <a:spLocks noChangeArrowheads="1"/>
          </p:cNvSpPr>
          <p:nvPr/>
        </p:nvSpPr>
        <p:spPr bwMode="auto">
          <a:xfrm>
            <a:off x="6096000" y="4941889"/>
            <a:ext cx="71438" cy="71437"/>
          </a:xfrm>
          <a:custGeom>
            <a:avLst/>
            <a:gdLst>
              <a:gd name="T0" fmla="*/ 118134 w 21600"/>
              <a:gd name="T1" fmla="*/ 0 h 21600"/>
              <a:gd name="T2" fmla="*/ 34598 w 21600"/>
              <a:gd name="T3" fmla="*/ 34597 h 21600"/>
              <a:gd name="T4" fmla="*/ 0 w 21600"/>
              <a:gd name="T5" fmla="*/ 118132 h 21600"/>
              <a:gd name="T6" fmla="*/ 34598 w 21600"/>
              <a:gd name="T7" fmla="*/ 201664 h 21600"/>
              <a:gd name="T8" fmla="*/ 118134 w 21600"/>
              <a:gd name="T9" fmla="*/ 236261 h 21600"/>
              <a:gd name="T10" fmla="*/ 201670 w 21600"/>
              <a:gd name="T11" fmla="*/ 201664 h 21600"/>
              <a:gd name="T12" fmla="*/ 236268 w 21600"/>
              <a:gd name="T13" fmla="*/ 118132 h 21600"/>
              <a:gd name="T14" fmla="*/ 201670 w 21600"/>
              <a:gd name="T15" fmla="*/ 3459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16" name="AutoShape 80"/>
          <p:cNvSpPr>
            <a:spLocks noChangeArrowheads="1"/>
          </p:cNvSpPr>
          <p:nvPr/>
        </p:nvSpPr>
        <p:spPr bwMode="auto">
          <a:xfrm>
            <a:off x="6456364" y="5443539"/>
            <a:ext cx="71437" cy="73025"/>
          </a:xfrm>
          <a:custGeom>
            <a:avLst/>
            <a:gdLst>
              <a:gd name="T0" fmla="*/ 118132 w 21600"/>
              <a:gd name="T1" fmla="*/ 0 h 21600"/>
              <a:gd name="T2" fmla="*/ 34597 w 21600"/>
              <a:gd name="T3" fmla="*/ 36151 h 21600"/>
              <a:gd name="T4" fmla="*/ 0 w 21600"/>
              <a:gd name="T5" fmla="*/ 123443 h 21600"/>
              <a:gd name="T6" fmla="*/ 34597 w 21600"/>
              <a:gd name="T7" fmla="*/ 210731 h 21600"/>
              <a:gd name="T8" fmla="*/ 118132 w 21600"/>
              <a:gd name="T9" fmla="*/ 246882 h 21600"/>
              <a:gd name="T10" fmla="*/ 201664 w 21600"/>
              <a:gd name="T11" fmla="*/ 210731 h 21600"/>
              <a:gd name="T12" fmla="*/ 236261 w 21600"/>
              <a:gd name="T13" fmla="*/ 123443 h 21600"/>
              <a:gd name="T14" fmla="*/ 201664 w 21600"/>
              <a:gd name="T15" fmla="*/ 3615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008000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65650" name="Picture 114"/>
          <p:cNvPicPr>
            <a:picLocks noGrp="1" noChangeAspect="1" noChangeArrowheads="1"/>
          </p:cNvPicPr>
          <p:nvPr>
            <p:ph type="title" sz="quarter"/>
          </p:nvPr>
        </p:nvPicPr>
        <p:blipFill>
          <a:blip r:embed="rId2" cstate="print"/>
          <a:srcRect t="43075" b="43075"/>
          <a:stretch>
            <a:fillRect/>
          </a:stretch>
        </p:blipFill>
        <p:spPr>
          <a:noFill/>
        </p:spPr>
      </p:pic>
      <p:pic>
        <p:nvPicPr>
          <p:cNvPr id="65657" name="Picture 12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 rot="17659800">
            <a:off x="2547145" y="1216820"/>
            <a:ext cx="2189163" cy="1571625"/>
          </a:xfrm>
          <a:noFill/>
        </p:spPr>
      </p:pic>
      <p:pic>
        <p:nvPicPr>
          <p:cNvPr id="65660" name="Picture 12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 t="22897" b="22897"/>
          <a:stretch>
            <a:fillRect/>
          </a:stretch>
        </p:blipFill>
        <p:spPr>
          <a:noFill/>
        </p:spPr>
      </p:pic>
      <p:pic>
        <p:nvPicPr>
          <p:cNvPr id="65695" name="Picture 15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 rot="7930855">
            <a:off x="2809876" y="4605338"/>
            <a:ext cx="1079500" cy="885825"/>
          </a:xfrm>
          <a:noFill/>
        </p:spPr>
      </p:pic>
      <p:sp>
        <p:nvSpPr>
          <p:cNvPr id="65653" name="Text Box 117"/>
          <p:cNvSpPr txBox="1">
            <a:spLocks noChangeArrowheads="1"/>
          </p:cNvSpPr>
          <p:nvPr/>
        </p:nvSpPr>
        <p:spPr bwMode="auto">
          <a:xfrm>
            <a:off x="3905536" y="4945113"/>
            <a:ext cx="244643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O QUE SOMOS...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Cultura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Perfil de Liderança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Estratégia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Clima</a:t>
            </a:r>
          </a:p>
          <a:p>
            <a:pPr>
              <a:buFontTx/>
              <a:buChar char="•"/>
            </a:pPr>
            <a:r>
              <a:rPr lang="pt-BR" dirty="0">
                <a:solidFill>
                  <a:srgbClr val="FFFFFF"/>
                </a:solidFill>
                <a:latin typeface="Verdana"/>
              </a:rPr>
              <a:t>Relacionamentos</a:t>
            </a:r>
          </a:p>
          <a:p>
            <a:pPr>
              <a:buFontTx/>
              <a:buChar char="•"/>
            </a:pPr>
            <a:endParaRPr lang="pt-BR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54" name="Text Box 118"/>
          <p:cNvSpPr txBox="1">
            <a:spLocks noChangeArrowheads="1"/>
          </p:cNvSpPr>
          <p:nvPr/>
        </p:nvSpPr>
        <p:spPr bwMode="auto">
          <a:xfrm>
            <a:off x="7233393" y="163603"/>
            <a:ext cx="346845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Manuais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Publicidade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Propaganda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Relatórios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Processos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Boas Práticas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Lições Aprendidas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Inteligência Competitiva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Histórico de Vendas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Identidade Organizacional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.... O 	que DIZEMOS SER ...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...... O QUE PRODUZIMOS...</a:t>
            </a:r>
          </a:p>
          <a:p>
            <a:pPr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..... O QUE PENSAM DE NÓS...</a:t>
            </a:r>
          </a:p>
        </p:txBody>
      </p:sp>
      <p:sp>
        <p:nvSpPr>
          <p:cNvPr id="65678" name="Text Box 142"/>
          <p:cNvSpPr txBox="1">
            <a:spLocks noChangeArrowheads="1"/>
          </p:cNvSpPr>
          <p:nvPr/>
        </p:nvSpPr>
        <p:spPr bwMode="auto">
          <a:xfrm>
            <a:off x="7710946" y="5157789"/>
            <a:ext cx="2663825" cy="188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INTERCONEXÕES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INTERPENETRAÇÃO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INTERATIVIDADE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1600" dirty="0">
                <a:solidFill>
                  <a:srgbClr val="FFFFFF"/>
                </a:solidFill>
                <a:latin typeface="Verdana"/>
              </a:rPr>
              <a:t>INTERDEPENDÊNCIA</a:t>
            </a:r>
          </a:p>
          <a:p>
            <a:pPr algn="ctr">
              <a:lnSpc>
                <a:spcPct val="150000"/>
              </a:lnSpc>
            </a:pPr>
            <a:endParaRPr lang="pt-BR" sz="16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5697" name="WordArt 161"/>
          <p:cNvSpPr>
            <a:spLocks noChangeArrowheads="1" noChangeShapeType="1" noTextEdit="1"/>
          </p:cNvSpPr>
          <p:nvPr/>
        </p:nvSpPr>
        <p:spPr bwMode="auto">
          <a:xfrm rot="-5400000">
            <a:off x="199117" y="2570943"/>
            <a:ext cx="5534025" cy="1755169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pt-BR" sz="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paradigmas</a:t>
            </a:r>
          </a:p>
        </p:txBody>
      </p:sp>
      <p:sp>
        <p:nvSpPr>
          <p:cNvPr id="65698" name="Text Box 162"/>
          <p:cNvSpPr txBox="1">
            <a:spLocks noChangeArrowheads="1"/>
          </p:cNvSpPr>
          <p:nvPr/>
        </p:nvSpPr>
        <p:spPr bwMode="auto">
          <a:xfrm>
            <a:off x="3316093" y="1792288"/>
            <a:ext cx="181331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i="1">
                <a:solidFill>
                  <a:srgbClr val="FFFFFF"/>
                </a:solidFill>
                <a:latin typeface="Verdana"/>
              </a:rPr>
              <a:t>Confirmação</a:t>
            </a:r>
          </a:p>
          <a:p>
            <a:pPr algn="ctr"/>
            <a:r>
              <a:rPr lang="pt-BR" b="1" i="1">
                <a:solidFill>
                  <a:srgbClr val="FFFFFF"/>
                </a:solidFill>
                <a:latin typeface="Verdana"/>
              </a:rPr>
              <a:t>ou </a:t>
            </a:r>
          </a:p>
          <a:p>
            <a:pPr algn="ctr"/>
            <a:r>
              <a:rPr lang="pt-BR" b="1" i="1">
                <a:solidFill>
                  <a:srgbClr val="FFFFFF"/>
                </a:solidFill>
                <a:latin typeface="Verdana"/>
              </a:rPr>
              <a:t>Substituição</a:t>
            </a:r>
          </a:p>
        </p:txBody>
      </p:sp>
      <p:pic>
        <p:nvPicPr>
          <p:cNvPr id="65699" name="Picture 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600073" y="5793583"/>
            <a:ext cx="1079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700" name="Text Box 164"/>
          <p:cNvSpPr txBox="1">
            <a:spLocks noChangeArrowheads="1"/>
          </p:cNvSpPr>
          <p:nvPr/>
        </p:nvSpPr>
        <p:spPr bwMode="auto">
          <a:xfrm>
            <a:off x="2625399" y="4652963"/>
            <a:ext cx="1511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 i="1">
                <a:solidFill>
                  <a:srgbClr val="FFFFFF"/>
                </a:solidFill>
                <a:latin typeface="Verdana"/>
              </a:rPr>
              <a:t>Expressão</a:t>
            </a:r>
          </a:p>
        </p:txBody>
      </p:sp>
      <p:pic>
        <p:nvPicPr>
          <p:cNvPr id="11268" name="Picture 4" descr="http://www.asboasnovas.com/arquivos/noticias/detalhe/green_industry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44" y="1994937"/>
            <a:ext cx="3521626" cy="35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2095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6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6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6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000"/>
                            </p:stCondLst>
                            <p:childTnLst>
                              <p:par>
                                <p:cTn id="13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000"/>
                            </p:stCondLst>
                            <p:childTnLst>
                              <p:par>
                                <p:cTn id="15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6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6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6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6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4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6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65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65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65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65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65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65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65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65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656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656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656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656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7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6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6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6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6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6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7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6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6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500"/>
                            </p:stCondLst>
                            <p:childTnLst>
                              <p:par>
                                <p:cTn id="3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65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65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656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6000"/>
                            </p:stCondLst>
                            <p:childTnLst>
                              <p:par>
                                <p:cTn id="367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69" dur="1000"/>
                                        <p:tgtEl>
                                          <p:spTgt spid="6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2000" fill="hold"/>
                                        <p:tgtEl>
                                          <p:spTgt spid="6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2000" fill="hold"/>
                                        <p:tgtEl>
                                          <p:spTgt spid="6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65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65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657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6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6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6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1" dur="500"/>
                                        <p:tgtEl>
                                          <p:spTgt spid="6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6" dur="500"/>
                                        <p:tgtEl>
                                          <p:spTgt spid="65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1" dur="500"/>
                                        <p:tgtEl>
                                          <p:spTgt spid="65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6" dur="500"/>
                                        <p:tgtEl>
                                          <p:spTgt spid="65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21" dur="1000"/>
                                        <p:tgtEl>
                                          <p:spTgt spid="6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000"/>
                            </p:stCondLst>
                            <p:childTnLst>
                              <p:par>
                                <p:cTn id="42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4" dur="20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3000"/>
                            </p:stCondLst>
                            <p:childTnLst>
                              <p:par>
                                <p:cTn id="42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7" dur="2000" fill="hold"/>
                                        <p:tgtEl>
                                          <p:spTgt spid="65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01" grpId="0" animBg="1"/>
      <p:bldP spid="65701" grpId="1" animBg="1"/>
      <p:bldP spid="65701" grpId="2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59" grpId="1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 animBg="1"/>
      <p:bldP spid="65575" grpId="0" animBg="1"/>
      <p:bldP spid="65576" grpId="0" animBg="1"/>
      <p:bldP spid="65577" grpId="0" animBg="1"/>
      <p:bldP spid="65578" grpId="0" animBg="1"/>
      <p:bldP spid="65579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7" grpId="1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 animBg="1"/>
      <p:bldP spid="65614" grpId="0" animBg="1"/>
      <p:bldP spid="65615" grpId="0" animBg="1"/>
      <p:bldP spid="65616" grpId="0" animBg="1"/>
      <p:bldP spid="65653" grpId="0"/>
      <p:bldP spid="65697" grpId="0" animBg="1"/>
      <p:bldP spid="65698" grpId="0"/>
      <p:bldP spid="657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Memória organizacional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38" y="1166933"/>
            <a:ext cx="6018414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/>
              <a:t>“É uma </a:t>
            </a:r>
            <a:r>
              <a:rPr lang="pt-BR" sz="2400"/>
              <a:t>representação</a:t>
            </a:r>
            <a:r>
              <a:rPr lang="pt-BR" sz="2400" b="0"/>
              <a:t> </a:t>
            </a:r>
            <a:r>
              <a:rPr lang="pt-BR" sz="2400"/>
              <a:t>persistente</a:t>
            </a:r>
            <a:r>
              <a:rPr lang="pt-BR" sz="2400" b="0"/>
              <a:t>, </a:t>
            </a:r>
            <a:r>
              <a:rPr lang="pt-BR" sz="2400"/>
              <a:t>explícita</a:t>
            </a:r>
            <a:r>
              <a:rPr lang="pt-BR" sz="2400" b="0"/>
              <a:t>, desencarnada, dos conhecimentos e das informações em uma organização, a fim de </a:t>
            </a:r>
            <a:r>
              <a:rPr lang="pt-BR" sz="2400"/>
              <a:t>facilitar seu acesso</a:t>
            </a:r>
            <a:r>
              <a:rPr lang="pt-BR" sz="2400" b="0"/>
              <a:t>, seu </a:t>
            </a:r>
            <a:r>
              <a:rPr lang="pt-BR" sz="2400"/>
              <a:t>compartilhamento</a:t>
            </a:r>
            <a:r>
              <a:rPr lang="pt-BR" sz="2400" b="0"/>
              <a:t> e sua reutilização pelos membros adequados da organização, no contexto de suas tarefas ”</a:t>
            </a:r>
            <a:br>
              <a:rPr lang="pt-BR" sz="2400" b="0"/>
            </a:br>
            <a:r>
              <a:rPr lang="pt-BR" sz="2400"/>
              <a:t>[Dieng et al. 2000]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4163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err="1"/>
              <a:t>Memória</a:t>
            </a:r>
            <a:r>
              <a:rPr lang="en-US"/>
              <a:t> </a:t>
            </a:r>
            <a:r>
              <a:rPr lang="en-US" err="1"/>
              <a:t>organizacional</a:t>
            </a:r>
            <a:endParaRPr lang="en-US"/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a de Tela 2015-04-29 às 13.17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r="2" b="2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0"/>
              <a:t>uma memória organizacional deveria fornecer “o bom conhecimento ou informação à </a:t>
            </a:r>
            <a:r>
              <a:rPr lang="pt-BR" sz="2000"/>
              <a:t>pessoa certa</a:t>
            </a:r>
            <a:r>
              <a:rPr lang="pt-BR" sz="2000" b="0"/>
              <a:t> no </a:t>
            </a:r>
            <a:r>
              <a:rPr lang="pt-BR" sz="2000"/>
              <a:t>momento certo</a:t>
            </a:r>
            <a:r>
              <a:rPr lang="pt-BR" sz="2000" b="0"/>
              <a:t> e no </a:t>
            </a:r>
            <a:r>
              <a:rPr lang="pt-BR" sz="2000"/>
              <a:t>nível </a:t>
            </a:r>
            <a:r>
              <a:rPr lang="en-US" sz="2000"/>
              <a:t>desejado</a:t>
            </a:r>
            <a:r>
              <a:rPr lang="pt-BR" sz="2000" b="0"/>
              <a:t>”</a:t>
            </a:r>
          </a:p>
          <a:p>
            <a:pPr marL="7620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28015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ágrima 2"/>
          <p:cNvSpPr/>
          <p:nvPr/>
        </p:nvSpPr>
        <p:spPr>
          <a:xfrm>
            <a:off x="6324659" y="2396819"/>
            <a:ext cx="4144032" cy="363545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prstClr val="white"/>
                </a:solidFill>
                <a:latin typeface="Trebuchet MS" panose="020B0603020202020204" pitchFamily="34" charset="0"/>
              </a:rPr>
              <a:t>São processos de GC: </a:t>
            </a:r>
          </a:p>
          <a:p>
            <a:pPr algn="ctr"/>
            <a:r>
              <a:rPr lang="pt-BR" dirty="0">
                <a:solidFill>
                  <a:prstClr val="white"/>
                </a:solidFill>
                <a:latin typeface="Trebuchet MS" panose="020B0603020202020204" pitchFamily="34" charset="0"/>
              </a:rPr>
              <a:t>adquirir, </a:t>
            </a:r>
          </a:p>
          <a:p>
            <a:pPr algn="ctr"/>
            <a:r>
              <a:rPr lang="pt-BR" dirty="0">
                <a:solidFill>
                  <a:prstClr val="white"/>
                </a:solidFill>
                <a:latin typeface="Trebuchet MS" panose="020B0603020202020204" pitchFamily="34" charset="0"/>
              </a:rPr>
              <a:t>Compartilhar,</a:t>
            </a:r>
          </a:p>
          <a:p>
            <a:pPr algn="ctr"/>
            <a:r>
              <a:rPr lang="pt-BR" dirty="0">
                <a:solidFill>
                  <a:prstClr val="white"/>
                </a:solidFill>
                <a:latin typeface="Trebuchet MS" panose="020B0603020202020204" pitchFamily="34" charset="0"/>
              </a:rPr>
              <a:t>Institucionalizar, </a:t>
            </a:r>
          </a:p>
          <a:p>
            <a:pPr algn="ctr"/>
            <a:r>
              <a:rPr lang="pt-BR" dirty="0">
                <a:solidFill>
                  <a:prstClr val="white"/>
                </a:solidFill>
                <a:latin typeface="Trebuchet MS" panose="020B0603020202020204" pitchFamily="34" charset="0"/>
              </a:rPr>
              <a:t>armazenar, e</a:t>
            </a:r>
            <a:r>
              <a:rPr lang="pt-BR" sz="2400" b="1" dirty="0">
                <a:solidFill>
                  <a:prstClr val="white"/>
                </a:solidFill>
                <a:latin typeface="Trebuchet MS" panose="020B0603020202020204" pitchFamily="34" charset="0"/>
              </a:rPr>
              <a:t> </a:t>
            </a:r>
          </a:p>
          <a:p>
            <a:pPr algn="ctr"/>
            <a:r>
              <a:rPr lang="pt-BR" sz="2400" b="1" dirty="0">
                <a:solidFill>
                  <a:prstClr val="white"/>
                </a:solidFill>
                <a:latin typeface="Trebuchet MS" panose="020B0603020202020204" pitchFamily="34" charset="0"/>
              </a:rPr>
              <a:t>aplicar </a:t>
            </a:r>
          </a:p>
          <a:p>
            <a:pPr algn="ctr"/>
            <a:r>
              <a:rPr lang="pt-BR" dirty="0">
                <a:solidFill>
                  <a:prstClr val="white"/>
                </a:solidFill>
                <a:latin typeface="Trebuchet MS" panose="020B0603020202020204" pitchFamily="34" charset="0"/>
              </a:rPr>
              <a:t>conhecimento! </a:t>
            </a:r>
          </a:p>
          <a:p>
            <a:pPr algn="ctr"/>
            <a:endParaRPr lang="pt-BR" sz="2400" b="1" dirty="0">
              <a:solidFill>
                <a:prstClr val="white"/>
              </a:solidFill>
              <a:latin typeface="AGaramond-Regular"/>
            </a:endParaRPr>
          </a:p>
        </p:txBody>
      </p:sp>
      <p:sp>
        <p:nvSpPr>
          <p:cNvPr id="9" name="Elipse 3"/>
          <p:cNvSpPr/>
          <p:nvPr/>
        </p:nvSpPr>
        <p:spPr>
          <a:xfrm>
            <a:off x="2092921" y="1124745"/>
            <a:ext cx="5057599" cy="48039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prstClr val="black"/>
                </a:solidFill>
                <a:latin typeface="Trebuchet MS" panose="020B0603020202020204" pitchFamily="34" charset="0"/>
              </a:rPr>
              <a:t>A Gestão do Conhecimento é a adm. de uma ‘</a:t>
            </a:r>
            <a:r>
              <a:rPr lang="pt-BR" dirty="0">
                <a:solidFill>
                  <a:prstClr val="black"/>
                </a:solidFill>
                <a:latin typeface="Trebuchet MS" panose="020B0603020202020204" pitchFamily="34" charset="0"/>
              </a:rPr>
              <a:t>(...) ampla coleção de práticas organizacionais relacionadas à geração, à captura, à disseminação de </a:t>
            </a:r>
            <a:r>
              <a:rPr lang="pt-BR" i="1" dirty="0">
                <a:solidFill>
                  <a:prstClr val="black"/>
                </a:solidFill>
                <a:latin typeface="Trebuchet MS" panose="020B0603020202020204" pitchFamily="34" charset="0"/>
              </a:rPr>
              <a:t>know-how </a:t>
            </a:r>
            <a:r>
              <a:rPr lang="pt-BR" dirty="0">
                <a:solidFill>
                  <a:prstClr val="black"/>
                </a:solidFill>
                <a:latin typeface="Trebuchet MS" panose="020B0603020202020204" pitchFamily="34" charset="0"/>
              </a:rPr>
              <a:t>para promover o compartilhamento do conhecimento na organização e com o mundo exterior  (OCDE*, 2003).</a:t>
            </a:r>
          </a:p>
        </p:txBody>
      </p:sp>
      <p:sp>
        <p:nvSpPr>
          <p:cNvPr id="10" name="Retângulo 4"/>
          <p:cNvSpPr/>
          <p:nvPr/>
        </p:nvSpPr>
        <p:spPr>
          <a:xfrm>
            <a:off x="2133600" y="634942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Organização para a Cooperação e Desenvolvimento Econômico</a:t>
            </a:r>
            <a:endParaRPr lang="pt-B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O que é GC, precisamente?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67" y="1600201"/>
            <a:ext cx="846666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Institucionalização de conteúdos críticos ...</a:t>
            </a:r>
          </a:p>
          <a:p>
            <a:pPr marL="0" indent="0" algn="just">
              <a:buNone/>
            </a:pPr>
            <a:r>
              <a:rPr lang="pt-BR" sz="2400" dirty="0"/>
              <a:t>... com base no uso e combinação de fontes (humanas e não humanas) </a:t>
            </a:r>
          </a:p>
          <a:p>
            <a:pPr marL="0" indent="0" algn="just">
              <a:buNone/>
            </a:pPr>
            <a:r>
              <a:rPr lang="pt-BR" sz="2400" dirty="0"/>
              <a:t>... e de tipos de conhecimentos (tácitos, implícitos e explícitos) </a:t>
            </a:r>
          </a:p>
          <a:p>
            <a:pPr marL="0" indent="0" algn="just">
              <a:buNone/>
            </a:pPr>
            <a:r>
              <a:rPr lang="pt-BR" sz="2400" dirty="0"/>
              <a:t>... para apoiar as tomadas de decisão (estratégicas, táticas e operacionais) </a:t>
            </a:r>
          </a:p>
          <a:p>
            <a:pPr marL="0" indent="0" algn="just">
              <a:buNone/>
            </a:pPr>
            <a:r>
              <a:rPr lang="pt-BR" sz="2400" dirty="0"/>
              <a:t>... agregando valor aos produtos (bens e serviços) </a:t>
            </a:r>
          </a:p>
          <a:p>
            <a:pPr marL="0" indent="0" algn="just">
              <a:buNone/>
            </a:pPr>
            <a:r>
              <a:rPr lang="pt-BR" sz="2400" dirty="0"/>
              <a:t>de maneira a criar riqueza e aumentar a competitividade e sustentabilidade de todo o sistema organizacional.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 </a:t>
            </a:r>
            <a:r>
              <a:rPr lang="pt-BR" sz="1400" dirty="0"/>
              <a:t>(IPEA, 2011; APO, 2005; </a:t>
            </a:r>
            <a:r>
              <a:rPr lang="pt-BR" sz="1400" dirty="0" err="1"/>
              <a:t>Nonaka</a:t>
            </a:r>
            <a:r>
              <a:rPr lang="pt-BR" sz="1400" dirty="0"/>
              <a:t> e </a:t>
            </a:r>
            <a:r>
              <a:rPr lang="pt-BR" sz="1400" dirty="0" err="1"/>
              <a:t>Takeuchi</a:t>
            </a:r>
            <a:r>
              <a:rPr lang="pt-BR" sz="1400" dirty="0"/>
              <a:t>, 2005; Terra, 2010; Freire, 2013)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5861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Por que GC?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" name="Picture 9" descr="Captura de Tela 2015-04-29 às 12.43.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228"/>
          <a:stretch/>
        </p:blipFill>
        <p:spPr>
          <a:xfrm>
            <a:off x="6918755" y="1944836"/>
            <a:ext cx="4121654" cy="23762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Os Clientes e Colaboradores são “novos”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Ficou mais difícil conseguir clientes e reter talentos</a:t>
            </a:r>
          </a:p>
        </p:txBody>
      </p:sp>
      <p:pic>
        <p:nvPicPr>
          <p:cNvPr id="9" name="Picture 8" descr="Captura de Tela 2015-04-29 às 12.44.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" b="-2"/>
          <a:stretch/>
        </p:blipFill>
        <p:spPr>
          <a:xfrm>
            <a:off x="7017767" y="4354504"/>
            <a:ext cx="3923631" cy="22620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32304" y="238671"/>
            <a:ext cx="314113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Motivação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Importância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da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construção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disseminação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do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Conhecimento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em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ambiente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5583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OBJETIVO ESSENCIAL DA GC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pt-BR" sz="2400"/>
              <a:t>reter informações que interessem ao funcionamento da organização.</a:t>
            </a:r>
          </a:p>
          <a:p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7526867" y="274638"/>
            <a:ext cx="314113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Importância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da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construção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e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disseminação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do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Conhecimento</a:t>
            </a:r>
            <a:endParaRPr lang="en-US" sz="1100" b="1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em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ambiente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59806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 ESSENCIAL DA 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3" y="1600201"/>
            <a:ext cx="5858934" cy="4525963"/>
          </a:xfrm>
        </p:spPr>
        <p:txBody>
          <a:bodyPr/>
          <a:lstStyle/>
          <a:p>
            <a:r>
              <a:rPr lang="pt-BR" dirty="0"/>
              <a:t>reter informações que </a:t>
            </a:r>
            <a:r>
              <a:rPr lang="pt-BR" dirty="0">
                <a:solidFill>
                  <a:schemeClr val="accent2"/>
                </a:solidFill>
              </a:rPr>
              <a:t>interessem</a:t>
            </a:r>
            <a:r>
              <a:rPr lang="pt-BR" dirty="0"/>
              <a:t> ao funcionamento da organização.</a:t>
            </a:r>
          </a:p>
          <a:p>
            <a:endParaRPr lang="en-US" dirty="0"/>
          </a:p>
        </p:txBody>
      </p:sp>
      <p:sp>
        <p:nvSpPr>
          <p:cNvPr id="6" name="Texto Explicativo 1 4"/>
          <p:cNvSpPr/>
          <p:nvPr/>
        </p:nvSpPr>
        <p:spPr>
          <a:xfrm>
            <a:off x="2133600" y="4068475"/>
            <a:ext cx="2286000" cy="2286000"/>
          </a:xfrm>
          <a:prstGeom prst="borderCallout1">
            <a:avLst>
              <a:gd name="adj1" fmla="val -666"/>
              <a:gd name="adj2" fmla="val 44906"/>
              <a:gd name="adj3" fmla="val -70098"/>
              <a:gd name="adj4" fmla="val 106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 nova pergunta é: quais informações interessam?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6867" y="274638"/>
            <a:ext cx="31411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Importância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da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construção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e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disseminação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do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Conhecimento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em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ambiente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17540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Visão do COLETIVO sobre Gestão do Conhecimento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267" y="1600201"/>
            <a:ext cx="8466666" cy="4525963"/>
          </a:xfrm>
        </p:spPr>
        <p:txBody>
          <a:bodyPr>
            <a:noAutofit/>
          </a:bodyPr>
          <a:lstStyle/>
          <a:p>
            <a:r>
              <a:rPr lang="pt-BR" sz="2400" dirty="0"/>
              <a:t>Precisa do canal, mas não se limita a ele;</a:t>
            </a:r>
          </a:p>
          <a:p>
            <a:r>
              <a:rPr lang="pt-BR" sz="2400" dirty="0"/>
              <a:t>Precisa do agente, mas não se limita a ele;</a:t>
            </a:r>
          </a:p>
          <a:p>
            <a:r>
              <a:rPr lang="pt-BR" sz="2400" dirty="0"/>
              <a:t>Diminui os danos que a perda do portador da memória provoca; </a:t>
            </a:r>
          </a:p>
          <a:p>
            <a:r>
              <a:rPr lang="pt-BR" sz="2400" dirty="0"/>
              <a:t>permite o aumento da </a:t>
            </a:r>
            <a:r>
              <a:rPr lang="pt-BR" sz="2400" dirty="0" err="1"/>
              <a:t>qtde</a:t>
            </a:r>
            <a:r>
              <a:rPr lang="pt-BR" sz="2400" dirty="0"/>
              <a:t> de informação armazenada, não somente individualmente, mas em formas compartilhadas com outras memórias; </a:t>
            </a:r>
          </a:p>
          <a:p>
            <a:r>
              <a:rPr lang="pt-BR" sz="2400" dirty="0"/>
              <a:t>Potencializa a reutilização do conhecimento criado;</a:t>
            </a:r>
          </a:p>
          <a:p>
            <a:r>
              <a:rPr lang="pt-BR" sz="2400" dirty="0"/>
              <a:t>Diminui o desperdício do conhecimento criado.</a:t>
            </a:r>
          </a:p>
          <a:p>
            <a:r>
              <a:rPr lang="pt-BR" sz="2400" dirty="0"/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6867" y="274638"/>
            <a:ext cx="31411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Importância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da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construção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e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disseminação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do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Conhecimento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em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ambiente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84580" y="5756831"/>
            <a:ext cx="214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(CRIPPA, 2010, p.83).</a:t>
            </a:r>
          </a:p>
        </p:txBody>
      </p:sp>
    </p:spTree>
    <p:extLst>
      <p:ext uri="{BB962C8B-B14F-4D97-AF65-F5344CB8AC3E}">
        <p14:creationId xmlns:p14="http://schemas.microsoft.com/office/powerpoint/2010/main" val="1905228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Fases da Gestão do Conhecimento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526867" y="274639"/>
            <a:ext cx="31411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Importância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da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construção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disseminação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do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Conhecimento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Memória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em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ambiente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organizacional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  <p:graphicFrame>
        <p:nvGraphicFramePr>
          <p:cNvPr id="8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10668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736A3E-3AA4-421A-9456-DDEE3E4F2A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7C736A3E-3AA4-421A-9456-DDEE3E4F2A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37349D6-2F54-4B7A-B814-AEA604D7D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A37349D6-2F54-4B7A-B814-AEA604D7D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006D9B8-A231-4F5E-BFA8-5EA83F75D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D006D9B8-A231-4F5E-BFA8-5EA83F75D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ACC953-FD46-477D-BD68-31AE8B522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33ACC953-FD46-477D-BD68-31AE8B522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E669BF-1A2D-4BDA-B1E1-74ECF1EAE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89E669BF-1A2D-4BDA-B1E1-74ECF1EAE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549E9C-2287-4567-BFD9-C793E6899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EB549E9C-2287-4567-BFD9-C793E6899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FCFC0F5-80AB-4273-80F9-8EC21D25C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DFCFC0F5-80AB-4273-80F9-8EC21D25C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326B15-0963-4B5A-905D-0C4348AAB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2C326B15-0963-4B5A-905D-0C4348AAB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Estrutura da espiral do conhecimento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/>
              <a:t>O 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MÉTODO OKA</a:t>
            </a:r>
            <a:r>
              <a:rPr lang="pt-BR" sz="1800" dirty="0"/>
              <a:t> (FONSECA, 2006) para Gestão do Conhecimento determina a gestão de 3 elementos e suas 14 dimensões :</a:t>
            </a:r>
          </a:p>
          <a:p>
            <a:pPr marL="0" indent="0">
              <a:buNone/>
            </a:pPr>
            <a:endParaRPr lang="pt-BR" sz="1800" dirty="0"/>
          </a:p>
          <a:p>
            <a:pPr marL="0" indent="0" algn="ctr">
              <a:buNone/>
            </a:pPr>
            <a:r>
              <a:rPr lang="pt-BR" sz="2400" dirty="0"/>
              <a:t>SISTEMAS</a:t>
            </a:r>
            <a:r>
              <a:rPr lang="pt-BR" sz="1800" dirty="0"/>
              <a:t>: </a:t>
            </a:r>
          </a:p>
          <a:p>
            <a:pPr marL="457200" lvl="1" indent="0">
              <a:buNone/>
            </a:pPr>
            <a:r>
              <a:rPr lang="pt-BR" dirty="0"/>
              <a:t>infraestrutura tecnológica da GC; </a:t>
            </a:r>
          </a:p>
          <a:p>
            <a:pPr marL="457200" lvl="1" indent="0">
              <a:buNone/>
            </a:pPr>
            <a:r>
              <a:rPr lang="pt-BR" dirty="0"/>
              <a:t>infraestrutura de acesso ao conhecimento; </a:t>
            </a:r>
          </a:p>
          <a:p>
            <a:pPr marL="457200" lvl="1" indent="0">
              <a:buNone/>
            </a:pPr>
            <a:r>
              <a:rPr lang="pt-BR" dirty="0"/>
              <a:t>gestão tecnológica de conteúdo; e </a:t>
            </a:r>
          </a:p>
          <a:p>
            <a:pPr marL="457200" lvl="1" indent="0">
              <a:buNone/>
            </a:pPr>
            <a:r>
              <a:rPr lang="pt-BR" dirty="0"/>
              <a:t>infraestrutura do ambiente de GC.</a:t>
            </a:r>
          </a:p>
          <a:p>
            <a:endParaRPr lang="en-US" dirty="0"/>
          </a:p>
        </p:txBody>
      </p:sp>
      <p:grpSp>
        <p:nvGrpSpPr>
          <p:cNvPr id="6" name="Grupo 4"/>
          <p:cNvGrpSpPr/>
          <p:nvPr/>
        </p:nvGrpSpPr>
        <p:grpSpPr>
          <a:xfrm>
            <a:off x="2346217" y="4943429"/>
            <a:ext cx="8124014" cy="1182734"/>
            <a:chOff x="1271992" y="37872"/>
            <a:chExt cx="8124014" cy="1182734"/>
          </a:xfrm>
        </p:grpSpPr>
        <p:sp>
          <p:nvSpPr>
            <p:cNvPr id="9" name="Seta para a direita 5"/>
            <p:cNvSpPr/>
            <p:nvPr/>
          </p:nvSpPr>
          <p:spPr>
            <a:xfrm>
              <a:off x="1271992" y="37872"/>
              <a:ext cx="8124014" cy="1182734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eta para a direita 4"/>
            <p:cNvSpPr/>
            <p:nvPr/>
          </p:nvSpPr>
          <p:spPr>
            <a:xfrm>
              <a:off x="1271992" y="333556"/>
              <a:ext cx="7828331" cy="591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254000" bIns="187759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dirty="0"/>
                <a:t>TI - Tecnologia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26867" y="274639"/>
            <a:ext cx="31411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Importância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da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construção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disseminação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do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Conhecimento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Memória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em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ambiente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organizacional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17724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Estrutura da espiral do conhecimento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/>
              <a:t>O 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MÉTODO OKA</a:t>
            </a:r>
            <a:r>
              <a:rPr lang="pt-BR" sz="1800" dirty="0"/>
              <a:t> (FONSECA, 2006) para Gestão do Conhecimento determina a gestão de 3 elementos e suas 14 dimensões :</a:t>
            </a:r>
          </a:p>
          <a:p>
            <a:pPr marL="0" indent="0" algn="ctr">
              <a:buNone/>
            </a:pPr>
            <a:r>
              <a:rPr lang="pt-BR" sz="2400" dirty="0"/>
              <a:t>PROCESSOS: </a:t>
            </a:r>
          </a:p>
          <a:p>
            <a:pPr marL="457200" lvl="1" indent="0">
              <a:buNone/>
            </a:pPr>
            <a:r>
              <a:rPr lang="pt-BR" dirty="0"/>
              <a:t>Liderança e estratégia (direcionadores); </a:t>
            </a:r>
          </a:p>
          <a:p>
            <a:pPr marL="457200" lvl="1" indent="0">
              <a:buNone/>
            </a:pPr>
            <a:r>
              <a:rPr lang="pt-BR" dirty="0"/>
              <a:t>Fluxo de conhecimento; </a:t>
            </a:r>
          </a:p>
          <a:p>
            <a:pPr marL="457200" lvl="1" indent="0">
              <a:buNone/>
            </a:pPr>
            <a:r>
              <a:rPr lang="pt-BR" dirty="0"/>
              <a:t>Operacionalização do conhecimento; </a:t>
            </a:r>
          </a:p>
          <a:p>
            <a:pPr marL="457200" lvl="1" indent="0">
              <a:buNone/>
            </a:pPr>
            <a:r>
              <a:rPr lang="pt-BR" dirty="0"/>
              <a:t>Alinhamento tático;</a:t>
            </a:r>
          </a:p>
          <a:p>
            <a:pPr marL="457200" lvl="1" indent="0">
              <a:buNone/>
            </a:pPr>
            <a:r>
              <a:rPr lang="pt-BR" dirty="0"/>
              <a:t>indicadores e monitoramento;</a:t>
            </a:r>
            <a:endParaRPr lang="en-US" dirty="0"/>
          </a:p>
        </p:txBody>
      </p:sp>
      <p:grpSp>
        <p:nvGrpSpPr>
          <p:cNvPr id="6" name="Grupo 4"/>
          <p:cNvGrpSpPr/>
          <p:nvPr/>
        </p:nvGrpSpPr>
        <p:grpSpPr>
          <a:xfrm>
            <a:off x="2346217" y="4943429"/>
            <a:ext cx="8124014" cy="1182734"/>
            <a:chOff x="1271992" y="37872"/>
            <a:chExt cx="8124014" cy="1182734"/>
          </a:xfrm>
        </p:grpSpPr>
        <p:sp>
          <p:nvSpPr>
            <p:cNvPr id="9" name="Seta para a direita 5"/>
            <p:cNvSpPr/>
            <p:nvPr/>
          </p:nvSpPr>
          <p:spPr>
            <a:xfrm>
              <a:off x="1271992" y="37872"/>
              <a:ext cx="8124014" cy="1182734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eta para a direita 4"/>
            <p:cNvSpPr/>
            <p:nvPr/>
          </p:nvSpPr>
          <p:spPr>
            <a:xfrm>
              <a:off x="1271992" y="333556"/>
              <a:ext cx="7828331" cy="591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254000" bIns="187759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dirty="0"/>
                <a:t>Processos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26867" y="274639"/>
            <a:ext cx="31411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Importância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da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construção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disseminação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do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Conhecimento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Memória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em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ambiente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organizacional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22445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Estrutura da espiral do conhecimento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O 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MÉTODO OKA</a:t>
            </a:r>
            <a:r>
              <a:rPr lang="pt-BR" sz="2000" dirty="0"/>
              <a:t> (FONSECA, 2006) para Gestão do Conhecimento determina a gestão de 3 elementos e suas 14 dimensões :</a:t>
            </a:r>
          </a:p>
          <a:p>
            <a:pPr marL="0" indent="0" algn="ctr">
              <a:buNone/>
            </a:pPr>
            <a:endParaRPr lang="pt-BR" sz="1200" dirty="0"/>
          </a:p>
          <a:p>
            <a:pPr marL="0" indent="0" algn="ctr">
              <a:buNone/>
            </a:pPr>
            <a:r>
              <a:rPr lang="pt-BR" sz="2400" dirty="0"/>
              <a:t>PESSOAS:</a:t>
            </a:r>
          </a:p>
          <a:p>
            <a:pPr marL="457200" lvl="1" indent="0">
              <a:buNone/>
            </a:pPr>
            <a:r>
              <a:rPr lang="pt-BR" sz="2000" dirty="0"/>
              <a:t>Cultura e incentivos (direcionadores); </a:t>
            </a:r>
          </a:p>
          <a:p>
            <a:pPr marL="457200" lvl="1" indent="0">
              <a:buNone/>
            </a:pPr>
            <a:r>
              <a:rPr lang="pt-BR" sz="2000" dirty="0"/>
              <a:t>Identificação e criação do conhecimento na mente humana;</a:t>
            </a:r>
          </a:p>
          <a:p>
            <a:pPr marL="457200" lvl="1" indent="0">
              <a:buNone/>
            </a:pPr>
            <a:r>
              <a:rPr lang="pt-BR" sz="2000" dirty="0"/>
              <a:t>Compartilhamento do conhecimento individual;</a:t>
            </a:r>
          </a:p>
          <a:p>
            <a:pPr marL="457200" lvl="1" indent="0">
              <a:buNone/>
            </a:pPr>
            <a:r>
              <a:rPr lang="pt-BR" sz="2000" dirty="0"/>
              <a:t>Comunidades de prática e equipes de conhecimento; </a:t>
            </a:r>
          </a:p>
          <a:p>
            <a:pPr marL="457200" lvl="1" indent="0">
              <a:buNone/>
            </a:pPr>
            <a:r>
              <a:rPr lang="pt-BR" sz="2000" dirty="0"/>
              <a:t>Aprendizagem.</a:t>
            </a:r>
            <a:endParaRPr lang="en-US" sz="1800" dirty="0"/>
          </a:p>
        </p:txBody>
      </p:sp>
      <p:grpSp>
        <p:nvGrpSpPr>
          <p:cNvPr id="6" name="Grupo 4"/>
          <p:cNvGrpSpPr/>
          <p:nvPr/>
        </p:nvGrpSpPr>
        <p:grpSpPr>
          <a:xfrm>
            <a:off x="2346217" y="4943429"/>
            <a:ext cx="8124014" cy="1182734"/>
            <a:chOff x="1271992" y="37872"/>
            <a:chExt cx="8124014" cy="1182734"/>
          </a:xfrm>
        </p:grpSpPr>
        <p:sp>
          <p:nvSpPr>
            <p:cNvPr id="9" name="Seta para a direita 5"/>
            <p:cNvSpPr/>
            <p:nvPr/>
          </p:nvSpPr>
          <p:spPr>
            <a:xfrm>
              <a:off x="1271992" y="37872"/>
              <a:ext cx="8124014" cy="1182734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eta para a direita 4"/>
            <p:cNvSpPr/>
            <p:nvPr/>
          </p:nvSpPr>
          <p:spPr>
            <a:xfrm>
              <a:off x="1271992" y="333556"/>
              <a:ext cx="7828331" cy="591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254000" bIns="187759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200" dirty="0"/>
                <a:t>Pessoas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26867" y="274639"/>
            <a:ext cx="31411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Importância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da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construção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disseminação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do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Conhecimento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Memória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em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ambiente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organizacional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17988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É preciso somar esforços: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6867" y="274639"/>
            <a:ext cx="31411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Importância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da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construção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disseminação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do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Conhecimento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Memória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em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ambiente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organizacional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2" name="Diagrama 2"/>
          <p:cNvGraphicFramePr/>
          <p:nvPr/>
        </p:nvGraphicFramePr>
        <p:xfrm>
          <a:off x="4199495" y="1464730"/>
          <a:ext cx="4687104" cy="5096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ixaDeTexto 7"/>
          <p:cNvSpPr txBox="1"/>
          <p:nvPr/>
        </p:nvSpPr>
        <p:spPr>
          <a:xfrm>
            <a:off x="2599295" y="2026454"/>
            <a:ext cx="240482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00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85661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64" y="274638"/>
            <a:ext cx="5727103" cy="1143000"/>
          </a:xfrm>
        </p:spPr>
        <p:txBody>
          <a:bodyPr/>
          <a:lstStyle/>
          <a:p>
            <a:r>
              <a:rPr lang="pt-BR" sz="2800" dirty="0"/>
              <a:t>E o CENTRO DE MEMÓRIA na espiral do conhecimento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6867" y="274639"/>
            <a:ext cx="31411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Motivação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Definições</a:t>
            </a:r>
            <a:endParaRPr lang="en-US" sz="1100" b="1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Importância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da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construção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disseminação</a:t>
            </a:r>
            <a:r>
              <a:rPr 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do </a:t>
            </a:r>
            <a:r>
              <a:rPr lang="en-US" sz="11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Conhecimento</a:t>
            </a:r>
            <a:endParaRPr lang="en-US" sz="1100" dirty="0">
              <a:solidFill>
                <a:schemeClr val="accent1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Memória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em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ambiente</a:t>
            </a:r>
            <a:r>
              <a:rPr lang="en-US" sz="11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1100" b="1" dirty="0" err="1">
                <a:solidFill>
                  <a:schemeClr val="tx2"/>
                </a:solidFill>
                <a:latin typeface="Verdana"/>
                <a:cs typeface="Verdana"/>
              </a:rPr>
              <a:t>organizacional</a:t>
            </a:r>
            <a:endParaRPr lang="en-US" sz="1100" b="1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171450" indent="-171450">
              <a:buFont typeface="Wingdings" charset="2"/>
              <a:buChar char="§"/>
            </a:pP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Modelo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de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Memória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Verdana"/>
                <a:cs typeface="Verdana"/>
              </a:rPr>
              <a:t>Organizacional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tângulo 10"/>
          <p:cNvSpPr/>
          <p:nvPr/>
        </p:nvSpPr>
        <p:spPr>
          <a:xfrm>
            <a:off x="1828898" y="16200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rgbClr val="666666"/>
                </a:solidFill>
                <a:latin typeface="Arial" panose="020B0604020202020204" pitchFamily="34" charset="0"/>
              </a:rPr>
              <a:t>resgata, </a:t>
            </a:r>
          </a:p>
          <a:p>
            <a:pPr algn="ctr"/>
            <a:r>
              <a:rPr lang="pt-BR" dirty="0">
                <a:solidFill>
                  <a:srgbClr val="666666"/>
                </a:solidFill>
                <a:latin typeface="Arial" panose="020B0604020202020204" pitchFamily="34" charset="0"/>
              </a:rPr>
              <a:t>organiza </a:t>
            </a:r>
          </a:p>
          <a:p>
            <a:pPr algn="ctr"/>
            <a:r>
              <a:rPr lang="pt-BR" dirty="0">
                <a:solidFill>
                  <a:srgbClr val="666666"/>
                </a:solidFill>
                <a:latin typeface="Arial" panose="020B0604020202020204" pitchFamily="34" charset="0"/>
              </a:rPr>
              <a:t>disponibiliza</a:t>
            </a:r>
            <a:endParaRPr lang="pt-BR" dirty="0"/>
          </a:p>
        </p:txBody>
      </p:sp>
      <p:sp>
        <p:nvSpPr>
          <p:cNvPr id="8" name="Texto Explicativo 2 12"/>
          <p:cNvSpPr/>
          <p:nvPr/>
        </p:nvSpPr>
        <p:spPr>
          <a:xfrm>
            <a:off x="5834709" y="1770804"/>
            <a:ext cx="1548223" cy="7725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570"/>
              <a:gd name="adj6" fmla="val -6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da Informação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tradicional</a:t>
            </a:r>
          </a:p>
        </p:txBody>
      </p:sp>
      <p:sp>
        <p:nvSpPr>
          <p:cNvPr id="9" name="Lágrima 15"/>
          <p:cNvSpPr/>
          <p:nvPr/>
        </p:nvSpPr>
        <p:spPr>
          <a:xfrm>
            <a:off x="8154312" y="4201576"/>
            <a:ext cx="1828800" cy="1056224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FOCO NO CONTEÚDO!!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955540" y="2282125"/>
            <a:ext cx="8208912" cy="351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3200" b="1" kern="1200">
                <a:solidFill>
                  <a:schemeClr val="tx2"/>
                </a:solidFill>
                <a:latin typeface="+mj-lt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j-lt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ü"/>
              <a:defRPr sz="2400" kern="1200">
                <a:solidFill>
                  <a:schemeClr val="tx1"/>
                </a:solidFill>
                <a:latin typeface="+mj-lt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4000" dirty="0"/>
          </a:p>
          <a:p>
            <a:pPr marL="0" indent="0" algn="ctr">
              <a:buNone/>
            </a:pPr>
            <a:r>
              <a:rPr lang="pt-BR" sz="2400" dirty="0"/>
              <a:t>CONTEÚDO:</a:t>
            </a:r>
          </a:p>
          <a:p>
            <a:pPr marL="457200" lvl="1" indent="0">
              <a:buNone/>
            </a:pPr>
            <a:r>
              <a:rPr lang="pt-BR" sz="2000" dirty="0"/>
              <a:t>Resgatar o que foi gerenciado pelo RH; </a:t>
            </a:r>
          </a:p>
          <a:p>
            <a:pPr marL="457200" lvl="1" indent="0">
              <a:buNone/>
            </a:pPr>
            <a:r>
              <a:rPr lang="pt-BR" sz="2000" dirty="0"/>
              <a:t>Organizar o que foi alinhado pelo Processo; </a:t>
            </a:r>
          </a:p>
          <a:p>
            <a:pPr marL="457200" lvl="1" indent="0">
              <a:buNone/>
            </a:pPr>
            <a:r>
              <a:rPr lang="pt-BR" sz="2000" dirty="0"/>
              <a:t>Disponibilizar o que foi tratado pela TI;</a:t>
            </a:r>
          </a:p>
        </p:txBody>
      </p:sp>
      <p:grpSp>
        <p:nvGrpSpPr>
          <p:cNvPr id="14" name="Grupo 7"/>
          <p:cNvGrpSpPr/>
          <p:nvPr/>
        </p:nvGrpSpPr>
        <p:grpSpPr>
          <a:xfrm>
            <a:off x="2438400" y="5105400"/>
            <a:ext cx="2506258" cy="1182734"/>
            <a:chOff x="6889748" y="1220187"/>
            <a:chExt cx="2506258" cy="1182734"/>
          </a:xfrm>
        </p:grpSpPr>
        <p:sp>
          <p:nvSpPr>
            <p:cNvPr id="15" name="Seta para a direita 8"/>
            <p:cNvSpPr/>
            <p:nvPr/>
          </p:nvSpPr>
          <p:spPr>
            <a:xfrm>
              <a:off x="6889748" y="1220187"/>
              <a:ext cx="2506258" cy="1182734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53165"/>
                <a:satOff val="-47993"/>
                <a:lumOff val="-1176"/>
                <a:alphaOff val="0"/>
              </a:schemeClr>
            </a:fillRef>
            <a:effectRef idx="0">
              <a:schemeClr val="accent2">
                <a:hueOff val="453165"/>
                <a:satOff val="-47993"/>
                <a:lumOff val="-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ta para a direita 4"/>
            <p:cNvSpPr/>
            <p:nvPr/>
          </p:nvSpPr>
          <p:spPr>
            <a:xfrm>
              <a:off x="6889748" y="1515871"/>
              <a:ext cx="2210575" cy="591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254000" bIns="187759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Conteúdo</a:t>
              </a:r>
            </a:p>
          </p:txBody>
        </p:sp>
      </p:grpSp>
      <p:sp>
        <p:nvSpPr>
          <p:cNvPr id="17" name="Texto Explicativo 2 13"/>
          <p:cNvSpPr/>
          <p:nvPr/>
        </p:nvSpPr>
        <p:spPr>
          <a:xfrm>
            <a:off x="8229600" y="3429000"/>
            <a:ext cx="1934852" cy="7725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570"/>
              <a:gd name="adj6" fmla="val -66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 do conhecimento</a:t>
            </a:r>
          </a:p>
        </p:txBody>
      </p:sp>
    </p:spTree>
    <p:extLst>
      <p:ext uri="{BB962C8B-B14F-4D97-AF65-F5344CB8AC3E}">
        <p14:creationId xmlns:p14="http://schemas.microsoft.com/office/powerpoint/2010/main" val="32541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build="p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sca 17"/>
          <p:cNvSpPr/>
          <p:nvPr/>
        </p:nvSpPr>
        <p:spPr>
          <a:xfrm>
            <a:off x="2206925" y="0"/>
            <a:ext cx="7924800" cy="6858000"/>
          </a:xfrm>
          <a:prstGeom prst="donut">
            <a:avLst>
              <a:gd name="adj" fmla="val 2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Patricia de Sá Freire, Dra.Eng.</a:t>
            </a:r>
            <a:endParaRPr lang="en-US"/>
          </a:p>
        </p:txBody>
      </p:sp>
      <p:graphicFrame>
        <p:nvGraphicFramePr>
          <p:cNvPr id="3" name="Diagrama 2"/>
          <p:cNvGraphicFramePr/>
          <p:nvPr/>
        </p:nvGraphicFramePr>
        <p:xfrm>
          <a:off x="1524000" y="612576"/>
          <a:ext cx="9144000" cy="5888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tângulo 3"/>
          <p:cNvSpPr/>
          <p:nvPr/>
        </p:nvSpPr>
        <p:spPr>
          <a:xfrm>
            <a:off x="5334000" y="2895601"/>
            <a:ext cx="16706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rgbClr val="666666"/>
                </a:solidFill>
                <a:latin typeface="Arial" panose="020B0604020202020204" pitchFamily="34" charset="0"/>
              </a:rPr>
              <a:t>resgatar, </a:t>
            </a:r>
          </a:p>
          <a:p>
            <a:pPr algn="ctr"/>
            <a:r>
              <a:rPr lang="pt-BR" sz="2000" dirty="0">
                <a:solidFill>
                  <a:srgbClr val="666666"/>
                </a:solidFill>
                <a:latin typeface="Arial" panose="020B0604020202020204" pitchFamily="34" charset="0"/>
              </a:rPr>
              <a:t>organizar </a:t>
            </a:r>
          </a:p>
          <a:p>
            <a:pPr algn="ctr"/>
            <a:r>
              <a:rPr lang="pt-BR" sz="2000" dirty="0">
                <a:solidFill>
                  <a:srgbClr val="666666"/>
                </a:solidFill>
                <a:latin typeface="Arial" panose="020B0604020202020204" pitchFamily="34" charset="0"/>
              </a:rPr>
              <a:t>disponibilizar</a:t>
            </a:r>
            <a:endParaRPr lang="pt-BR" sz="2000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6169325" y="14478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7004651" y="4071036"/>
            <a:ext cx="615351" cy="65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6019800" y="4277754"/>
            <a:ext cx="0" cy="143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sca 16"/>
          <p:cNvSpPr/>
          <p:nvPr/>
        </p:nvSpPr>
        <p:spPr>
          <a:xfrm>
            <a:off x="5256363" y="2609137"/>
            <a:ext cx="1825925" cy="1676400"/>
          </a:xfrm>
          <a:prstGeom prst="donut">
            <a:avLst>
              <a:gd name="adj" fmla="val 2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12390" y="2521326"/>
            <a:ext cx="39305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53406" y="305086"/>
            <a:ext cx="74239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31223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E9849C-2F43-44B3-97E9-E2F5824ED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7E9849C-2F43-44B3-97E9-E2F5824ED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227542-982D-4347-87FC-5C8B96648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4F227542-982D-4347-87FC-5C8B96648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48F557-6974-4869-BE8E-9CB3148CE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0248F557-6974-4869-BE8E-9CB3148CE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A482ACA-8B77-4214-A689-A42241204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5A482ACA-8B77-4214-A689-A42241204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C8DFE04-5A6F-4869-9E44-2F8ED7804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1C8DFE04-5A6F-4869-9E44-2F8ED7804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F94A83-112D-47EC-8F6A-735509287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52F94A83-112D-47EC-8F6A-735509287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C64330-EBE5-456C-9E22-239EA21E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0EC64330-EBE5-456C-9E22-239EA21E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E47E9D-35EE-4400-86A7-E4C9A2203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graphicEl>
                                              <a:dgm id="{2EE47E9D-35EE-4400-86A7-E4C9A2203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AFAE7F-9E5B-44E4-8E8A-94C32521D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B9AFAE7F-9E5B-44E4-8E8A-94C32521D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3DEE89-E567-450C-A120-4F99C4215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6E3DEE89-E567-450C-A120-4F99C42154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4C497FF-F21A-413F-9B72-8BA0CA9A3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E4C497FF-F21A-413F-9B72-8BA0CA9A3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AE9777-D50B-47B6-BC0B-36BDFE3CB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graphicEl>
                                              <a:dgm id="{32AE9777-D50B-47B6-BC0B-36BDFE3CB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E10326-E88E-41EB-A474-729208236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graphicEl>
                                              <a:dgm id="{4DE10326-E88E-41EB-A474-729208236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B2B157F-30AF-4683-A4E3-3E37AAAFF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graphicEl>
                                              <a:dgm id="{5B2B157F-30AF-4683-A4E3-3E37AAAFF9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B92388-9972-41AC-90AF-4DB2E20BE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graphicEl>
                                              <a:dgm id="{5EB92388-9972-41AC-90AF-4DB2E20BE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139B03-5814-4DB8-A6C1-3C31DEA0E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graphicEl>
                                              <a:dgm id="{E5139B03-5814-4DB8-A6C1-3C31DEA0E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Graphic spid="3" grpId="0">
        <p:bldSub>
          <a:bldDgm bld="one"/>
        </p:bldSub>
      </p:bldGraphic>
      <p:bldP spid="17" grpId="0" animBg="1"/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GC?</a:t>
            </a:r>
          </a:p>
        </p:txBody>
      </p:sp>
      <p:pic>
        <p:nvPicPr>
          <p:cNvPr id="4" name="Picture 3" descr="Captura de Tela 2015-04-29 às 12.3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56" y="387915"/>
            <a:ext cx="4336412" cy="12556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 dirty="0"/>
              <a:t>As </a:t>
            </a:r>
            <a:r>
              <a:rPr lang="en-US" sz="2000" dirty="0" err="1"/>
              <a:t>tecnologias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“</a:t>
            </a:r>
            <a:r>
              <a:rPr lang="en-US" sz="2000" dirty="0" err="1"/>
              <a:t>novas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, </a:t>
            </a:r>
            <a:r>
              <a:rPr lang="en-US" sz="2000" dirty="0" err="1"/>
              <a:t>surgem</a:t>
            </a:r>
            <a:r>
              <a:rPr lang="en-US" sz="2000" dirty="0"/>
              <a:t> </a:t>
            </a:r>
            <a:r>
              <a:rPr lang="en-US" sz="2000" dirty="0" err="1"/>
              <a:t>novidades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</a:t>
            </a:r>
            <a:r>
              <a:rPr lang="en-US" sz="2000" dirty="0" err="1"/>
              <a:t>invalidar</a:t>
            </a:r>
            <a:r>
              <a:rPr lang="en-US" sz="2000" dirty="0"/>
              <a:t> </a:t>
            </a:r>
            <a:r>
              <a:rPr lang="en-US" sz="2000" dirty="0" err="1"/>
              <a:t>completamente</a:t>
            </a:r>
            <a:r>
              <a:rPr lang="en-US" sz="2000" dirty="0"/>
              <a:t> </a:t>
            </a:r>
            <a:r>
              <a:rPr lang="en-US" sz="2000" dirty="0" err="1"/>
              <a:t>formas</a:t>
            </a:r>
            <a:r>
              <a:rPr lang="en-US" sz="2000" dirty="0"/>
              <a:t> de </a:t>
            </a:r>
            <a:r>
              <a:rPr lang="en-US" sz="2000" dirty="0" err="1"/>
              <a:t>fazer</a:t>
            </a:r>
            <a:r>
              <a:rPr lang="en-US" sz="2000" dirty="0"/>
              <a:t> </a:t>
            </a:r>
            <a:r>
              <a:rPr lang="en-US" sz="2000" dirty="0" err="1"/>
              <a:t>negócio</a:t>
            </a:r>
            <a:endParaRPr lang="en-US" sz="2000" dirty="0"/>
          </a:p>
        </p:txBody>
      </p:sp>
      <p:pic>
        <p:nvPicPr>
          <p:cNvPr id="6" name="Picture 5" descr="Captura de Tela 2015-04-29 às 12.41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104" y="1870584"/>
            <a:ext cx="1881907" cy="1388013"/>
          </a:xfrm>
          <a:prstGeom prst="rect">
            <a:avLst/>
          </a:prstGeom>
        </p:spPr>
      </p:pic>
      <p:pic>
        <p:nvPicPr>
          <p:cNvPr id="9" name="Picture 8" descr="Captura de Tela 2015-04-29 às 12.41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73" y="3419454"/>
            <a:ext cx="1743913" cy="1388013"/>
          </a:xfrm>
          <a:prstGeom prst="rect">
            <a:avLst/>
          </a:prstGeom>
        </p:spPr>
      </p:pic>
      <p:pic>
        <p:nvPicPr>
          <p:cNvPr id="5" name="Picture 4" descr="Captura de Tela 2015-04-29 às 12.38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19" y="4968316"/>
            <a:ext cx="1349872" cy="1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5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801793" y="1749796"/>
            <a:ext cx="6591985" cy="146880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Além de preservar a </a:t>
            </a:r>
            <a:r>
              <a:rPr lang="pt-BR" b="1" dirty="0"/>
              <a:t>MEMÓRIA INSTITUCIONAL </a:t>
            </a:r>
            <a:r>
              <a:rPr lang="pt-BR" dirty="0"/>
              <a:t>para </a:t>
            </a:r>
            <a:r>
              <a:rPr lang="pt-BR" b="1" dirty="0"/>
              <a:t>CONTAR HISTÓRIAS </a:t>
            </a:r>
            <a:r>
              <a:rPr lang="pt-BR" dirty="0"/>
              <a:t>da empresa,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820842" y="4334933"/>
            <a:ext cx="5815159" cy="1883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1" dirty="0">
                <a:solidFill>
                  <a:srgbClr val="C00000"/>
                </a:solidFill>
              </a:rPr>
              <a:t>Deve-se promover a </a:t>
            </a:r>
            <a:r>
              <a:rPr lang="pt-BR" sz="3200" dirty="0">
                <a:solidFill>
                  <a:srgbClr val="C00000"/>
                </a:solidFill>
              </a:rPr>
              <a:t>MEMÓRIA ORGANIZACIONAL</a:t>
            </a:r>
            <a:r>
              <a:rPr lang="pt-BR" sz="3200" b="1" dirty="0">
                <a:solidFill>
                  <a:srgbClr val="C00000"/>
                </a:solidFill>
              </a:rPr>
              <a:t> para a </a:t>
            </a:r>
            <a:r>
              <a:rPr lang="pt-BR" sz="3200" dirty="0">
                <a:solidFill>
                  <a:srgbClr val="C00000"/>
                </a:solidFill>
              </a:rPr>
              <a:t>CRIAÇÃO DO CONHECIMENTO </a:t>
            </a:r>
            <a:r>
              <a:rPr lang="pt-BR" sz="3200" b="1" dirty="0">
                <a:solidFill>
                  <a:srgbClr val="C00000"/>
                </a:solidFill>
              </a:rPr>
              <a:t>institucionalizado.</a:t>
            </a:r>
          </a:p>
        </p:txBody>
      </p:sp>
      <p:sp>
        <p:nvSpPr>
          <p:cNvPr id="4" name="CaixaDeTexto 2"/>
          <p:cNvSpPr txBox="1"/>
          <p:nvPr/>
        </p:nvSpPr>
        <p:spPr>
          <a:xfrm>
            <a:off x="1074626" y="4412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5"/>
          <p:cNvSpPr txBox="1"/>
          <p:nvPr/>
        </p:nvSpPr>
        <p:spPr>
          <a:xfrm>
            <a:off x="2839894" y="351622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Criar histórias</a:t>
            </a:r>
          </a:p>
        </p:txBody>
      </p:sp>
      <p:sp>
        <p:nvSpPr>
          <p:cNvPr id="6" name="CaixaDeTexto 6"/>
          <p:cNvSpPr txBox="1"/>
          <p:nvPr/>
        </p:nvSpPr>
        <p:spPr>
          <a:xfrm>
            <a:off x="-9154" y="874132"/>
            <a:ext cx="533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7"/>
          <p:cNvSpPr txBox="1"/>
          <p:nvPr/>
        </p:nvSpPr>
        <p:spPr>
          <a:xfrm>
            <a:off x="2858945" y="3821668"/>
            <a:ext cx="533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Pensar no </a:t>
            </a:r>
            <a:r>
              <a:rPr lang="pt-BR" b="1" dirty="0">
                <a:solidFill>
                  <a:srgbClr val="C00000"/>
                </a:solidFill>
              </a:rPr>
              <a:t>AMANHÃ</a:t>
            </a:r>
            <a:r>
              <a:rPr lang="pt-BR" dirty="0">
                <a:solidFill>
                  <a:srgbClr val="C00000"/>
                </a:solidFill>
              </a:rPr>
              <a:t> para ajudar o hoje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pt-BR" sz="2800" dirty="0"/>
            </a:br>
            <a:r>
              <a:rPr lang="pt-BR" sz="2000" dirty="0"/>
              <a:t>Contar histórias</a:t>
            </a:r>
            <a:br>
              <a:rPr lang="pt-BR" sz="2000" dirty="0"/>
            </a:br>
            <a:r>
              <a:rPr lang="pt-BR" sz="2000" dirty="0"/>
              <a:t>Pensa no ONTEM para ajudar o hoje</a:t>
            </a:r>
            <a:br>
              <a:rPr lang="pt-BR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87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763" y="660401"/>
            <a:ext cx="8700890" cy="5465763"/>
          </a:xfrm>
        </p:spPr>
        <p:txBody>
          <a:bodyPr>
            <a:normAutofit/>
          </a:bodyPr>
          <a:lstStyle/>
          <a:p>
            <a:pPr marL="439738" indent="0">
              <a:buNone/>
            </a:pPr>
            <a:r>
              <a:rPr lang="pt-BR" sz="11500" dirty="0"/>
              <a:t>Como implantar a GC?</a:t>
            </a:r>
            <a:endParaRPr lang="en-US" sz="115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4851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5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763" y="1600201"/>
            <a:ext cx="4956637" cy="4525963"/>
          </a:xfrm>
        </p:spPr>
        <p:txBody>
          <a:bodyPr/>
          <a:lstStyle/>
          <a:p>
            <a:r>
              <a:rPr lang="pt-BR" dirty="0">
                <a:solidFill>
                  <a:srgbClr val="000000"/>
                </a:solidFill>
              </a:rPr>
              <a:t>implementando </a:t>
            </a:r>
            <a:r>
              <a:rPr lang="pt-BR" sz="4400" dirty="0">
                <a:solidFill>
                  <a:srgbClr val="000000"/>
                </a:solidFill>
              </a:rPr>
              <a:t>coordenadamente</a:t>
            </a:r>
            <a:r>
              <a:rPr lang="pt-BR" dirty="0">
                <a:solidFill>
                  <a:srgbClr val="000000"/>
                </a:solidFill>
              </a:rPr>
              <a:t> métodos, técnicas e ferramentas de GC.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8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400" dirty="0"/>
              <a:t>CENTRO DE MEMÓRIA ORGANIZACIONAL</a:t>
            </a:r>
            <a:br>
              <a:rPr lang="pt-BR" sz="2400" dirty="0"/>
            </a:br>
            <a:r>
              <a:rPr lang="pt-BR" sz="2400" dirty="0"/>
              <a:t>SISTEMA INTELIGENTE DE GC</a:t>
            </a:r>
            <a:endParaRPr lang="en-US" sz="2400" dirty="0"/>
          </a:p>
        </p:txBody>
      </p:sp>
      <p:sp>
        <p:nvSpPr>
          <p:cNvPr id="4" name="Quadro 2"/>
          <p:cNvSpPr/>
          <p:nvPr/>
        </p:nvSpPr>
        <p:spPr>
          <a:xfrm>
            <a:off x="1510808" y="3297364"/>
            <a:ext cx="5804392" cy="1944216"/>
          </a:xfrm>
          <a:prstGeom prst="frame">
            <a:avLst>
              <a:gd name="adj1" fmla="val 1231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6"/>
          <p:cNvSpPr txBox="1"/>
          <p:nvPr/>
        </p:nvSpPr>
        <p:spPr>
          <a:xfrm>
            <a:off x="3505200" y="2916342"/>
            <a:ext cx="223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BASE DO CONHECIMENTO</a:t>
            </a:r>
          </a:p>
        </p:txBody>
      </p:sp>
      <p:cxnSp>
        <p:nvCxnSpPr>
          <p:cNvPr id="6" name="Conector em curva 4"/>
          <p:cNvCxnSpPr/>
          <p:nvPr/>
        </p:nvCxnSpPr>
        <p:spPr>
          <a:xfrm rot="10800000" flipV="1">
            <a:off x="2731875" y="3452189"/>
            <a:ext cx="7344816" cy="1656184"/>
          </a:xfrm>
          <a:prstGeom prst="curvedConnector3">
            <a:avLst>
              <a:gd name="adj1" fmla="val 16"/>
            </a:avLst>
          </a:prstGeom>
          <a:ln w="57150">
            <a:solidFill>
              <a:srgbClr val="7EEC1A">
                <a:alpha val="65098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Quadro 7"/>
          <p:cNvSpPr/>
          <p:nvPr/>
        </p:nvSpPr>
        <p:spPr>
          <a:xfrm>
            <a:off x="7307688" y="2442021"/>
            <a:ext cx="3360313" cy="1944216"/>
          </a:xfrm>
          <a:prstGeom prst="frame">
            <a:avLst>
              <a:gd name="adj1" fmla="val 1231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8"/>
          <p:cNvSpPr txBox="1"/>
          <p:nvPr/>
        </p:nvSpPr>
        <p:spPr>
          <a:xfrm>
            <a:off x="7315200" y="2113011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CRIAÇÃO CONTÍNUA DO CONHECIMENTO</a:t>
            </a:r>
          </a:p>
        </p:txBody>
      </p:sp>
      <p:graphicFrame>
        <p:nvGraphicFramePr>
          <p:cNvPr id="9" name="Diagrama 9"/>
          <p:cNvGraphicFramePr/>
          <p:nvPr/>
        </p:nvGraphicFramePr>
        <p:xfrm>
          <a:off x="1603682" y="1556792"/>
          <a:ext cx="9064318" cy="4941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0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428315" y="2029799"/>
            <a:ext cx="6591985" cy="1468800"/>
          </a:xfrm>
        </p:spPr>
        <p:txBody>
          <a:bodyPr>
            <a:normAutofit/>
          </a:bodyPr>
          <a:lstStyle/>
          <a:p>
            <a:pPr algn="just"/>
            <a:r>
              <a:rPr lang="pt-BR" b="0" dirty="0">
                <a:solidFill>
                  <a:srgbClr val="000000"/>
                </a:solidFill>
              </a:rPr>
              <a:t>Assim, além de preservar a memória institucional,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200401" y="3733800"/>
            <a:ext cx="6933855" cy="1468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3600" dirty="0">
                <a:solidFill>
                  <a:srgbClr val="C00000"/>
                </a:solidFill>
              </a:rPr>
              <a:t>estaremos construindo uma memória </a:t>
            </a:r>
            <a:r>
              <a:rPr lang="pt-BR" sz="3600" b="1" dirty="0">
                <a:solidFill>
                  <a:srgbClr val="C00000"/>
                </a:solidFill>
              </a:rPr>
              <a:t>VIVA</a:t>
            </a:r>
            <a:r>
              <a:rPr lang="pt-BR" sz="3600" dirty="0">
                <a:solidFill>
                  <a:srgbClr val="C00000"/>
                </a:solidFill>
              </a:rPr>
              <a:t> compartilhada e alinhada à estratégia.</a:t>
            </a:r>
          </a:p>
        </p:txBody>
      </p:sp>
    </p:spTree>
    <p:extLst>
      <p:ext uri="{BB962C8B-B14F-4D97-AF65-F5344CB8AC3E}">
        <p14:creationId xmlns:p14="http://schemas.microsoft.com/office/powerpoint/2010/main" val="2873231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Verdana" pitchFamily="34" charset="0"/>
              </a:rPr>
              <a:t>Gestão do Conhecimento e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Obrigado!!!</a:t>
            </a:r>
          </a:p>
          <a:p>
            <a:r>
              <a:rPr lang="pt-BR" dirty="0"/>
              <a:t>Rafael Escalfoni</a:t>
            </a:r>
            <a:endParaRPr lang="pt-B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que GC?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mídias são novas</a:t>
            </a:r>
          </a:p>
        </p:txBody>
      </p:sp>
      <p:pic>
        <p:nvPicPr>
          <p:cNvPr id="4" name="Picture 3" descr="Captura de Tela 2015-04-29 às 12.48.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" r="2976" b="1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5" name="Picture 4" descr="Captura de Tela 2015-04-29 às 12.49.5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9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busi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1" y="1752600"/>
            <a:ext cx="503872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1703513" y="179388"/>
            <a:ext cx="7632848" cy="10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pt-BR" sz="4400" b="1" dirty="0">
                <a:latin typeface="Tahoma" pitchFamily="34" charset="0"/>
              </a:rPr>
              <a:t>Situação Atual</a:t>
            </a:r>
          </a:p>
        </p:txBody>
      </p:sp>
      <p:pic>
        <p:nvPicPr>
          <p:cNvPr id="7172" name="Picture 7" descr="busi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1" y="1752600"/>
            <a:ext cx="503872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8994436" y="2570164"/>
            <a:ext cx="143577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Concorrência</a:t>
            </a:r>
          </a:p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Acirrada</a:t>
            </a:r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5794375" y="1243013"/>
            <a:ext cx="142609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Instabilidade</a:t>
            </a:r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3585262" y="1217614"/>
            <a:ext cx="138768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Agilidade e</a:t>
            </a:r>
          </a:p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Flexibilidade</a:t>
            </a:r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7778153" y="1262064"/>
            <a:ext cx="1764906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Alta</a:t>
            </a:r>
          </a:p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Competitividade</a:t>
            </a:r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8307389" y="4573588"/>
            <a:ext cx="193992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Rapidez</a:t>
            </a:r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3057421" y="2763839"/>
            <a:ext cx="92095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Foco no</a:t>
            </a:r>
          </a:p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Cliente</a:t>
            </a: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2852511" y="3986214"/>
            <a:ext cx="124187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Fidelização</a:t>
            </a:r>
          </a:p>
          <a:p>
            <a:pPr algn="ctr"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 Cliente</a:t>
            </a:r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783388" y="5753100"/>
            <a:ext cx="235391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Excesso de Informação</a:t>
            </a:r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8707439" y="4037013"/>
            <a:ext cx="19081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Distribuição</a:t>
            </a:r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3724275" y="5478463"/>
            <a:ext cx="105708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pt-BR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Inovação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7" grpId="0" autoUpdateAnimBg="0"/>
      <p:bldP spid="406538" grpId="0" autoUpdateAnimBg="0"/>
      <p:bldP spid="406540" grpId="0" autoUpdateAnimBg="0"/>
      <p:bldP spid="406541" grpId="0" autoUpdateAnimBg="0"/>
      <p:bldP spid="406542" grpId="0" autoUpdateAnimBg="0"/>
      <p:bldP spid="406543" grpId="0" autoUpdateAnimBg="0"/>
      <p:bldP spid="406545" grpId="0" autoUpdateAnimBg="0"/>
      <p:bldP spid="406546" grpId="0" autoUpdateAnimBg="0"/>
      <p:bldP spid="406547" grpId="0" autoUpdateAnimBg="0"/>
      <p:bldP spid="4065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Cenário atual dos Sistemas empresariais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pt-BR" sz="2400" b="1"/>
              <a:t>Evolução</a:t>
            </a:r>
            <a:r>
              <a:rPr lang="pt-BR" sz="2400"/>
              <a:t> das tecnologias de informação e comunicação (</a:t>
            </a:r>
            <a:r>
              <a:rPr lang="pt-BR" sz="2400" b="1"/>
              <a:t>TIC</a:t>
            </a:r>
            <a:r>
              <a:rPr lang="pt-BR" sz="2400"/>
              <a:t>)</a:t>
            </a:r>
          </a:p>
          <a:p>
            <a:pPr lvl="1"/>
            <a:r>
              <a:rPr lang="pt-BR" dirty="0"/>
              <a:t>Advento das redes, aumento da capacidade de processamento e armazenamento computacional</a:t>
            </a:r>
          </a:p>
          <a:p>
            <a:r>
              <a:rPr lang="pt-BR" sz="2400"/>
              <a:t>Surgimento de </a:t>
            </a:r>
            <a:r>
              <a:rPr lang="pt-BR" sz="2400" b="1"/>
              <a:t>novas</a:t>
            </a:r>
            <a:r>
              <a:rPr lang="pt-BR" sz="2400"/>
              <a:t> </a:t>
            </a:r>
            <a:r>
              <a:rPr lang="pt-BR" sz="2400" b="1"/>
              <a:t>formas</a:t>
            </a:r>
            <a:r>
              <a:rPr lang="pt-BR" sz="2400"/>
              <a:t> de sistemas de informação </a:t>
            </a:r>
          </a:p>
          <a:p>
            <a:pPr lvl="1"/>
            <a:r>
              <a:rPr lang="pt-BR" dirty="0"/>
              <a:t>Maior </a:t>
            </a:r>
            <a:r>
              <a:rPr lang="pt-BR" b="1"/>
              <a:t>integração</a:t>
            </a:r>
            <a:r>
              <a:rPr lang="pt-BR" dirty="0"/>
              <a:t> das </a:t>
            </a:r>
            <a:r>
              <a:rPr lang="pt-BR" b="1"/>
              <a:t>áreas</a:t>
            </a:r>
            <a:r>
              <a:rPr lang="pt-BR" dirty="0"/>
              <a:t> empresariais e </a:t>
            </a:r>
            <a:r>
              <a:rPr lang="pt-BR" b="1"/>
              <a:t>disponibilidade</a:t>
            </a:r>
            <a:r>
              <a:rPr lang="pt-BR" dirty="0"/>
              <a:t> dos dados, até então </a:t>
            </a:r>
            <a:r>
              <a:rPr lang="pt-BR" b="1"/>
              <a:t>dispersos</a:t>
            </a:r>
            <a:r>
              <a:rPr lang="pt-BR" dirty="0"/>
              <a:t> nos diferentes </a:t>
            </a:r>
            <a:r>
              <a:rPr lang="pt-BR" b="1"/>
              <a:t>setores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Conhecimento Organizacional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pt-BR" sz="2400" b="0"/>
              <a:t>No ambiente organizacional, a </a:t>
            </a:r>
            <a:r>
              <a:rPr lang="pt-BR" sz="2400"/>
              <a:t>informação</a:t>
            </a:r>
            <a:r>
              <a:rPr lang="pt-BR" sz="2400" b="0"/>
              <a:t> e a </a:t>
            </a:r>
            <a:r>
              <a:rPr lang="pt-BR" sz="2400"/>
              <a:t>interação</a:t>
            </a:r>
            <a:r>
              <a:rPr lang="pt-BR" sz="2400" b="0"/>
              <a:t> entre os </a:t>
            </a:r>
            <a:r>
              <a:rPr lang="pt-BR" sz="2400"/>
              <a:t>indivíduos</a:t>
            </a:r>
            <a:r>
              <a:rPr lang="pt-BR" sz="2400" b="0"/>
              <a:t> são elementos essenciais para a </a:t>
            </a:r>
            <a:r>
              <a:rPr lang="pt-BR" sz="2400"/>
              <a:t>criação do conhecimento</a:t>
            </a:r>
          </a:p>
          <a:p>
            <a:pPr lvl="1"/>
            <a:r>
              <a:rPr lang="pt-BR" dirty="0"/>
              <a:t>processo contínuo que intensifica o ambiente competitivo e culmina na inovação</a:t>
            </a:r>
          </a:p>
          <a:p>
            <a:endParaRPr lang="pt-BR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Conhecimento Organizacional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pt-BR" sz="1900" b="0"/>
              <a:t>Organizações que </a:t>
            </a:r>
            <a:r>
              <a:rPr lang="pt-BR" sz="1900"/>
              <a:t>aprendem </a:t>
            </a:r>
            <a:r>
              <a:rPr lang="pt-BR" sz="1900" b="0"/>
              <a:t>estão capacitadas a </a:t>
            </a:r>
            <a:r>
              <a:rPr lang="pt-BR" sz="1900"/>
              <a:t>construir </a:t>
            </a:r>
            <a:r>
              <a:rPr lang="pt-BR" sz="1900" b="0"/>
              <a:t>e </a:t>
            </a:r>
            <a:r>
              <a:rPr lang="pt-BR" sz="1900"/>
              <a:t>compartilhar conhecimentos</a:t>
            </a:r>
            <a:r>
              <a:rPr lang="pt-BR" sz="1900" b="0"/>
              <a:t>, </a:t>
            </a:r>
            <a:r>
              <a:rPr lang="pt-BR" sz="1900"/>
              <a:t>transformando-os em ações.</a:t>
            </a:r>
          </a:p>
          <a:p>
            <a:r>
              <a:rPr lang="pt-BR" sz="1900"/>
              <a:t>Conhecimento organizacional</a:t>
            </a:r>
          </a:p>
          <a:p>
            <a:pPr lvl="1"/>
            <a:r>
              <a:rPr lang="pt-BR" sz="1900"/>
              <a:t>Explícito</a:t>
            </a:r>
          </a:p>
          <a:p>
            <a:pPr lvl="2"/>
            <a:r>
              <a:rPr lang="pt-BR" sz="1900"/>
              <a:t>conhecimento documentado, pertencente a organização</a:t>
            </a:r>
          </a:p>
          <a:p>
            <a:pPr lvl="2"/>
            <a:r>
              <a:rPr lang="pt-BR" sz="1900"/>
              <a:t>conhecimento codificado ou formal, o que pode ser articulado através da linguagem e transmitido a indivíduos; </a:t>
            </a:r>
          </a:p>
          <a:p>
            <a:pPr lvl="1"/>
            <a:r>
              <a:rPr lang="pt-BR" sz="1900"/>
              <a:t>Tácito</a:t>
            </a:r>
          </a:p>
          <a:p>
            <a:pPr lvl="2"/>
            <a:r>
              <a:rPr lang="pt-BR" sz="1900"/>
              <a:t>conhecimento pessoal enraizado na experiência individual e envolvendo crenças pessoais, perspectiva e valores. </a:t>
            </a:r>
          </a:p>
          <a:p>
            <a:pPr lvl="2"/>
            <a:endParaRPr lang="pt-BR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D2736B9D99FB45A603C262F9168986" ma:contentTypeVersion="2" ma:contentTypeDescription="Crie um novo documento." ma:contentTypeScope="" ma:versionID="ce21b36ff94f9fe487ce67c76b794dec">
  <xsd:schema xmlns:xsd="http://www.w3.org/2001/XMLSchema" xmlns:xs="http://www.w3.org/2001/XMLSchema" xmlns:p="http://schemas.microsoft.com/office/2006/metadata/properties" xmlns:ns2="e019db28-daaf-46fb-b69d-9e93740a5572" targetNamespace="http://schemas.microsoft.com/office/2006/metadata/properties" ma:root="true" ma:fieldsID="5153fbdf9a65fbdeaa5fa2d5a9aeff89" ns2:_="">
    <xsd:import namespace="e019db28-daaf-46fb-b69d-9e93740a55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9db28-daaf-46fb-b69d-9e93740a5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301FDC-471D-4CD4-A3AB-223A22DF0B2F}"/>
</file>

<file path=customXml/itemProps2.xml><?xml version="1.0" encoding="utf-8"?>
<ds:datastoreItem xmlns:ds="http://schemas.openxmlformats.org/officeDocument/2006/customXml" ds:itemID="{DE4B2A40-BFC1-4853-A76E-467EC2A84E7E}"/>
</file>

<file path=customXml/itemProps3.xml><?xml version="1.0" encoding="utf-8"?>
<ds:datastoreItem xmlns:ds="http://schemas.openxmlformats.org/officeDocument/2006/customXml" ds:itemID="{8FD0EEE5-04F1-4D07-B018-274043D4E7F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1935</Words>
  <Application>Microsoft Macintosh PowerPoint</Application>
  <PresentationFormat>Widescreen</PresentationFormat>
  <Paragraphs>383</Paragraphs>
  <Slides>45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60" baseType="lpstr">
      <vt:lpstr>Adobe Song Std L</vt:lpstr>
      <vt:lpstr>AGaramond-Regular</vt:lpstr>
      <vt:lpstr>Arial</vt:lpstr>
      <vt:lpstr>Arial</vt:lpstr>
      <vt:lpstr>Arial Black</vt:lpstr>
      <vt:lpstr>Arial Narrow</vt:lpstr>
      <vt:lpstr>Calibri</vt:lpstr>
      <vt:lpstr>Calibri Light</vt:lpstr>
      <vt:lpstr>Garamond</vt:lpstr>
      <vt:lpstr>Impact</vt:lpstr>
      <vt:lpstr>Tahoma</vt:lpstr>
      <vt:lpstr>Trebuchet MS</vt:lpstr>
      <vt:lpstr>Verdana</vt:lpstr>
      <vt:lpstr>Wingdings</vt:lpstr>
      <vt:lpstr>Tema do Office</vt:lpstr>
      <vt:lpstr>Gestão do Conhecimento e da Informação</vt:lpstr>
      <vt:lpstr>Agenda</vt:lpstr>
      <vt:lpstr>Por que GC?</vt:lpstr>
      <vt:lpstr>Por que GC?</vt:lpstr>
      <vt:lpstr>Por que GC?</vt:lpstr>
      <vt:lpstr>Apresentação do PowerPoint</vt:lpstr>
      <vt:lpstr>Cenário atual dos Sistemas empresariais</vt:lpstr>
      <vt:lpstr>Conhecimento Organizacional</vt:lpstr>
      <vt:lpstr>Conhecimento Organizacional</vt:lpstr>
      <vt:lpstr>Conhecimento Explícito X Tácito </vt:lpstr>
      <vt:lpstr>Modos de disseminação de conhecimentos</vt:lpstr>
      <vt:lpstr>Modos de disseminação de conhecimentos</vt:lpstr>
      <vt:lpstr>Modos de disseminação de conhecimentos</vt:lpstr>
      <vt:lpstr>Modos de conversão de conhecimentos ...</vt:lpstr>
      <vt:lpstr>Processo de Criação do Conhecimento</vt:lpstr>
      <vt:lpstr>Explosão da Informação e do Conhecimento</vt:lpstr>
      <vt:lpstr>Problemas…</vt:lpstr>
      <vt:lpstr>E nesse contexto…</vt:lpstr>
      <vt:lpstr>E, assim... as empresas mudaram!</vt:lpstr>
      <vt:lpstr>Estamos na Economia do Conhecimento...</vt:lpstr>
      <vt:lpstr>Estamos na Economia do Conhecimento...</vt:lpstr>
      <vt:lpstr>Memória</vt:lpstr>
      <vt:lpstr>Memória</vt:lpstr>
      <vt:lpstr>Apresentação do PowerPoint</vt:lpstr>
      <vt:lpstr>Apresentação do PowerPoint</vt:lpstr>
      <vt:lpstr>Memória organizacional</vt:lpstr>
      <vt:lpstr>Memória organizacional</vt:lpstr>
      <vt:lpstr>Apresentação do PowerPoint</vt:lpstr>
      <vt:lpstr>O que é GC, precisamente?</vt:lpstr>
      <vt:lpstr>OBJETIVO ESSENCIAL DA GC</vt:lpstr>
      <vt:lpstr>OBJETIVO ESSENCIAL DA GC</vt:lpstr>
      <vt:lpstr>Visão do COLETIVO sobre Gestão do Conhecimento</vt:lpstr>
      <vt:lpstr>Fases da Gestão do Conhecimento</vt:lpstr>
      <vt:lpstr>Estrutura da espiral do conhecimento</vt:lpstr>
      <vt:lpstr>Estrutura da espiral do conhecimento</vt:lpstr>
      <vt:lpstr>Estrutura da espiral do conhecimento</vt:lpstr>
      <vt:lpstr>É preciso somar esforços:</vt:lpstr>
      <vt:lpstr>E o CENTRO DE MEMÓRIA na espiral do conhecimento</vt:lpstr>
      <vt:lpstr>Apresentação do PowerPoint</vt:lpstr>
      <vt:lpstr> Contar histórias Pensa no ONTEM para ajudar o hoje </vt:lpstr>
      <vt:lpstr>Apresentação do PowerPoint</vt:lpstr>
      <vt:lpstr>Como?</vt:lpstr>
      <vt:lpstr>CENTRO DE MEMÓRIA ORGANIZACIONAL SISTEMA INTELIGENTE DE GC</vt:lpstr>
      <vt:lpstr>Assim, além de preservar a memória institucional,</vt:lpstr>
      <vt:lpstr>Gestão do Conhecimento e da Informação</vt:lpstr>
    </vt:vector>
  </TitlesOfParts>
  <Company>ACME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RAFAEL ELIAS DE LIMA ESCALFONI</cp:lastModifiedBy>
  <cp:revision>39</cp:revision>
  <dcterms:created xsi:type="dcterms:W3CDTF">2011-02-26T22:48:20Z</dcterms:created>
  <dcterms:modified xsi:type="dcterms:W3CDTF">2021-08-04T20:18:14Z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0x010100F3D2736B9D99FB45A603C262F9168986</vt:lpwstr>
  </property>
</Properties>
</file>