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2" r:id="rId5"/>
    <p:sldId id="295" r:id="rId6"/>
    <p:sldId id="263" r:id="rId7"/>
    <p:sldId id="264" r:id="rId8"/>
    <p:sldId id="265" r:id="rId9"/>
    <p:sldId id="266" r:id="rId10"/>
    <p:sldId id="267" r:id="rId11"/>
    <p:sldId id="296" r:id="rId12"/>
    <p:sldId id="268" r:id="rId13"/>
    <p:sldId id="269" r:id="rId14"/>
    <p:sldId id="270" r:id="rId15"/>
    <p:sldId id="271" r:id="rId16"/>
    <p:sldId id="29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60" r:id="rId39"/>
    <p:sldId id="258" r:id="rId40"/>
    <p:sldId id="259" r:id="rId41"/>
    <p:sldId id="297" r:id="rId42"/>
    <p:sldId id="300" r:id="rId43"/>
    <p:sldId id="303" r:id="rId44"/>
    <p:sldId id="306" r:id="rId45"/>
    <p:sldId id="302" r:id="rId46"/>
    <p:sldId id="304" r:id="rId47"/>
    <p:sldId id="305" r:id="rId48"/>
    <p:sldId id="301" r:id="rId49"/>
    <p:sldId id="261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FC93F-88A4-2141-BFBF-2E800B5F59FE}" v="2" dt="2022-09-30T20:39:58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/>
    <p:restoredTop sz="94668"/>
  </p:normalViewPr>
  <p:slideViewPr>
    <p:cSldViewPr snapToGrid="0" snapToObjects="1">
      <p:cViewPr varScale="1">
        <p:scale>
          <a:sx n="84" d="100"/>
          <a:sy n="84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82EFC93F-88A4-2141-BFBF-2E800B5F59FE}"/>
    <pc:docChg chg="custSel addSld delSld modSld">
      <pc:chgData name="RAFAEL ELIAS DE LIMA ESCALFONI" userId="77e1fd9a-a5e0-466f-b856-a830925030ce" providerId="ADAL" clId="{82EFC93F-88A4-2141-BFBF-2E800B5F59FE}" dt="2022-09-30T20:56:53.314" v="1903" actId="26606"/>
      <pc:docMkLst>
        <pc:docMk/>
      </pc:docMkLst>
      <pc:sldChg chg="addSp modSp mod setBg addAnim">
        <pc:chgData name="RAFAEL ELIAS DE LIMA ESCALFONI" userId="77e1fd9a-a5e0-466f-b856-a830925030ce" providerId="ADAL" clId="{82EFC93F-88A4-2141-BFBF-2E800B5F59FE}" dt="2022-09-30T20:37:11.957" v="212"/>
        <pc:sldMkLst>
          <pc:docMk/>
          <pc:sldMk cId="3677475216" sldId="258"/>
        </pc:sldMkLst>
        <pc:spChg chg="mo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4" creationId="{49359642-9A60-3749-ADC3-C71B68A51E51}"/>
          </ac:spMkLst>
        </pc:spChg>
        <pc:spChg chg="mo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5" creationId="{2E1E204B-0AA1-5341-8323-37DA8C6B2CDF}"/>
          </ac:spMkLst>
        </pc:spChg>
        <pc:spChg chg="ad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10" creationId="{D278ADA9-6383-4BDD-80D2-8899A402687B}"/>
          </ac:spMkLst>
        </pc:spChg>
        <pc:spChg chg="ad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12" creationId="{484B7147-B0F6-40ED-B5A2-FF72BC8198B6}"/>
          </ac:spMkLst>
        </pc:spChg>
        <pc:spChg chg="ad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14" creationId="{B36D2DE0-0628-4A9A-A59D-7BA8B5EB3022}"/>
          </ac:spMkLst>
        </pc:spChg>
        <pc:spChg chg="ad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16" creationId="{48E405C9-94BE-41DA-928C-DEC9A8550E9F}"/>
          </ac:spMkLst>
        </pc:spChg>
        <pc:spChg chg="ad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18" creationId="{D2091A72-D5BB-42AC-8FD3-F7747D90861E}"/>
          </ac:spMkLst>
        </pc:spChg>
        <pc:spChg chg="add">
          <ac:chgData name="RAFAEL ELIAS DE LIMA ESCALFONI" userId="77e1fd9a-a5e0-466f-b856-a830925030ce" providerId="ADAL" clId="{82EFC93F-88A4-2141-BFBF-2E800B5F59FE}" dt="2022-09-30T20:37:11.954" v="211" actId="26606"/>
          <ac:spMkLst>
            <pc:docMk/>
            <pc:sldMk cId="3677475216" sldId="258"/>
            <ac:spMk id="20" creationId="{6ED12BFC-A737-46AF-8411-481112D54B0C}"/>
          </ac:spMkLst>
        </pc:spChg>
      </pc:sldChg>
      <pc:sldChg chg="modSp mod">
        <pc:chgData name="RAFAEL ELIAS DE LIMA ESCALFONI" userId="77e1fd9a-a5e0-466f-b856-a830925030ce" providerId="ADAL" clId="{82EFC93F-88A4-2141-BFBF-2E800B5F59FE}" dt="2022-09-30T20:37:24.122" v="239" actId="20577"/>
        <pc:sldMkLst>
          <pc:docMk/>
          <pc:sldMk cId="2776586921" sldId="259"/>
        </pc:sldMkLst>
        <pc:spChg chg="mod">
          <ac:chgData name="RAFAEL ELIAS DE LIMA ESCALFONI" userId="77e1fd9a-a5e0-466f-b856-a830925030ce" providerId="ADAL" clId="{82EFC93F-88A4-2141-BFBF-2E800B5F59FE}" dt="2022-09-30T20:37:24.122" v="239" actId="20577"/>
          <ac:spMkLst>
            <pc:docMk/>
            <pc:sldMk cId="2776586921" sldId="259"/>
            <ac:spMk id="2" creationId="{B8C6FCCA-9293-E24A-B63D-24CC1531AEFD}"/>
          </ac:spMkLst>
        </pc:spChg>
      </pc:sldChg>
      <pc:sldChg chg="addSp modSp mod setBg">
        <pc:chgData name="RAFAEL ELIAS DE LIMA ESCALFONI" userId="77e1fd9a-a5e0-466f-b856-a830925030ce" providerId="ADAL" clId="{82EFC93F-88A4-2141-BFBF-2E800B5F59FE}" dt="2022-09-30T20:37:02.519" v="210" actId="26606"/>
        <pc:sldMkLst>
          <pc:docMk/>
          <pc:sldMk cId="771544654" sldId="260"/>
        </pc:sldMkLst>
        <pc:spChg chg="mod">
          <ac:chgData name="RAFAEL ELIAS DE LIMA ESCALFONI" userId="77e1fd9a-a5e0-466f-b856-a830925030ce" providerId="ADAL" clId="{82EFC93F-88A4-2141-BFBF-2E800B5F59FE}" dt="2022-09-30T20:37:02.519" v="210" actId="26606"/>
          <ac:spMkLst>
            <pc:docMk/>
            <pc:sldMk cId="771544654" sldId="260"/>
            <ac:spMk id="2" creationId="{C25E3D0D-F970-4343-83A0-91295640C863}"/>
          </ac:spMkLst>
        </pc:spChg>
        <pc:spChg chg="mod">
          <ac:chgData name="RAFAEL ELIAS DE LIMA ESCALFONI" userId="77e1fd9a-a5e0-466f-b856-a830925030ce" providerId="ADAL" clId="{82EFC93F-88A4-2141-BFBF-2E800B5F59FE}" dt="2022-09-30T20:37:02.519" v="210" actId="26606"/>
          <ac:spMkLst>
            <pc:docMk/>
            <pc:sldMk cId="771544654" sldId="260"/>
            <ac:spMk id="3" creationId="{717B2102-C119-E949-8723-8A4CAB983024}"/>
          </ac:spMkLst>
        </pc:spChg>
        <pc:spChg chg="add">
          <ac:chgData name="RAFAEL ELIAS DE LIMA ESCALFONI" userId="77e1fd9a-a5e0-466f-b856-a830925030ce" providerId="ADAL" clId="{82EFC93F-88A4-2141-BFBF-2E800B5F59FE}" dt="2022-09-30T20:37:02.519" v="210" actId="26606"/>
          <ac:spMkLst>
            <pc:docMk/>
            <pc:sldMk cId="771544654" sldId="260"/>
            <ac:spMk id="8" creationId="{389575E1-3389-451A-A5F7-27854C25C599}"/>
          </ac:spMkLst>
        </pc:spChg>
        <pc:spChg chg="add">
          <ac:chgData name="RAFAEL ELIAS DE LIMA ESCALFONI" userId="77e1fd9a-a5e0-466f-b856-a830925030ce" providerId="ADAL" clId="{82EFC93F-88A4-2141-BFBF-2E800B5F59FE}" dt="2022-09-30T20:37:02.519" v="210" actId="26606"/>
          <ac:spMkLst>
            <pc:docMk/>
            <pc:sldMk cId="771544654" sldId="260"/>
            <ac:spMk id="10" creationId="{A53CCC5C-D88E-40FB-B30B-23DCDBD01D37}"/>
          </ac:spMkLst>
        </pc:spChg>
        <pc:spChg chg="add">
          <ac:chgData name="RAFAEL ELIAS DE LIMA ESCALFONI" userId="77e1fd9a-a5e0-466f-b856-a830925030ce" providerId="ADAL" clId="{82EFC93F-88A4-2141-BFBF-2E800B5F59FE}" dt="2022-09-30T20:37:02.519" v="210" actId="26606"/>
          <ac:spMkLst>
            <pc:docMk/>
            <pc:sldMk cId="771544654" sldId="260"/>
            <ac:spMk id="12" creationId="{081E4A58-353D-44AE-B2FC-2A74E2E400F7}"/>
          </ac:spMkLst>
        </pc:spChg>
      </pc:sldChg>
      <pc:sldChg chg="addSp modSp mod setBg">
        <pc:chgData name="RAFAEL ELIAS DE LIMA ESCALFONI" userId="77e1fd9a-a5e0-466f-b856-a830925030ce" providerId="ADAL" clId="{82EFC93F-88A4-2141-BFBF-2E800B5F59FE}" dt="2022-09-30T20:56:53.314" v="1903" actId="26606"/>
        <pc:sldMkLst>
          <pc:docMk/>
          <pc:sldMk cId="829088149" sldId="261"/>
        </pc:sldMkLst>
        <pc:spChg chg="mod">
          <ac:chgData name="RAFAEL ELIAS DE LIMA ESCALFONI" userId="77e1fd9a-a5e0-466f-b856-a830925030ce" providerId="ADAL" clId="{82EFC93F-88A4-2141-BFBF-2E800B5F59FE}" dt="2022-09-30T20:56:53.314" v="1903" actId="26606"/>
          <ac:spMkLst>
            <pc:docMk/>
            <pc:sldMk cId="829088149" sldId="261"/>
            <ac:spMk id="2" creationId="{8F286123-9D8F-B849-B13D-1D621163C92B}"/>
          </ac:spMkLst>
        </pc:spChg>
        <pc:spChg chg="mod">
          <ac:chgData name="RAFAEL ELIAS DE LIMA ESCALFONI" userId="77e1fd9a-a5e0-466f-b856-a830925030ce" providerId="ADAL" clId="{82EFC93F-88A4-2141-BFBF-2E800B5F59FE}" dt="2022-09-30T20:56:53.314" v="1903" actId="26606"/>
          <ac:spMkLst>
            <pc:docMk/>
            <pc:sldMk cId="829088149" sldId="261"/>
            <ac:spMk id="3" creationId="{8E0E6ECB-039E-7B48-B1FE-8909D08C1EAE}"/>
          </ac:spMkLst>
        </pc:spChg>
        <pc:spChg chg="add">
          <ac:chgData name="RAFAEL ELIAS DE LIMA ESCALFONI" userId="77e1fd9a-a5e0-466f-b856-a830925030ce" providerId="ADAL" clId="{82EFC93F-88A4-2141-BFBF-2E800B5F59FE}" dt="2022-09-30T20:56:53.314" v="1903" actId="26606"/>
          <ac:spMkLst>
            <pc:docMk/>
            <pc:sldMk cId="829088149" sldId="261"/>
            <ac:spMk id="10" creationId="{59A309A7-1751-4ABE-A3C1-EEC40366AD89}"/>
          </ac:spMkLst>
        </pc:spChg>
        <pc:spChg chg="add">
          <ac:chgData name="RAFAEL ELIAS DE LIMA ESCALFONI" userId="77e1fd9a-a5e0-466f-b856-a830925030ce" providerId="ADAL" clId="{82EFC93F-88A4-2141-BFBF-2E800B5F59FE}" dt="2022-09-30T20:56:53.314" v="1903" actId="26606"/>
          <ac:spMkLst>
            <pc:docMk/>
            <pc:sldMk cId="829088149" sldId="261"/>
            <ac:spMk id="12" creationId="{967D8EB6-EAE1-4F9C-B398-83321E287204}"/>
          </ac:spMkLst>
        </pc:spChg>
        <pc:picChg chg="add">
          <ac:chgData name="RAFAEL ELIAS DE LIMA ESCALFONI" userId="77e1fd9a-a5e0-466f-b856-a830925030ce" providerId="ADAL" clId="{82EFC93F-88A4-2141-BFBF-2E800B5F59FE}" dt="2022-09-30T20:56:53.314" v="1903" actId="26606"/>
          <ac:picMkLst>
            <pc:docMk/>
            <pc:sldMk cId="829088149" sldId="261"/>
            <ac:picMk id="7" creationId="{26358918-B667-1C7E-692A-77815B579041}"/>
          </ac:picMkLst>
        </pc:picChg>
      </pc:sldChg>
      <pc:sldChg chg="modSp mod">
        <pc:chgData name="RAFAEL ELIAS DE LIMA ESCALFONI" userId="77e1fd9a-a5e0-466f-b856-a830925030ce" providerId="ADAL" clId="{82EFC93F-88A4-2141-BFBF-2E800B5F59FE}" dt="2022-09-30T20:31:01.586" v="15" actId="20577"/>
        <pc:sldMkLst>
          <pc:docMk/>
          <pc:sldMk cId="1909569669" sldId="262"/>
        </pc:sldMkLst>
        <pc:spChg chg="mod">
          <ac:chgData name="RAFAEL ELIAS DE LIMA ESCALFONI" userId="77e1fd9a-a5e0-466f-b856-a830925030ce" providerId="ADAL" clId="{82EFC93F-88A4-2141-BFBF-2E800B5F59FE}" dt="2022-09-30T20:31:01.586" v="15" actId="20577"/>
          <ac:spMkLst>
            <pc:docMk/>
            <pc:sldMk cId="1909569669" sldId="262"/>
            <ac:spMk id="3" creationId="{1F37489D-11FF-5F42-A28E-97C1A1740F8E}"/>
          </ac:spMkLst>
        </pc:spChg>
      </pc:sldChg>
      <pc:sldChg chg="addSp delSp modSp mod setBg">
        <pc:chgData name="RAFAEL ELIAS DE LIMA ESCALFONI" userId="77e1fd9a-a5e0-466f-b856-a830925030ce" providerId="ADAL" clId="{82EFC93F-88A4-2141-BFBF-2E800B5F59FE}" dt="2022-09-30T20:33:06.107" v="50" actId="26606"/>
        <pc:sldMkLst>
          <pc:docMk/>
          <pc:sldMk cId="2010750335" sldId="267"/>
        </pc:sldMkLst>
        <pc:spChg chg="mod">
          <ac:chgData name="RAFAEL ELIAS DE LIMA ESCALFONI" userId="77e1fd9a-a5e0-466f-b856-a830925030ce" providerId="ADAL" clId="{82EFC93F-88A4-2141-BFBF-2E800B5F59FE}" dt="2022-09-30T20:33:06.107" v="50" actId="26606"/>
          <ac:spMkLst>
            <pc:docMk/>
            <pc:sldMk cId="2010750335" sldId="267"/>
            <ac:spMk id="2" creationId="{933692DC-90BF-A94D-AE40-9A49E76B654B}"/>
          </ac:spMkLst>
        </pc:spChg>
        <pc:spChg chg="del">
          <ac:chgData name="RAFAEL ELIAS DE LIMA ESCALFONI" userId="77e1fd9a-a5e0-466f-b856-a830925030ce" providerId="ADAL" clId="{82EFC93F-88A4-2141-BFBF-2E800B5F59FE}" dt="2022-09-30T20:33:06.107" v="50" actId="26606"/>
          <ac:spMkLst>
            <pc:docMk/>
            <pc:sldMk cId="2010750335" sldId="267"/>
            <ac:spMk id="3" creationId="{8B2EEBCD-8ED5-844F-AEF8-4450F07EBDCB}"/>
          </ac:spMkLst>
        </pc:spChg>
        <pc:spChg chg="del">
          <ac:chgData name="RAFAEL ELIAS DE LIMA ESCALFONI" userId="77e1fd9a-a5e0-466f-b856-a830925030ce" providerId="ADAL" clId="{82EFC93F-88A4-2141-BFBF-2E800B5F59FE}" dt="2022-09-30T20:32:10.980" v="44" actId="478"/>
          <ac:spMkLst>
            <pc:docMk/>
            <pc:sldMk cId="2010750335" sldId="267"/>
            <ac:spMk id="4" creationId="{CDEF8D6F-1CB3-FC44-B59D-188F41637391}"/>
          </ac:spMkLst>
        </pc:spChg>
        <pc:spChg chg="del">
          <ac:chgData name="RAFAEL ELIAS DE LIMA ESCALFONI" userId="77e1fd9a-a5e0-466f-b856-a830925030ce" providerId="ADAL" clId="{82EFC93F-88A4-2141-BFBF-2E800B5F59FE}" dt="2022-09-30T20:32:13.216" v="45" actId="478"/>
          <ac:spMkLst>
            <pc:docMk/>
            <pc:sldMk cId="2010750335" sldId="267"/>
            <ac:spMk id="5" creationId="{29F4C27F-1063-8E42-9AC9-4CBF5F5630DD}"/>
          </ac:spMkLst>
        </pc:spChg>
        <pc:graphicFrameChg chg="add">
          <ac:chgData name="RAFAEL ELIAS DE LIMA ESCALFONI" userId="77e1fd9a-a5e0-466f-b856-a830925030ce" providerId="ADAL" clId="{82EFC93F-88A4-2141-BFBF-2E800B5F59FE}" dt="2022-09-30T20:33:06.107" v="50" actId="26606"/>
          <ac:graphicFrameMkLst>
            <pc:docMk/>
            <pc:sldMk cId="2010750335" sldId="267"/>
            <ac:graphicFrameMk id="7" creationId="{2A58C01C-873C-A34C-CE5D-2CBE19B84CD8}"/>
          </ac:graphicFrameMkLst>
        </pc:graphicFrameChg>
        <pc:picChg chg="add">
          <ac:chgData name="RAFAEL ELIAS DE LIMA ESCALFONI" userId="77e1fd9a-a5e0-466f-b856-a830925030ce" providerId="ADAL" clId="{82EFC93F-88A4-2141-BFBF-2E800B5F59FE}" dt="2022-09-30T20:33:06.107" v="50" actId="26606"/>
          <ac:picMkLst>
            <pc:docMk/>
            <pc:sldMk cId="2010750335" sldId="267"/>
            <ac:picMk id="6" creationId="{48EEA887-279B-560E-B29A-6D148DD4F7CB}"/>
          </ac:picMkLst>
        </pc:picChg>
        <pc:cxnChg chg="add">
          <ac:chgData name="RAFAEL ELIAS DE LIMA ESCALFONI" userId="77e1fd9a-a5e0-466f-b856-a830925030ce" providerId="ADAL" clId="{82EFC93F-88A4-2141-BFBF-2E800B5F59FE}" dt="2022-09-30T20:33:06.107" v="50" actId="26606"/>
          <ac:cxnSpMkLst>
            <pc:docMk/>
            <pc:sldMk cId="2010750335" sldId="267"/>
            <ac:cxnSpMk id="10" creationId="{A7F400EE-A8A5-48AF-B4D6-291B52C6F0B0}"/>
          </ac:cxnSpMkLst>
        </pc:cxnChg>
      </pc:sldChg>
      <pc:sldChg chg="addSp modSp mod setBg">
        <pc:chgData name="RAFAEL ELIAS DE LIMA ESCALFONI" userId="77e1fd9a-a5e0-466f-b856-a830925030ce" providerId="ADAL" clId="{82EFC93F-88A4-2141-BFBF-2E800B5F59FE}" dt="2022-09-30T20:34:06.804" v="51" actId="26606"/>
        <pc:sldMkLst>
          <pc:docMk/>
          <pc:sldMk cId="2172559127" sldId="281"/>
        </pc:sldMkLst>
        <pc:spChg chg="mod">
          <ac:chgData name="RAFAEL ELIAS DE LIMA ESCALFONI" userId="77e1fd9a-a5e0-466f-b856-a830925030ce" providerId="ADAL" clId="{82EFC93F-88A4-2141-BFBF-2E800B5F59FE}" dt="2022-09-30T20:34:06.804" v="51" actId="26606"/>
          <ac:spMkLst>
            <pc:docMk/>
            <pc:sldMk cId="2172559127" sldId="281"/>
            <ac:spMk id="2" creationId="{D6849785-CD24-F848-B9E1-36B9BBCA53AB}"/>
          </ac:spMkLst>
        </pc:spChg>
        <pc:spChg chg="mod">
          <ac:chgData name="RAFAEL ELIAS DE LIMA ESCALFONI" userId="77e1fd9a-a5e0-466f-b856-a830925030ce" providerId="ADAL" clId="{82EFC93F-88A4-2141-BFBF-2E800B5F59FE}" dt="2022-09-30T20:34:06.804" v="51" actId="26606"/>
          <ac:spMkLst>
            <pc:docMk/>
            <pc:sldMk cId="2172559127" sldId="281"/>
            <ac:spMk id="3" creationId="{2B9BC3C9-C3A8-284C-971A-0A8C574167CD}"/>
          </ac:spMkLst>
        </pc:spChg>
        <pc:spChg chg="add">
          <ac:chgData name="RAFAEL ELIAS DE LIMA ESCALFONI" userId="77e1fd9a-a5e0-466f-b856-a830925030ce" providerId="ADAL" clId="{82EFC93F-88A4-2141-BFBF-2E800B5F59FE}" dt="2022-09-30T20:34:06.804" v="51" actId="26606"/>
          <ac:spMkLst>
            <pc:docMk/>
            <pc:sldMk cId="2172559127" sldId="281"/>
            <ac:spMk id="8" creationId="{907EF6B7-1338-4443-8C46-6A318D952DFD}"/>
          </ac:spMkLst>
        </pc:spChg>
        <pc:spChg chg="add">
          <ac:chgData name="RAFAEL ELIAS DE LIMA ESCALFONI" userId="77e1fd9a-a5e0-466f-b856-a830925030ce" providerId="ADAL" clId="{82EFC93F-88A4-2141-BFBF-2E800B5F59FE}" dt="2022-09-30T20:34:06.804" v="51" actId="26606"/>
          <ac:spMkLst>
            <pc:docMk/>
            <pc:sldMk cId="2172559127" sldId="281"/>
            <ac:spMk id="10" creationId="{DAAE4CDD-124C-4DCF-9584-B6033B545DD5}"/>
          </ac:spMkLst>
        </pc:spChg>
        <pc:spChg chg="add">
          <ac:chgData name="RAFAEL ELIAS DE LIMA ESCALFONI" userId="77e1fd9a-a5e0-466f-b856-a830925030ce" providerId="ADAL" clId="{82EFC93F-88A4-2141-BFBF-2E800B5F59FE}" dt="2022-09-30T20:34:06.804" v="51" actId="26606"/>
          <ac:spMkLst>
            <pc:docMk/>
            <pc:sldMk cId="2172559127" sldId="281"/>
            <ac:spMk id="12" creationId="{081E4A58-353D-44AE-B2FC-2A74E2E400F7}"/>
          </ac:spMkLst>
        </pc:spChg>
      </pc:sldChg>
      <pc:sldChg chg="addSp delSp modSp new mod">
        <pc:chgData name="RAFAEL ELIAS DE LIMA ESCALFONI" userId="77e1fd9a-a5e0-466f-b856-a830925030ce" providerId="ADAL" clId="{82EFC93F-88A4-2141-BFBF-2E800B5F59FE}" dt="2022-09-30T20:27:38.773" v="13" actId="14100"/>
        <pc:sldMkLst>
          <pc:docMk/>
          <pc:sldMk cId="2576596774" sldId="294"/>
        </pc:sldMkLst>
        <pc:spChg chg="mod">
          <ac:chgData name="RAFAEL ELIAS DE LIMA ESCALFONI" userId="77e1fd9a-a5e0-466f-b856-a830925030ce" providerId="ADAL" clId="{82EFC93F-88A4-2141-BFBF-2E800B5F59FE}" dt="2022-09-30T20:27:24.129" v="8" actId="20577"/>
          <ac:spMkLst>
            <pc:docMk/>
            <pc:sldMk cId="2576596774" sldId="294"/>
            <ac:spMk id="2" creationId="{27F8BD5C-D6D5-574A-829A-850D83B43382}"/>
          </ac:spMkLst>
        </pc:spChg>
        <pc:spChg chg="del">
          <ac:chgData name="RAFAEL ELIAS DE LIMA ESCALFONI" userId="77e1fd9a-a5e0-466f-b856-a830925030ce" providerId="ADAL" clId="{82EFC93F-88A4-2141-BFBF-2E800B5F59FE}" dt="2022-09-30T20:27:18.300" v="1" actId="931"/>
          <ac:spMkLst>
            <pc:docMk/>
            <pc:sldMk cId="2576596774" sldId="294"/>
            <ac:spMk id="3" creationId="{B9F995CA-E978-7048-8B15-9C7838D62560}"/>
          </ac:spMkLst>
        </pc:spChg>
        <pc:picChg chg="add mod">
          <ac:chgData name="RAFAEL ELIAS DE LIMA ESCALFONI" userId="77e1fd9a-a5e0-466f-b856-a830925030ce" providerId="ADAL" clId="{82EFC93F-88A4-2141-BFBF-2E800B5F59FE}" dt="2022-09-30T20:27:38.773" v="13" actId="14100"/>
          <ac:picMkLst>
            <pc:docMk/>
            <pc:sldMk cId="2576596774" sldId="294"/>
            <ac:picMk id="5" creationId="{4A5182E9-A5F9-6A46-AF2A-4B2AB8F61B12}"/>
          </ac:picMkLst>
        </pc:picChg>
      </pc:sldChg>
      <pc:sldChg chg="modSp add mod">
        <pc:chgData name="RAFAEL ELIAS DE LIMA ESCALFONI" userId="77e1fd9a-a5e0-466f-b856-a830925030ce" providerId="ADAL" clId="{82EFC93F-88A4-2141-BFBF-2E800B5F59FE}" dt="2022-09-30T20:31:32.435" v="42" actId="20577"/>
        <pc:sldMkLst>
          <pc:docMk/>
          <pc:sldMk cId="3534178259" sldId="295"/>
        </pc:sldMkLst>
        <pc:spChg chg="mod">
          <ac:chgData name="RAFAEL ELIAS DE LIMA ESCALFONI" userId="77e1fd9a-a5e0-466f-b856-a830925030ce" providerId="ADAL" clId="{82EFC93F-88A4-2141-BFBF-2E800B5F59FE}" dt="2022-09-30T20:31:14.542" v="33" actId="20577"/>
          <ac:spMkLst>
            <pc:docMk/>
            <pc:sldMk cId="3534178259" sldId="295"/>
            <ac:spMk id="2" creationId="{E111A32D-DB77-7245-B8C6-6B1A57401DD1}"/>
          </ac:spMkLst>
        </pc:spChg>
        <pc:spChg chg="mod">
          <ac:chgData name="RAFAEL ELIAS DE LIMA ESCALFONI" userId="77e1fd9a-a5e0-466f-b856-a830925030ce" providerId="ADAL" clId="{82EFC93F-88A4-2141-BFBF-2E800B5F59FE}" dt="2022-09-30T20:31:32.435" v="42" actId="20577"/>
          <ac:spMkLst>
            <pc:docMk/>
            <pc:sldMk cId="3534178259" sldId="295"/>
            <ac:spMk id="3" creationId="{1F37489D-11FF-5F42-A28E-97C1A1740F8E}"/>
          </ac:spMkLst>
        </pc:spChg>
      </pc:sldChg>
      <pc:sldChg chg="addSp delSp modSp add mod setBg chgLayout">
        <pc:chgData name="RAFAEL ELIAS DE LIMA ESCALFONI" userId="77e1fd9a-a5e0-466f-b856-a830925030ce" providerId="ADAL" clId="{82EFC93F-88A4-2141-BFBF-2E800B5F59FE}" dt="2022-09-30T20:32:40.360" v="49" actId="26606"/>
        <pc:sldMkLst>
          <pc:docMk/>
          <pc:sldMk cId="508314649" sldId="296"/>
        </pc:sldMkLst>
        <pc:spChg chg="del">
          <ac:chgData name="RAFAEL ELIAS DE LIMA ESCALFONI" userId="77e1fd9a-a5e0-466f-b856-a830925030ce" providerId="ADAL" clId="{82EFC93F-88A4-2141-BFBF-2E800B5F59FE}" dt="2022-09-30T20:32:17.946" v="46" actId="478"/>
          <ac:spMkLst>
            <pc:docMk/>
            <pc:sldMk cId="508314649" sldId="296"/>
            <ac:spMk id="2" creationId="{933692DC-90BF-A94D-AE40-9A49E76B654B}"/>
          </ac:spMkLst>
        </pc:spChg>
        <pc:spChg chg="del">
          <ac:chgData name="RAFAEL ELIAS DE LIMA ESCALFONI" userId="77e1fd9a-a5e0-466f-b856-a830925030ce" providerId="ADAL" clId="{82EFC93F-88A4-2141-BFBF-2E800B5F59FE}" dt="2022-09-30T20:32:22.518" v="47" actId="478"/>
          <ac:spMkLst>
            <pc:docMk/>
            <pc:sldMk cId="508314649" sldId="296"/>
            <ac:spMk id="3" creationId="{8B2EEBCD-8ED5-844F-AEF8-4450F07EBDCB}"/>
          </ac:spMkLst>
        </pc:spChg>
        <pc:spChg chg="del">
          <ac:chgData name="RAFAEL ELIAS DE LIMA ESCALFONI" userId="77e1fd9a-a5e0-466f-b856-a830925030ce" providerId="ADAL" clId="{82EFC93F-88A4-2141-BFBF-2E800B5F59FE}" dt="2022-09-30T20:32:40.360" v="49" actId="26606"/>
          <ac:spMkLst>
            <pc:docMk/>
            <pc:sldMk cId="508314649" sldId="296"/>
            <ac:spMk id="4" creationId="{CDEF8D6F-1CB3-FC44-B59D-188F41637391}"/>
          </ac:spMkLst>
        </pc:spChg>
        <pc:spChg chg="del">
          <ac:chgData name="RAFAEL ELIAS DE LIMA ESCALFONI" userId="77e1fd9a-a5e0-466f-b856-a830925030ce" providerId="ADAL" clId="{82EFC93F-88A4-2141-BFBF-2E800B5F59FE}" dt="2022-09-30T20:32:40.360" v="49" actId="26606"/>
          <ac:spMkLst>
            <pc:docMk/>
            <pc:sldMk cId="508314649" sldId="296"/>
            <ac:spMk id="5" creationId="{29F4C27F-1063-8E42-9AC9-4CBF5F5630DD}"/>
          </ac:spMkLst>
        </pc:spChg>
        <pc:spChg chg="add del mod">
          <ac:chgData name="RAFAEL ELIAS DE LIMA ESCALFONI" userId="77e1fd9a-a5e0-466f-b856-a830925030ce" providerId="ADAL" clId="{82EFC93F-88A4-2141-BFBF-2E800B5F59FE}" dt="2022-09-30T20:32:30.903" v="48" actId="700"/>
          <ac:spMkLst>
            <pc:docMk/>
            <pc:sldMk cId="508314649" sldId="296"/>
            <ac:spMk id="7" creationId="{77A37DE9-2DEF-4348-8033-5A86291CBC9F}"/>
          </ac:spMkLst>
        </pc:spChg>
        <pc:spChg chg="add del mod">
          <ac:chgData name="RAFAEL ELIAS DE LIMA ESCALFONI" userId="77e1fd9a-a5e0-466f-b856-a830925030ce" providerId="ADAL" clId="{82EFC93F-88A4-2141-BFBF-2E800B5F59FE}" dt="2022-09-30T20:32:30.903" v="48" actId="700"/>
          <ac:spMkLst>
            <pc:docMk/>
            <pc:sldMk cId="508314649" sldId="296"/>
            <ac:spMk id="9" creationId="{76D4ABFB-E19B-1E4A-BC53-E0DB91E20E92}"/>
          </ac:spMkLst>
        </pc:spChg>
        <pc:spChg chg="add mod ord">
          <ac:chgData name="RAFAEL ELIAS DE LIMA ESCALFONI" userId="77e1fd9a-a5e0-466f-b856-a830925030ce" providerId="ADAL" clId="{82EFC93F-88A4-2141-BFBF-2E800B5F59FE}" dt="2022-09-30T20:32:40.360" v="49" actId="26606"/>
          <ac:spMkLst>
            <pc:docMk/>
            <pc:sldMk cId="508314649" sldId="296"/>
            <ac:spMk id="10" creationId="{F3C1B7CE-9DAE-6E40-81BD-CAFE8063840C}"/>
          </ac:spMkLst>
        </pc:spChg>
        <pc:spChg chg="add mod ord">
          <ac:chgData name="RAFAEL ELIAS DE LIMA ESCALFONI" userId="77e1fd9a-a5e0-466f-b856-a830925030ce" providerId="ADAL" clId="{82EFC93F-88A4-2141-BFBF-2E800B5F59FE}" dt="2022-09-30T20:32:40.360" v="49" actId="26606"/>
          <ac:spMkLst>
            <pc:docMk/>
            <pc:sldMk cId="508314649" sldId="296"/>
            <ac:spMk id="11" creationId="{4F9D5868-2A6B-1D4C-BDDC-DD3D3AE45DD7}"/>
          </ac:spMkLst>
        </pc:spChg>
        <pc:picChg chg="add">
          <ac:chgData name="RAFAEL ELIAS DE LIMA ESCALFONI" userId="77e1fd9a-a5e0-466f-b856-a830925030ce" providerId="ADAL" clId="{82EFC93F-88A4-2141-BFBF-2E800B5F59FE}" dt="2022-09-30T20:32:40.360" v="49" actId="26606"/>
          <ac:picMkLst>
            <pc:docMk/>
            <pc:sldMk cId="508314649" sldId="296"/>
            <ac:picMk id="13" creationId="{1C0D6893-363E-62E5-366B-CB9A318AF433}"/>
          </ac:picMkLst>
        </pc:picChg>
        <pc:cxnChg chg="add">
          <ac:chgData name="RAFAEL ELIAS DE LIMA ESCALFONI" userId="77e1fd9a-a5e0-466f-b856-a830925030ce" providerId="ADAL" clId="{82EFC93F-88A4-2141-BFBF-2E800B5F59FE}" dt="2022-09-30T20:32:40.360" v="49" actId="26606"/>
          <ac:cxnSpMkLst>
            <pc:docMk/>
            <pc:sldMk cId="508314649" sldId="296"/>
            <ac:cxnSpMk id="17" creationId="{A7F400EE-A8A5-48AF-B4D6-291B52C6F0B0}"/>
          </ac:cxnSpMkLst>
        </pc:cxnChg>
      </pc:sldChg>
      <pc:sldChg chg="addSp modSp new mod setBg">
        <pc:chgData name="RAFAEL ELIAS DE LIMA ESCALFONI" userId="77e1fd9a-a5e0-466f-b856-a830925030ce" providerId="ADAL" clId="{82EFC93F-88A4-2141-BFBF-2E800B5F59FE}" dt="2022-09-30T20:42:29.461" v="704" actId="114"/>
        <pc:sldMkLst>
          <pc:docMk/>
          <pc:sldMk cId="560147780" sldId="297"/>
        </pc:sldMkLst>
        <pc:spChg chg="mod">
          <ac:chgData name="RAFAEL ELIAS DE LIMA ESCALFONI" userId="77e1fd9a-a5e0-466f-b856-a830925030ce" providerId="ADAL" clId="{82EFC93F-88A4-2141-BFBF-2E800B5F59FE}" dt="2022-09-30T20:41:18.809" v="664" actId="26606"/>
          <ac:spMkLst>
            <pc:docMk/>
            <pc:sldMk cId="560147780" sldId="297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42:29.461" v="704" actId="114"/>
          <ac:spMkLst>
            <pc:docMk/>
            <pc:sldMk cId="560147780" sldId="297"/>
            <ac:spMk id="3" creationId="{6323BCD9-5AC0-1D40-83AF-6C94F9D1C433}"/>
          </ac:spMkLst>
        </pc:spChg>
        <pc:spChg chg="add">
          <ac:chgData name="RAFAEL ELIAS DE LIMA ESCALFONI" userId="77e1fd9a-a5e0-466f-b856-a830925030ce" providerId="ADAL" clId="{82EFC93F-88A4-2141-BFBF-2E800B5F59FE}" dt="2022-09-30T20:41:18.809" v="664" actId="26606"/>
          <ac:spMkLst>
            <pc:docMk/>
            <pc:sldMk cId="560147780" sldId="297"/>
            <ac:spMk id="8" creationId="{907EF6B7-1338-4443-8C46-6A318D952DFD}"/>
          </ac:spMkLst>
        </pc:spChg>
        <pc:spChg chg="add">
          <ac:chgData name="RAFAEL ELIAS DE LIMA ESCALFONI" userId="77e1fd9a-a5e0-466f-b856-a830925030ce" providerId="ADAL" clId="{82EFC93F-88A4-2141-BFBF-2E800B5F59FE}" dt="2022-09-30T20:41:18.809" v="664" actId="26606"/>
          <ac:spMkLst>
            <pc:docMk/>
            <pc:sldMk cId="560147780" sldId="297"/>
            <ac:spMk id="10" creationId="{DAAE4CDD-124C-4DCF-9584-B6033B545DD5}"/>
          </ac:spMkLst>
        </pc:spChg>
        <pc:spChg chg="add">
          <ac:chgData name="RAFAEL ELIAS DE LIMA ESCALFONI" userId="77e1fd9a-a5e0-466f-b856-a830925030ce" providerId="ADAL" clId="{82EFC93F-88A4-2141-BFBF-2E800B5F59FE}" dt="2022-09-30T20:41:18.809" v="664" actId="26606"/>
          <ac:spMkLst>
            <pc:docMk/>
            <pc:sldMk cId="560147780" sldId="297"/>
            <ac:spMk id="12" creationId="{081E4A58-353D-44AE-B2FC-2A74E2E400F7}"/>
          </ac:spMkLst>
        </pc:spChg>
      </pc:sldChg>
      <pc:sldChg chg="modSp add del mod">
        <pc:chgData name="RAFAEL ELIAS DE LIMA ESCALFONI" userId="77e1fd9a-a5e0-466f-b856-a830925030ce" providerId="ADAL" clId="{82EFC93F-88A4-2141-BFBF-2E800B5F59FE}" dt="2022-09-30T20:42:41.465" v="721" actId="2696"/>
        <pc:sldMkLst>
          <pc:docMk/>
          <pc:sldMk cId="3130948893" sldId="298"/>
        </pc:sldMkLst>
        <pc:spChg chg="mod">
          <ac:chgData name="RAFAEL ELIAS DE LIMA ESCALFONI" userId="77e1fd9a-a5e0-466f-b856-a830925030ce" providerId="ADAL" clId="{82EFC93F-88A4-2141-BFBF-2E800B5F59FE}" dt="2022-09-30T20:40:02.595" v="550" actId="20577"/>
          <ac:spMkLst>
            <pc:docMk/>
            <pc:sldMk cId="3130948893" sldId="298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40:49.594" v="663" actId="20577"/>
          <ac:spMkLst>
            <pc:docMk/>
            <pc:sldMk cId="3130948893" sldId="298"/>
            <ac:spMk id="3" creationId="{6323BCD9-5AC0-1D40-83AF-6C94F9D1C433}"/>
          </ac:spMkLst>
        </pc:spChg>
      </pc:sldChg>
      <pc:sldChg chg="new del">
        <pc:chgData name="RAFAEL ELIAS DE LIMA ESCALFONI" userId="77e1fd9a-a5e0-466f-b856-a830925030ce" providerId="ADAL" clId="{82EFC93F-88A4-2141-BFBF-2E800B5F59FE}" dt="2022-09-30T20:41:57.714" v="672" actId="2696"/>
        <pc:sldMkLst>
          <pc:docMk/>
          <pc:sldMk cId="3522135252" sldId="299"/>
        </pc:sldMkLst>
      </pc:sldChg>
      <pc:sldChg chg="modSp add mod">
        <pc:chgData name="RAFAEL ELIAS DE LIMA ESCALFONI" userId="77e1fd9a-a5e0-466f-b856-a830925030ce" providerId="ADAL" clId="{82EFC93F-88A4-2141-BFBF-2E800B5F59FE}" dt="2022-09-30T20:42:38.112" v="720" actId="20577"/>
        <pc:sldMkLst>
          <pc:docMk/>
          <pc:sldMk cId="1754524752" sldId="300"/>
        </pc:sldMkLst>
        <pc:spChg chg="mod">
          <ac:chgData name="RAFAEL ELIAS DE LIMA ESCALFONI" userId="77e1fd9a-a5e0-466f-b856-a830925030ce" providerId="ADAL" clId="{82EFC93F-88A4-2141-BFBF-2E800B5F59FE}" dt="2022-09-30T20:42:03.973" v="682" actId="20577"/>
          <ac:spMkLst>
            <pc:docMk/>
            <pc:sldMk cId="1754524752" sldId="300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42:38.112" v="720" actId="20577"/>
          <ac:spMkLst>
            <pc:docMk/>
            <pc:sldMk cId="1754524752" sldId="300"/>
            <ac:spMk id="3" creationId="{6323BCD9-5AC0-1D40-83AF-6C94F9D1C433}"/>
          </ac:spMkLst>
        </pc:spChg>
      </pc:sldChg>
      <pc:sldChg chg="modSp add mod">
        <pc:chgData name="RAFAEL ELIAS DE LIMA ESCALFONI" userId="77e1fd9a-a5e0-466f-b856-a830925030ce" providerId="ADAL" clId="{82EFC93F-88A4-2141-BFBF-2E800B5F59FE}" dt="2022-09-30T20:45:39.946" v="1021" actId="20577"/>
        <pc:sldMkLst>
          <pc:docMk/>
          <pc:sldMk cId="2389352421" sldId="301"/>
        </pc:sldMkLst>
        <pc:spChg chg="mod">
          <ac:chgData name="RAFAEL ELIAS DE LIMA ESCALFONI" userId="77e1fd9a-a5e0-466f-b856-a830925030ce" providerId="ADAL" clId="{82EFC93F-88A4-2141-BFBF-2E800B5F59FE}" dt="2022-09-30T20:42:55.336" v="734" actId="20577"/>
          <ac:spMkLst>
            <pc:docMk/>
            <pc:sldMk cId="2389352421" sldId="301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45:39.946" v="1021" actId="20577"/>
          <ac:spMkLst>
            <pc:docMk/>
            <pc:sldMk cId="2389352421" sldId="301"/>
            <ac:spMk id="3" creationId="{6323BCD9-5AC0-1D40-83AF-6C94F9D1C433}"/>
          </ac:spMkLst>
        </pc:spChg>
      </pc:sldChg>
      <pc:sldChg chg="modSp add mod">
        <pc:chgData name="RAFAEL ELIAS DE LIMA ESCALFONI" userId="77e1fd9a-a5e0-466f-b856-a830925030ce" providerId="ADAL" clId="{82EFC93F-88A4-2141-BFBF-2E800B5F59FE}" dt="2022-09-30T20:48:11.852" v="1266" actId="20577"/>
        <pc:sldMkLst>
          <pc:docMk/>
          <pc:sldMk cId="3576566522" sldId="302"/>
        </pc:sldMkLst>
        <pc:spChg chg="mod">
          <ac:chgData name="RAFAEL ELIAS DE LIMA ESCALFONI" userId="77e1fd9a-a5e0-466f-b856-a830925030ce" providerId="ADAL" clId="{82EFC93F-88A4-2141-BFBF-2E800B5F59FE}" dt="2022-09-30T20:47:06.447" v="1124" actId="20577"/>
          <ac:spMkLst>
            <pc:docMk/>
            <pc:sldMk cId="3576566522" sldId="302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48:11.852" v="1266" actId="20577"/>
          <ac:spMkLst>
            <pc:docMk/>
            <pc:sldMk cId="3576566522" sldId="302"/>
            <ac:spMk id="3" creationId="{6323BCD9-5AC0-1D40-83AF-6C94F9D1C433}"/>
          </ac:spMkLst>
        </pc:spChg>
      </pc:sldChg>
      <pc:sldChg chg="modSp add mod">
        <pc:chgData name="RAFAEL ELIAS DE LIMA ESCALFONI" userId="77e1fd9a-a5e0-466f-b856-a830925030ce" providerId="ADAL" clId="{82EFC93F-88A4-2141-BFBF-2E800B5F59FE}" dt="2022-09-30T20:46:59.266" v="1120" actId="20577"/>
        <pc:sldMkLst>
          <pc:docMk/>
          <pc:sldMk cId="492042223" sldId="303"/>
        </pc:sldMkLst>
        <pc:spChg chg="mod">
          <ac:chgData name="RAFAEL ELIAS DE LIMA ESCALFONI" userId="77e1fd9a-a5e0-466f-b856-a830925030ce" providerId="ADAL" clId="{82EFC93F-88A4-2141-BFBF-2E800B5F59FE}" dt="2022-09-30T20:45:53.436" v="1027" actId="20577"/>
          <ac:spMkLst>
            <pc:docMk/>
            <pc:sldMk cId="492042223" sldId="303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46:59.266" v="1120" actId="20577"/>
          <ac:spMkLst>
            <pc:docMk/>
            <pc:sldMk cId="492042223" sldId="303"/>
            <ac:spMk id="3" creationId="{6323BCD9-5AC0-1D40-83AF-6C94F9D1C433}"/>
          </ac:spMkLst>
        </pc:spChg>
      </pc:sldChg>
      <pc:sldChg chg="modSp add mod">
        <pc:chgData name="RAFAEL ELIAS DE LIMA ESCALFONI" userId="77e1fd9a-a5e0-466f-b856-a830925030ce" providerId="ADAL" clId="{82EFC93F-88A4-2141-BFBF-2E800B5F59FE}" dt="2022-09-30T20:51:24.673" v="1424"/>
        <pc:sldMkLst>
          <pc:docMk/>
          <pc:sldMk cId="819777991" sldId="304"/>
        </pc:sldMkLst>
        <pc:spChg chg="mod">
          <ac:chgData name="RAFAEL ELIAS DE LIMA ESCALFONI" userId="77e1fd9a-a5e0-466f-b856-a830925030ce" providerId="ADAL" clId="{82EFC93F-88A4-2141-BFBF-2E800B5F59FE}" dt="2022-09-30T20:48:31.800" v="1278" actId="20577"/>
          <ac:spMkLst>
            <pc:docMk/>
            <pc:sldMk cId="819777991" sldId="304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51:24.673" v="1424"/>
          <ac:spMkLst>
            <pc:docMk/>
            <pc:sldMk cId="819777991" sldId="304"/>
            <ac:spMk id="3" creationId="{6323BCD9-5AC0-1D40-83AF-6C94F9D1C433}"/>
          </ac:spMkLst>
        </pc:spChg>
      </pc:sldChg>
      <pc:sldChg chg="modSp add mod">
        <pc:chgData name="RAFAEL ELIAS DE LIMA ESCALFONI" userId="77e1fd9a-a5e0-466f-b856-a830925030ce" providerId="ADAL" clId="{82EFC93F-88A4-2141-BFBF-2E800B5F59FE}" dt="2022-09-30T20:53:50.771" v="1633" actId="20577"/>
        <pc:sldMkLst>
          <pc:docMk/>
          <pc:sldMk cId="1655621094" sldId="305"/>
        </pc:sldMkLst>
        <pc:spChg chg="mod">
          <ac:chgData name="RAFAEL ELIAS DE LIMA ESCALFONI" userId="77e1fd9a-a5e0-466f-b856-a830925030ce" providerId="ADAL" clId="{82EFC93F-88A4-2141-BFBF-2E800B5F59FE}" dt="2022-09-30T20:53:02.367" v="1565" actId="20577"/>
          <ac:spMkLst>
            <pc:docMk/>
            <pc:sldMk cId="1655621094" sldId="305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53:50.771" v="1633" actId="20577"/>
          <ac:spMkLst>
            <pc:docMk/>
            <pc:sldMk cId="1655621094" sldId="305"/>
            <ac:spMk id="3" creationId="{6323BCD9-5AC0-1D40-83AF-6C94F9D1C433}"/>
          </ac:spMkLst>
        </pc:spChg>
      </pc:sldChg>
      <pc:sldChg chg="modSp add mod">
        <pc:chgData name="RAFAEL ELIAS DE LIMA ESCALFONI" userId="77e1fd9a-a5e0-466f-b856-a830925030ce" providerId="ADAL" clId="{82EFC93F-88A4-2141-BFBF-2E800B5F59FE}" dt="2022-09-30T20:55:33.037" v="1815" actId="20577"/>
        <pc:sldMkLst>
          <pc:docMk/>
          <pc:sldMk cId="3323363011" sldId="306"/>
        </pc:sldMkLst>
        <pc:spChg chg="mod">
          <ac:chgData name="RAFAEL ELIAS DE LIMA ESCALFONI" userId="77e1fd9a-a5e0-466f-b856-a830925030ce" providerId="ADAL" clId="{82EFC93F-88A4-2141-BFBF-2E800B5F59FE}" dt="2022-09-30T20:55:03.422" v="1765" actId="20577"/>
          <ac:spMkLst>
            <pc:docMk/>
            <pc:sldMk cId="3323363011" sldId="306"/>
            <ac:spMk id="2" creationId="{415AFAD3-7E8E-F44C-9CCF-B4DD2BD1067D}"/>
          </ac:spMkLst>
        </pc:spChg>
        <pc:spChg chg="mod">
          <ac:chgData name="RAFAEL ELIAS DE LIMA ESCALFONI" userId="77e1fd9a-a5e0-466f-b856-a830925030ce" providerId="ADAL" clId="{82EFC93F-88A4-2141-BFBF-2E800B5F59FE}" dt="2022-09-30T20:55:33.037" v="1815" actId="20577"/>
          <ac:spMkLst>
            <pc:docMk/>
            <pc:sldMk cId="3323363011" sldId="306"/>
            <ac:spMk id="3" creationId="{6323BCD9-5AC0-1D40-83AF-6C94F9D1C43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2BDBF-2166-4294-975B-485959CF6E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EEADFE-88D5-459D-A0D0-05B23E9AA0F9}">
      <dgm:prSet/>
      <dgm:spPr/>
      <dgm:t>
        <a:bodyPr/>
        <a:lstStyle/>
        <a:p>
          <a:r>
            <a:rPr lang="pt-BR"/>
            <a:t>Durante a construção do CSSOM</a:t>
          </a:r>
          <a:endParaRPr lang="en-US"/>
        </a:p>
      </dgm:t>
    </dgm:pt>
    <dgm:pt modelId="{34C8766E-0DD7-4951-A22C-57C774802D03}" type="parTrans" cxnId="{1158EC0C-C8A5-4C90-BAE0-E0AD03FBA40E}">
      <dgm:prSet/>
      <dgm:spPr/>
      <dgm:t>
        <a:bodyPr/>
        <a:lstStyle/>
        <a:p>
          <a:endParaRPr lang="en-US"/>
        </a:p>
      </dgm:t>
    </dgm:pt>
    <dgm:pt modelId="{1C8AA95F-AE6A-401A-BACB-972A8FD57034}" type="sibTrans" cxnId="{1158EC0C-C8A5-4C90-BAE0-E0AD03FBA40E}">
      <dgm:prSet/>
      <dgm:spPr/>
      <dgm:t>
        <a:bodyPr/>
        <a:lstStyle/>
        <a:p>
          <a:endParaRPr lang="en-US"/>
        </a:p>
      </dgm:t>
    </dgm:pt>
    <dgm:pt modelId="{7C42597E-354E-420B-9ACD-F39FCD7A9005}">
      <dgm:prSet/>
      <dgm:spPr/>
      <dgm:t>
        <a:bodyPr/>
        <a:lstStyle/>
        <a:p>
          <a:r>
            <a:rPr lang="pt-BR"/>
            <a:t>JavaScript é interpretado, compilado, parseado e executado</a:t>
          </a:r>
          <a:endParaRPr lang="en-US"/>
        </a:p>
      </dgm:t>
    </dgm:pt>
    <dgm:pt modelId="{B7D7459E-A63E-42B0-838A-A4868AF2706B}" type="parTrans" cxnId="{7A77D95B-74D1-4795-AB00-36963C27B7D3}">
      <dgm:prSet/>
      <dgm:spPr/>
      <dgm:t>
        <a:bodyPr/>
        <a:lstStyle/>
        <a:p>
          <a:endParaRPr lang="en-US"/>
        </a:p>
      </dgm:t>
    </dgm:pt>
    <dgm:pt modelId="{82B0975E-8EBC-46D4-BF55-5685D8C140A4}" type="sibTrans" cxnId="{7A77D95B-74D1-4795-AB00-36963C27B7D3}">
      <dgm:prSet/>
      <dgm:spPr/>
      <dgm:t>
        <a:bodyPr/>
        <a:lstStyle/>
        <a:p>
          <a:endParaRPr lang="en-US"/>
        </a:p>
      </dgm:t>
    </dgm:pt>
    <dgm:pt modelId="{BE5E8C78-3F58-4AA6-9E4C-CCDC89B33CB9}" type="pres">
      <dgm:prSet presAssocID="{2422BDBF-2166-4294-975B-485959CF6E00}" presName="root" presStyleCnt="0">
        <dgm:presLayoutVars>
          <dgm:dir/>
          <dgm:resizeHandles val="exact"/>
        </dgm:presLayoutVars>
      </dgm:prSet>
      <dgm:spPr/>
    </dgm:pt>
    <dgm:pt modelId="{518057CC-BB5E-4E1D-B21C-B789F2D25EB0}" type="pres">
      <dgm:prSet presAssocID="{6BEEADFE-88D5-459D-A0D0-05B23E9AA0F9}" presName="compNode" presStyleCnt="0"/>
      <dgm:spPr/>
    </dgm:pt>
    <dgm:pt modelId="{1C9AF6E6-9958-4900-B6F3-177CAAC68121}" type="pres">
      <dgm:prSet presAssocID="{6BEEADFE-88D5-459D-A0D0-05B23E9AA0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8F75C898-C9D5-4F9E-B5E3-4BBDB72CF7FC}" type="pres">
      <dgm:prSet presAssocID="{6BEEADFE-88D5-459D-A0D0-05B23E9AA0F9}" presName="spaceRect" presStyleCnt="0"/>
      <dgm:spPr/>
    </dgm:pt>
    <dgm:pt modelId="{2243DD6F-5AE1-49C1-8EE4-CCEED3E57231}" type="pres">
      <dgm:prSet presAssocID="{6BEEADFE-88D5-459D-A0D0-05B23E9AA0F9}" presName="textRect" presStyleLbl="revTx" presStyleIdx="0" presStyleCnt="2">
        <dgm:presLayoutVars>
          <dgm:chMax val="1"/>
          <dgm:chPref val="1"/>
        </dgm:presLayoutVars>
      </dgm:prSet>
      <dgm:spPr/>
    </dgm:pt>
    <dgm:pt modelId="{E35F3D0E-07AE-483F-8CBB-BE423A793924}" type="pres">
      <dgm:prSet presAssocID="{1C8AA95F-AE6A-401A-BACB-972A8FD57034}" presName="sibTrans" presStyleCnt="0"/>
      <dgm:spPr/>
    </dgm:pt>
    <dgm:pt modelId="{AA1B6F8C-7A75-459E-9E2D-68FE6A300EAA}" type="pres">
      <dgm:prSet presAssocID="{7C42597E-354E-420B-9ACD-F39FCD7A9005}" presName="compNode" presStyleCnt="0"/>
      <dgm:spPr/>
    </dgm:pt>
    <dgm:pt modelId="{9AC692B3-A4DA-4B3B-8000-28929D6CA7E8}" type="pres">
      <dgm:prSet presAssocID="{7C42597E-354E-420B-9ACD-F39FCD7A90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B02C833-192C-499D-88FC-D0DDE68FA206}" type="pres">
      <dgm:prSet presAssocID="{7C42597E-354E-420B-9ACD-F39FCD7A9005}" presName="spaceRect" presStyleCnt="0"/>
      <dgm:spPr/>
    </dgm:pt>
    <dgm:pt modelId="{E4B5A2BA-4355-44AA-BD47-DE2A6DFF88A7}" type="pres">
      <dgm:prSet presAssocID="{7C42597E-354E-420B-9ACD-F39FCD7A90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161F04-DC1D-4CAF-8194-59036AD9BA02}" type="presOf" srcId="{6BEEADFE-88D5-459D-A0D0-05B23E9AA0F9}" destId="{2243DD6F-5AE1-49C1-8EE4-CCEED3E57231}" srcOrd="0" destOrd="0" presId="urn:microsoft.com/office/officeart/2018/2/layout/IconLabelList"/>
    <dgm:cxn modelId="{1158EC0C-C8A5-4C90-BAE0-E0AD03FBA40E}" srcId="{2422BDBF-2166-4294-975B-485959CF6E00}" destId="{6BEEADFE-88D5-459D-A0D0-05B23E9AA0F9}" srcOrd="0" destOrd="0" parTransId="{34C8766E-0DD7-4951-A22C-57C774802D03}" sibTransId="{1C8AA95F-AE6A-401A-BACB-972A8FD57034}"/>
    <dgm:cxn modelId="{7A77D95B-74D1-4795-AB00-36963C27B7D3}" srcId="{2422BDBF-2166-4294-975B-485959CF6E00}" destId="{7C42597E-354E-420B-9ACD-F39FCD7A9005}" srcOrd="1" destOrd="0" parTransId="{B7D7459E-A63E-42B0-838A-A4868AF2706B}" sibTransId="{82B0975E-8EBC-46D4-BF55-5685D8C140A4}"/>
    <dgm:cxn modelId="{C3891D75-D05E-44D6-BEF2-97F50FB2D984}" type="presOf" srcId="{2422BDBF-2166-4294-975B-485959CF6E00}" destId="{BE5E8C78-3F58-4AA6-9E4C-CCDC89B33CB9}" srcOrd="0" destOrd="0" presId="urn:microsoft.com/office/officeart/2018/2/layout/IconLabelList"/>
    <dgm:cxn modelId="{F15D07BE-5AD1-4F9A-81D5-F6D5839D6CE0}" type="presOf" srcId="{7C42597E-354E-420B-9ACD-F39FCD7A9005}" destId="{E4B5A2BA-4355-44AA-BD47-DE2A6DFF88A7}" srcOrd="0" destOrd="0" presId="urn:microsoft.com/office/officeart/2018/2/layout/IconLabelList"/>
    <dgm:cxn modelId="{27A5D61F-B3B1-48F8-91F7-EFD57942042A}" type="presParOf" srcId="{BE5E8C78-3F58-4AA6-9E4C-CCDC89B33CB9}" destId="{518057CC-BB5E-4E1D-B21C-B789F2D25EB0}" srcOrd="0" destOrd="0" presId="urn:microsoft.com/office/officeart/2018/2/layout/IconLabelList"/>
    <dgm:cxn modelId="{254E942D-A9BE-44E9-AEDB-E1646CDA7804}" type="presParOf" srcId="{518057CC-BB5E-4E1D-B21C-B789F2D25EB0}" destId="{1C9AF6E6-9958-4900-B6F3-177CAAC68121}" srcOrd="0" destOrd="0" presId="urn:microsoft.com/office/officeart/2018/2/layout/IconLabelList"/>
    <dgm:cxn modelId="{46E199AE-A915-4319-A76A-FFCDE5ECE25D}" type="presParOf" srcId="{518057CC-BB5E-4E1D-B21C-B789F2D25EB0}" destId="{8F75C898-C9D5-4F9E-B5E3-4BBDB72CF7FC}" srcOrd="1" destOrd="0" presId="urn:microsoft.com/office/officeart/2018/2/layout/IconLabelList"/>
    <dgm:cxn modelId="{25A2BEBC-FDE7-4954-AAFD-59B00C2733EE}" type="presParOf" srcId="{518057CC-BB5E-4E1D-B21C-B789F2D25EB0}" destId="{2243DD6F-5AE1-49C1-8EE4-CCEED3E57231}" srcOrd="2" destOrd="0" presId="urn:microsoft.com/office/officeart/2018/2/layout/IconLabelList"/>
    <dgm:cxn modelId="{BCDBD397-68A5-477C-AA7A-8EE4C92A29DF}" type="presParOf" srcId="{BE5E8C78-3F58-4AA6-9E4C-CCDC89B33CB9}" destId="{E35F3D0E-07AE-483F-8CBB-BE423A793924}" srcOrd="1" destOrd="0" presId="urn:microsoft.com/office/officeart/2018/2/layout/IconLabelList"/>
    <dgm:cxn modelId="{1B7199F4-A413-44D2-A257-90C4B6CA7C77}" type="presParOf" srcId="{BE5E8C78-3F58-4AA6-9E4C-CCDC89B33CB9}" destId="{AA1B6F8C-7A75-459E-9E2D-68FE6A300EAA}" srcOrd="2" destOrd="0" presId="urn:microsoft.com/office/officeart/2018/2/layout/IconLabelList"/>
    <dgm:cxn modelId="{96E849D9-4813-4EAA-B38B-5FC83ED4AB74}" type="presParOf" srcId="{AA1B6F8C-7A75-459E-9E2D-68FE6A300EAA}" destId="{9AC692B3-A4DA-4B3B-8000-28929D6CA7E8}" srcOrd="0" destOrd="0" presId="urn:microsoft.com/office/officeart/2018/2/layout/IconLabelList"/>
    <dgm:cxn modelId="{4B364561-C110-40C8-A292-E4113BEB416E}" type="presParOf" srcId="{AA1B6F8C-7A75-459E-9E2D-68FE6A300EAA}" destId="{AB02C833-192C-499D-88FC-D0DDE68FA206}" srcOrd="1" destOrd="0" presId="urn:microsoft.com/office/officeart/2018/2/layout/IconLabelList"/>
    <dgm:cxn modelId="{D64376C8-C33C-4E45-AA8E-9407137B5729}" type="presParOf" srcId="{AA1B6F8C-7A75-459E-9E2D-68FE6A300EAA}" destId="{E4B5A2BA-4355-44AA-BD47-DE2A6DFF88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F6E6-9958-4900-B6F3-177CAAC68121}">
      <dsp:nvSpPr>
        <dsp:cNvPr id="0" name=""/>
        <dsp:cNvSpPr/>
      </dsp:nvSpPr>
      <dsp:spPr>
        <a:xfrm>
          <a:off x="870978" y="679939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3DD6F-5AE1-49C1-8EE4-CCEED3E57231}">
      <dsp:nvSpPr>
        <dsp:cNvPr id="0" name=""/>
        <dsp:cNvSpPr/>
      </dsp:nvSpPr>
      <dsp:spPr>
        <a:xfrm>
          <a:off x="51135" y="238547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Durante a construção do CSSOM</a:t>
          </a:r>
          <a:endParaRPr lang="en-US" sz="1700" kern="1200"/>
        </a:p>
      </dsp:txBody>
      <dsp:txXfrm>
        <a:off x="51135" y="2385479"/>
        <a:ext cx="2981250" cy="720000"/>
      </dsp:txXfrm>
    </dsp:sp>
    <dsp:sp modelId="{9AC692B3-A4DA-4B3B-8000-28929D6CA7E8}">
      <dsp:nvSpPr>
        <dsp:cNvPr id="0" name=""/>
        <dsp:cNvSpPr/>
      </dsp:nvSpPr>
      <dsp:spPr>
        <a:xfrm>
          <a:off x="4373947" y="679939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5A2BA-4355-44AA-BD47-DE2A6DFF88A7}">
      <dsp:nvSpPr>
        <dsp:cNvPr id="0" name=""/>
        <dsp:cNvSpPr/>
      </dsp:nvSpPr>
      <dsp:spPr>
        <a:xfrm>
          <a:off x="3554103" y="238547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JavaScript é interpretado, compilado, parseado e executado</a:t>
          </a:r>
          <a:endParaRPr lang="en-US" sz="1700" kern="1200"/>
        </a:p>
      </dsp:txBody>
      <dsp:txXfrm>
        <a:off x="3554103" y="2385479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0E39C-4AC4-3C41-9D36-298681F49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D96098-C63D-A94F-B9CE-509E645A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62285-4443-7B49-8341-E40E353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E7A0D-AF16-4549-8FAE-C3F1D734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A8075-CCB2-4D4A-931C-719CCF5F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C7C3B-64F4-C845-B1DD-2F574F86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F33713-0B0C-2D42-BF27-27E6CFD6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C27A2-9FFF-7C4D-8311-DC0B92C8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9781C-9218-514A-A0B6-EC9E3DEA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87DBE-EA7E-1D40-9144-4716541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2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FF4EDA-77FB-8847-AC06-AA5B0B49C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12803-FE0E-EF4E-B587-C48F25EF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BD435-5DE2-804F-947D-FBCE766E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2FAC1-280D-314A-BF92-0DDA7837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82958-84A6-5B40-881F-D9737BFA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5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F379-B954-BC4A-AB9B-369E1B35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17707-728B-864F-AA90-9069BD2D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8C8BB-4BFA-7348-9B31-42060DB1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740B9E-A708-6149-A0B0-263378B9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841BA-169F-AD40-B5B3-32DF0B17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84DD-17CA-8A4B-A2F9-F1DD3052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26270-151D-924B-A71B-E24A36CE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8D191-938D-4A49-8CCF-7EAAFC0C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E50E0-1D23-A948-9989-F15D393D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9B5C4-05FE-CC4E-A11A-F590FD26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4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4290-6763-9641-98F7-F0B2E4FF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19830-5113-B447-90A2-29AD071F3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46E68-B646-4B4F-924E-116C982EA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E4F74-CA54-364C-9189-A7BFFA6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86D41F-52A0-0447-BF60-A03CBE1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86F661-55A4-F047-BE04-A76E077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7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7990-7E9D-0344-BE2C-44818DB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260A6-8447-C44B-B8F7-54181A201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487082-9BB8-074F-B715-458FB29C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FA59AB-6D7C-3649-9F48-D40644B4D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65FF3F-294B-5B4A-BF2E-66A03DF03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549DB0-31F9-854B-8D18-EFEDFF36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4FD98C-A943-6444-AB91-9A06CECF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5FE711-37D0-6A4E-AAB1-207137A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11354-B372-044A-A842-FCCB65F8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838BD9-A26B-5947-8963-FF14E93D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54045D-3B37-0542-A97F-A724323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FAF1FF-6625-2E41-A39C-C5A0E9CF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CC3C6C-E4BE-FC44-847E-99669AE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AB3945-BA6C-114B-A9A2-16E2392D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25C488-BEBB-894D-BFF3-C259E34E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5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9083A-7054-1245-9E0F-057F766F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A6264-A285-434A-AAEC-9711F569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5F321E-3D9B-E34C-B700-2D7F93E1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E72DDD-ACE8-3A41-A110-F939B808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81DEB-91C0-0B49-A9D1-99B2DA86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06BB9-A638-2349-A1F5-4B1AE97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33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509C0-8FD8-1042-BBEC-79F072F2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C72AB0-BBAE-C84A-9CA8-A9CEAE40B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8BF29A-AEDE-9047-8F31-6714B905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A533BF-61BC-B04B-B1D2-52AF7EF6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33E33-5066-5746-B5DA-0E29AC3F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98BB1-144E-254D-AC95-3F879E0F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93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201031-2645-3246-8B3A-62A650F4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E594B-575A-F04D-BC1B-2AF8837FA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AF9C4-5FF6-6046-83EB-938408EEE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DB0B-F9E4-2942-9ED5-55D47FA4A52F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0903E-4DF6-CB42-9F53-D55F31F9D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CC8F8-25A9-E547-855A-4C2B70DC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D200-90A5-C344-8048-B0ACF3133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quick.com/reference/tags/html.html" TargetMode="External"/><Relationship Id="rId2" Type="http://schemas.openxmlformats.org/officeDocument/2006/relationships/hyperlink" Target="https://www.htmlquick.com/reference/tags/docty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tmlquick.com/reference/tags/body.html" TargetMode="External"/><Relationship Id="rId4" Type="http://schemas.openxmlformats.org/officeDocument/2006/relationships/hyperlink" Target="https://www.htmlquick.com/reference/tags/head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3schools.com/html/html_elements.asp" TargetMode="External"/><Relationship Id="rId2" Type="http://schemas.openxmlformats.org/officeDocument/2006/relationships/hyperlink" Target="https://developer.mozilla.org/en-US/docs/Web/Performance/How_browsers_work#par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Learn/HTML/Introduction_to_HTML/The_head_metadata_in_HTML" TargetMode="External"/><Relationship Id="rId4" Type="http://schemas.openxmlformats.org/officeDocument/2006/relationships/hyperlink" Target="https://htmlquick.com/tutorials/document-structure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GSqmCG6DEC" TargetMode="External"/><Relationship Id="rId2" Type="http://schemas.openxmlformats.org/officeDocument/2006/relationships/hyperlink" Target="https://t.co/Vz1i5swq1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t.co/7yEU4agLx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AC6B40-D27B-9445-9D75-0D6641BA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r>
              <a:rPr lang="pt-BR" dirty="0"/>
              <a:t>Fundamentos de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6176F-3DD8-8244-9DAE-D416A911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pt-BR" dirty="0"/>
              <a:t>Fundamentos </a:t>
            </a:r>
            <a:r>
              <a:rPr lang="pt-BR"/>
              <a:t>da Web</a:t>
            </a:r>
          </a:p>
        </p:txBody>
      </p:sp>
      <p:pic>
        <p:nvPicPr>
          <p:cNvPr id="7" name="Graphic 6" descr="Arquivo HTML">
            <a:extLst>
              <a:ext uri="{FF2B5EF4-FFF2-40B4-BE49-F238E27FC236}">
                <a16:creationId xmlns:a16="http://schemas.microsoft.com/office/drawing/2014/main" id="{3ABAC46D-CE5F-13BB-4232-B10551825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8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692DC-90BF-A94D-AE40-9A49E76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dirty="0"/>
              <a:t>Interpretando o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EA887-279B-560E-B29A-6D148DD4F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0" r="1786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5E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2A58C01C-873C-A34C-CE5D-2CBE19B84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11483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7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3C1B7CE-9DAE-6E40-81BD-CAFE8063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Construindo a árvore de acessibilidade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4F9D5868-2A6B-1D4C-BDDC-DD3D3AE4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O navegador também cria uma árvore de acessibilidade que os dispositivos assistivos usam para analisar e interpretar o conteúdo. </a:t>
            </a:r>
          </a:p>
          <a:p>
            <a:r>
              <a:rPr lang="en-US" sz="2000"/>
              <a:t>O modelo de objeto de acessibilidade (AOM) é como uma versão semântica do DOM.</a:t>
            </a:r>
          </a:p>
          <a:p>
            <a:r>
              <a:rPr lang="en-US" sz="2000"/>
              <a:t>Quando o DOM é atualizado, o Browser atualiza o AOM</a:t>
            </a:r>
          </a:p>
          <a:p>
            <a:r>
              <a:rPr lang="en-US" sz="2000"/>
              <a:t>AOM não é modificável pelas próprias tecnologias assistivas. </a:t>
            </a:r>
          </a:p>
          <a:p>
            <a:r>
              <a:rPr lang="en-US" sz="2000"/>
              <a:t>O conteúdo só estará acessível aos leitores de tela quando o AOM estiver pronto</a:t>
            </a:r>
          </a:p>
        </p:txBody>
      </p:sp>
      <p:pic>
        <p:nvPicPr>
          <p:cNvPr id="13" name="Picture 12" descr="Cubos conectados com uma linha vermelha">
            <a:extLst>
              <a:ext uri="{FF2B5EF4-FFF2-40B4-BE49-F238E27FC236}">
                <a16:creationId xmlns:a16="http://schemas.microsoft.com/office/drawing/2014/main" id="{1C0D6893-363E-62E5-366B-CB9A318AF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1" r="1826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B71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1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493D0-57DB-DE4D-9D9F-D87F705A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Renderizar</a:t>
            </a:r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68754-24E3-CA4F-BFF3-82000477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pt-PT" dirty="0"/>
              <a:t>Estilo, layout, pintura e, em alguns casos, composição. </a:t>
            </a:r>
          </a:p>
          <a:p>
            <a:pPr>
              <a:lnSpc>
                <a:spcPct val="114000"/>
              </a:lnSpc>
            </a:pPr>
            <a:r>
              <a:rPr lang="pt-PT" dirty="0"/>
              <a:t>CSSOM e DOM criadas na etapa de análise são combinadas em uma árvore de </a:t>
            </a:r>
            <a:r>
              <a:rPr lang="pt-PT" dirty="0" err="1"/>
              <a:t>renderização</a:t>
            </a:r>
            <a:r>
              <a:rPr lang="pt-PT" dirty="0"/>
              <a:t> </a:t>
            </a:r>
          </a:p>
          <a:p>
            <a:pPr lvl="1">
              <a:lnSpc>
                <a:spcPct val="114000"/>
              </a:lnSpc>
            </a:pPr>
            <a:r>
              <a:rPr lang="pt-PT" dirty="0"/>
              <a:t>Calcular o layout de cada elemento visível, que é então apresentado na tela. </a:t>
            </a:r>
          </a:p>
          <a:p>
            <a:pPr>
              <a:lnSpc>
                <a:spcPct val="114000"/>
              </a:lnSpc>
            </a:pPr>
            <a:r>
              <a:rPr lang="pt-PT" dirty="0"/>
              <a:t>O conteúdo pode ser promovido para suas próprias camadas e composto, melhorando o desempenho pintando partes da tela na GPU em vez da CPU, liberando o </a:t>
            </a:r>
            <a:r>
              <a:rPr lang="pt-PT" dirty="0" err="1"/>
              <a:t>thread</a:t>
            </a:r>
            <a:r>
              <a:rPr lang="pt-PT" dirty="0"/>
              <a:t> principal.</a:t>
            </a:r>
          </a:p>
        </p:txBody>
      </p:sp>
    </p:spTree>
    <p:extLst>
      <p:ext uri="{BB962C8B-B14F-4D97-AF65-F5344CB8AC3E}">
        <p14:creationId xmlns:p14="http://schemas.microsoft.com/office/powerpoint/2010/main" val="164150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8099B-75E5-DE42-9207-9214D429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3. Criação da Árvore de </a:t>
            </a:r>
            <a:r>
              <a:rPr lang="pt-BR" sz="5400" dirty="0" err="1"/>
              <a:t>Renderização</a:t>
            </a:r>
            <a:endParaRPr lang="pt-B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C7C51-A95A-C247-8161-FC2E9D50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3200" dirty="0"/>
              <a:t>Combinando o DOM e o CSSOM</a:t>
            </a:r>
          </a:p>
          <a:p>
            <a:r>
              <a:rPr lang="pt-BR" sz="3200" dirty="0"/>
              <a:t>Aplicação das regras do CSSOM no DOM.</a:t>
            </a:r>
          </a:p>
          <a:p>
            <a:pPr lvl="1"/>
            <a:r>
              <a:rPr lang="pt-BR" sz="3200" dirty="0"/>
              <a:t>Julga as regras em cascata</a:t>
            </a:r>
          </a:p>
        </p:txBody>
      </p:sp>
    </p:spTree>
    <p:extLst>
      <p:ext uri="{BB962C8B-B14F-4D97-AF65-F5344CB8AC3E}">
        <p14:creationId xmlns:p14="http://schemas.microsoft.com/office/powerpoint/2010/main" val="178966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avalete">
            <a:extLst>
              <a:ext uri="{FF2B5EF4-FFF2-40B4-BE49-F238E27FC236}">
                <a16:creationId xmlns:a16="http://schemas.microsoft.com/office/drawing/2014/main" id="{359E0A1A-732C-3B84-9714-F718ED0D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517872-83CE-8B42-88D5-E64ED89B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4. Layout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5EF48-14B7-3E4E-A96A-4260075F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443"/>
            <a:ext cx="6643255" cy="419252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3200" dirty="0"/>
              <a:t>Apresentar na tela o layout da árvore de </a:t>
            </a:r>
            <a:r>
              <a:rPr lang="pt-BR" sz="3200" dirty="0" err="1"/>
              <a:t>renderização</a:t>
            </a:r>
            <a:r>
              <a:rPr lang="pt-BR" sz="3200" dirty="0"/>
              <a:t>, calculando a geometria de cada um dos nós</a:t>
            </a:r>
          </a:p>
          <a:p>
            <a:pPr lvl="1">
              <a:lnSpc>
                <a:spcPct val="114000"/>
              </a:lnSpc>
            </a:pPr>
            <a:r>
              <a:rPr lang="pt-BR" sz="2800" dirty="0"/>
              <a:t>Cada largura, altura e localização de nós</a:t>
            </a:r>
          </a:p>
        </p:txBody>
      </p:sp>
    </p:spTree>
    <p:extLst>
      <p:ext uri="{BB962C8B-B14F-4D97-AF65-F5344CB8AC3E}">
        <p14:creationId xmlns:p14="http://schemas.microsoft.com/office/powerpoint/2010/main" val="329160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E6142-47C2-1146-8A48-999CCED2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5. Pintura</a:t>
            </a:r>
          </a:p>
        </p:txBody>
      </p:sp>
      <p:pic>
        <p:nvPicPr>
          <p:cNvPr id="5" name="Picture 4" descr="Pintura na paleta">
            <a:extLst>
              <a:ext uri="{FF2B5EF4-FFF2-40B4-BE49-F238E27FC236}">
                <a16:creationId xmlns:a16="http://schemas.microsoft.com/office/drawing/2014/main" id="{DB41069E-B005-E07B-FC1F-74804CCAF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" r="5426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C1EE5-6C01-204A-892D-4F1BC738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dirty="0"/>
              <a:t>Cada um dos nós</a:t>
            </a:r>
          </a:p>
        </p:txBody>
      </p:sp>
    </p:spTree>
    <p:extLst>
      <p:ext uri="{BB962C8B-B14F-4D97-AF65-F5344CB8AC3E}">
        <p14:creationId xmlns:p14="http://schemas.microsoft.com/office/powerpoint/2010/main" val="271836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70705-4B2A-D046-B6B4-EA0F4287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30"/>
            <a:ext cx="10515600" cy="84314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Atividade</a:t>
            </a:r>
            <a:br>
              <a:rPr lang="pt-BR" sz="4000" dirty="0"/>
            </a:br>
            <a:r>
              <a:rPr lang="pt-BR" sz="2000" dirty="0"/>
              <a:t>desenhe a árvore DOM para o seguinte código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833E086-639A-934A-B079-67043AE2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655"/>
            <a:ext cx="10515600" cy="574171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html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head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&gt;Fundamentos de HTML&lt;/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meta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keywords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 err="1">
                <a:latin typeface="Courier" pitchFamily="2" charset="0"/>
              </a:rPr>
              <a:t>content</a:t>
            </a:r>
            <a:r>
              <a:rPr lang="pt-BR" sz="1400" dirty="0">
                <a:latin typeface="Courier" pitchFamily="2" charset="0"/>
              </a:rPr>
              <a:t>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”Browsers,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Renderização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, HTML, Fundamentos da Web"&gt;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meta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latin typeface="Courier" pitchFamily="2" charset="0"/>
              </a:rPr>
              <a:t>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description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 err="1">
                <a:latin typeface="Courier" pitchFamily="2" charset="0"/>
              </a:rPr>
              <a:t>content</a:t>
            </a:r>
            <a:r>
              <a:rPr lang="pt-BR" sz="1400" dirty="0">
                <a:latin typeface="Courier" pitchFamily="2" charset="0"/>
              </a:rPr>
              <a:t>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”Esta aula descreve o carregamento de páginas Web"&gt;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meta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charset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=”utf-8"&gt;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link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rel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=”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stylesheet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 err="1">
                <a:latin typeface="Courier" pitchFamily="2" charset="0"/>
              </a:rPr>
              <a:t>href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="../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estilo.css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head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body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h1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Fundamentos da Web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/h1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Navegadores seguem um processo para a </a:t>
            </a:r>
            <a:r>
              <a:rPr lang="pt-BR" sz="1400" dirty="0" err="1">
                <a:latin typeface="Courier" pitchFamily="2" charset="0"/>
              </a:rPr>
              <a:t>renderização</a:t>
            </a:r>
            <a:r>
              <a:rPr lang="pt-BR" sz="1400" dirty="0">
                <a:latin typeface="Courier" pitchFamily="2" charset="0"/>
              </a:rPr>
              <a:t> de páginas. Conhecer esse procedimento nos ajuda a desenvolver sites mais eficientes.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ol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Construindo o DOM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Construindo o CSSOM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Construindo a Árvore de </a:t>
            </a:r>
            <a:r>
              <a:rPr lang="pt-BR" sz="1400" dirty="0" err="1">
                <a:latin typeface="Courier" pitchFamily="2" charset="0"/>
              </a:rPr>
              <a:t>Renderização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Layout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>
                <a:latin typeface="Courier" pitchFamily="2" charset="0"/>
              </a:rPr>
              <a:t>Pintura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ol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body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html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5800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1175269-5482-2046-88D1-B4A70B7F1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t-BR" dirty="0"/>
              <a:t>Sintaxe HTML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43ACC8B-2FA2-D64C-AD72-D944CD46C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pt-BR" sz="2000" dirty="0" err="1"/>
              <a:t>https</a:t>
            </a:r>
            <a:r>
              <a:rPr lang="pt-BR" sz="2000" dirty="0"/>
              <a:t>://w3schools.com/</a:t>
            </a:r>
            <a:r>
              <a:rPr lang="pt-BR" sz="2000" dirty="0" err="1"/>
              <a:t>html</a:t>
            </a:r>
            <a:r>
              <a:rPr lang="pt-BR" sz="2000" dirty="0"/>
              <a:t>/</a:t>
            </a:r>
            <a:r>
              <a:rPr lang="pt-BR" sz="2000" dirty="0" err="1"/>
              <a:t>html_elements.asp</a:t>
            </a:r>
            <a:endParaRPr lang="pt-BR" sz="2000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quivo HTML">
            <a:extLst>
              <a:ext uri="{FF2B5EF4-FFF2-40B4-BE49-F238E27FC236}">
                <a16:creationId xmlns:a16="http://schemas.microsoft.com/office/drawing/2014/main" id="{9FFBC22A-A771-FA35-961A-D49CA988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753A8D-6D3D-6444-9B2E-40EA5DE6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Elementos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DAEBE2-CEFE-A246-9457-029B1D5D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984443"/>
            <a:ext cx="6614556" cy="4192520"/>
          </a:xfrm>
        </p:spPr>
        <p:txBody>
          <a:bodyPr>
            <a:normAutofit/>
          </a:bodyPr>
          <a:lstStyle/>
          <a:p>
            <a:r>
              <a:rPr lang="pt-BR" sz="2600" dirty="0"/>
              <a:t>Definido por uma </a:t>
            </a:r>
            <a:r>
              <a:rPr lang="pt-BR" sz="2600" dirty="0" err="1"/>
              <a:t>tag</a:t>
            </a:r>
            <a:r>
              <a:rPr lang="pt-BR" sz="2600" dirty="0"/>
              <a:t> de abertura, algum conteúdo e </a:t>
            </a:r>
            <a:r>
              <a:rPr lang="pt-BR" sz="2600" dirty="0" err="1"/>
              <a:t>tag</a:t>
            </a:r>
            <a:r>
              <a:rPr lang="pt-BR" sz="2600" dirty="0"/>
              <a:t> de fechamento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400" dirty="0" err="1">
                <a:solidFill>
                  <a:srgbClr val="C00000"/>
                </a:solidFill>
                <a:latin typeface="Courier" pitchFamily="2" charset="0"/>
              </a:rPr>
              <a:t>tagname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400" dirty="0">
                <a:latin typeface="Courier" pitchFamily="2" charset="0"/>
              </a:rPr>
              <a:t>Conteúdo aqui...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4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2400" dirty="0" err="1">
                <a:solidFill>
                  <a:srgbClr val="C00000"/>
                </a:solidFill>
                <a:latin typeface="Courier" pitchFamily="2" charset="0"/>
              </a:rPr>
              <a:t>tagname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600" dirty="0">
                <a:latin typeface="Courier" pitchFamily="2" charset="0"/>
              </a:rPr>
              <a:t> </a:t>
            </a:r>
          </a:p>
          <a:p>
            <a:endParaRPr lang="pt-BR" sz="2600" dirty="0"/>
          </a:p>
          <a:p>
            <a:r>
              <a:rPr lang="pt-BR" sz="2600" dirty="0"/>
              <a:t>Exemplos: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400" dirty="0">
                <a:solidFill>
                  <a:srgbClr val="C00000"/>
                </a:solidFill>
                <a:latin typeface="Courier" pitchFamily="2" charset="0"/>
              </a:rPr>
              <a:t>h1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400" dirty="0" err="1">
                <a:latin typeface="Courier" pitchFamily="2" charset="0"/>
              </a:rPr>
              <a:t>My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First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Heading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400" dirty="0">
                <a:solidFill>
                  <a:srgbClr val="C00000"/>
                </a:solidFill>
                <a:latin typeface="Courier" pitchFamily="2" charset="0"/>
              </a:rPr>
              <a:t>/h1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4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400" dirty="0" err="1">
                <a:latin typeface="Courier" pitchFamily="2" charset="0"/>
              </a:rPr>
              <a:t>My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first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paragraph</a:t>
            </a:r>
            <a:r>
              <a:rPr lang="pt-BR" sz="2400" dirty="0">
                <a:latin typeface="Courier" pitchFamily="2" charset="0"/>
              </a:rPr>
              <a:t>.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4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24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25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quivo HTML">
            <a:extLst>
              <a:ext uri="{FF2B5EF4-FFF2-40B4-BE49-F238E27FC236}">
                <a16:creationId xmlns:a16="http://schemas.microsoft.com/office/drawing/2014/main" id="{9550654F-6370-E0B6-DE48-70200F09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7BBC78-7146-9049-8E85-4B190E01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Elementos aninhados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63CDE-07B0-B44C-A508-0CBE8A2B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2"/>
            <a:ext cx="5257800" cy="453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!DOCTYPE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body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h1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/h1</a:t>
            </a:r>
            <a:r>
              <a:rPr lang="pt-BR" dirty="0">
                <a:solidFill>
                  <a:srgbClr val="0000CD"/>
                </a:solidFill>
              </a:rPr>
              <a:t>&gt; 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p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paragraph</a:t>
            </a:r>
            <a:r>
              <a:rPr lang="pt-BR" dirty="0"/>
              <a:t>.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p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body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A0D1A-528E-EB48-BB03-6A72C84D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Objetivos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A840F-1160-E74E-9AB4-B20D695A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200" dirty="0"/>
              <a:t>Como o Browser lê arquivos HTML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Sintaxe de um elemento HTML; abrindo e fechando </a:t>
            </a:r>
            <a:r>
              <a:rPr lang="pt-BR" sz="2200" dirty="0" err="1"/>
              <a:t>tags</a:t>
            </a:r>
            <a:r>
              <a:rPr lang="pt-BR" sz="2200" dirty="0"/>
              <a:t>, elementos, atributos, conteúdos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Aprendendo estrutura de um documento HTML, </a:t>
            </a:r>
          </a:p>
          <a:p>
            <a:pPr lvl="1"/>
            <a:r>
              <a:rPr lang="pt-BR" sz="2200" dirty="0"/>
              <a:t>Elementos &lt;</a:t>
            </a:r>
            <a:r>
              <a:rPr lang="pt-BR" sz="2200" dirty="0" err="1"/>
              <a:t>html</a:t>
            </a:r>
            <a:r>
              <a:rPr lang="pt-BR" sz="2200" dirty="0"/>
              <a:t>&gt; &lt;</a:t>
            </a:r>
            <a:r>
              <a:rPr lang="pt-BR" sz="2200" dirty="0" err="1"/>
              <a:t>head</a:t>
            </a:r>
            <a:r>
              <a:rPr lang="pt-BR" sz="2200" dirty="0"/>
              <a:t>&gt; &lt;</a:t>
            </a:r>
            <a:r>
              <a:rPr lang="pt-BR" sz="2200" dirty="0" err="1"/>
              <a:t>title</a:t>
            </a:r>
            <a:r>
              <a:rPr lang="pt-BR" sz="2200" dirty="0"/>
              <a:t>&gt; &amp; &lt;</a:t>
            </a:r>
            <a:r>
              <a:rPr lang="pt-BR" sz="2200" dirty="0" err="1"/>
              <a:t>body</a:t>
            </a:r>
            <a:r>
              <a:rPr lang="pt-BR" sz="22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Aprendendo metadados de documentos: </a:t>
            </a:r>
          </a:p>
          <a:p>
            <a:pPr lvl="1"/>
            <a:r>
              <a:rPr lang="pt-BR" sz="2200" dirty="0"/>
              <a:t>Elementos &lt;link&gt;, &lt;meta&gt;, &lt;</a:t>
            </a:r>
            <a:r>
              <a:rPr lang="pt-BR" sz="2200" dirty="0" err="1"/>
              <a:t>style</a:t>
            </a:r>
            <a:r>
              <a:rPr lang="pt-BR" sz="2200" dirty="0"/>
              <a:t>&gt;</a:t>
            </a:r>
            <a:endParaRPr lang="pt-BR" sz="2200" dirty="0">
              <a:effectLst/>
            </a:endParaRP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1205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5A37A-35D2-3047-BB64-4D90230D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HTML vazios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533EA-3841-F244-A473-B89A3887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Elementos HTML sem conteúdo</a:t>
            </a:r>
          </a:p>
          <a:p>
            <a:r>
              <a:rPr lang="pt-BR" dirty="0"/>
              <a:t>Exemplo</a:t>
            </a:r>
          </a:p>
          <a:p>
            <a:pPr marL="0" indent="0">
              <a:buNone/>
            </a:pP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p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br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/>
              <a:t> </a:t>
            </a:r>
            <a:r>
              <a:rPr lang="pt-BR" dirty="0" err="1"/>
              <a:t>paragraph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a </a:t>
            </a:r>
            <a:r>
              <a:rPr lang="pt-BR" dirty="0" err="1"/>
              <a:t>line</a:t>
            </a:r>
            <a:r>
              <a:rPr lang="pt-BR" dirty="0"/>
              <a:t> break.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p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Seta para Cima 3">
            <a:extLst>
              <a:ext uri="{FF2B5EF4-FFF2-40B4-BE49-F238E27FC236}">
                <a16:creationId xmlns:a16="http://schemas.microsoft.com/office/drawing/2014/main" id="{A9CEFAD4-0C16-8C4C-9C56-4EA2F706C9AF}"/>
              </a:ext>
            </a:extLst>
          </p:cNvPr>
          <p:cNvSpPr/>
          <p:nvPr/>
        </p:nvSpPr>
        <p:spPr>
          <a:xfrm>
            <a:off x="2766950" y="3345872"/>
            <a:ext cx="451262" cy="7748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ECF71F-0EB4-3440-90C5-5B5BE930F09A}"/>
              </a:ext>
            </a:extLst>
          </p:cNvPr>
          <p:cNvSpPr txBox="1"/>
          <p:nvPr/>
        </p:nvSpPr>
        <p:spPr>
          <a:xfrm>
            <a:off x="2422566" y="434636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Quebra de linha</a:t>
            </a:r>
          </a:p>
        </p:txBody>
      </p:sp>
    </p:spTree>
    <p:extLst>
      <p:ext uri="{BB962C8B-B14F-4D97-AF65-F5344CB8AC3E}">
        <p14:creationId xmlns:p14="http://schemas.microsoft.com/office/powerpoint/2010/main" val="395364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89CF76-5644-5844-BC24-30BCA235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não é case sensitive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B0143-1463-114C-922A-D66150A2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283" y="5814005"/>
            <a:ext cx="9769434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MAS... W3C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recomenda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minúsculas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05411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0ADEF-9CA0-6B4D-9778-25DF644E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Primeiras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tags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31A13D5-78AF-3245-BBF8-FA8BBAAB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1463" indent="-260350">
              <a:lnSpc>
                <a:spcPct val="114000"/>
              </a:lnSpc>
            </a:pPr>
            <a:r>
              <a:rPr lang="en-US" sz="2400" dirty="0"/>
              <a:t>&lt;h1&gt;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usado</a:t>
            </a:r>
            <a:r>
              <a:rPr lang="en-US" sz="2400" dirty="0"/>
              <a:t> para </a:t>
            </a:r>
            <a:r>
              <a:rPr lang="en-US" sz="2400" dirty="0" err="1"/>
              <a:t>cabeçalhos</a:t>
            </a:r>
            <a:r>
              <a:rPr lang="en-US" sz="2400" dirty="0"/>
              <a:t> de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nível</a:t>
            </a:r>
            <a:r>
              <a:rPr lang="en-US" sz="2400" dirty="0"/>
              <a:t> </a:t>
            </a:r>
          </a:p>
          <a:p>
            <a:pPr marL="498475" lvl="1" indent="-227013">
              <a:lnSpc>
                <a:spcPct val="114000"/>
              </a:lnSpc>
            </a:pPr>
            <a:r>
              <a:rPr lang="en-US" sz="2000" dirty="0" err="1"/>
              <a:t>Exemplo</a:t>
            </a:r>
            <a:r>
              <a:rPr lang="en-US" sz="2000" dirty="0"/>
              <a:t>: </a:t>
            </a:r>
            <a:r>
              <a:rPr lang="en-US" sz="2000" dirty="0" err="1"/>
              <a:t>título</a:t>
            </a:r>
            <a:r>
              <a:rPr lang="en-US" sz="2000" dirty="0"/>
              <a:t> de um </a:t>
            </a:r>
            <a:r>
              <a:rPr lang="en-US" sz="2000" dirty="0" err="1"/>
              <a:t>livro</a:t>
            </a:r>
            <a:endParaRPr lang="en-US" sz="2000" dirty="0"/>
          </a:p>
          <a:p>
            <a:pPr marL="0">
              <a:lnSpc>
                <a:spcPct val="114000"/>
              </a:lnSpc>
            </a:pPr>
            <a:r>
              <a:rPr lang="en-US" sz="2400" dirty="0"/>
              <a:t>&lt;h6&gt; </a:t>
            </a:r>
            <a:r>
              <a:rPr lang="en-US" sz="2400" dirty="0" err="1"/>
              <a:t>cabeçalhos</a:t>
            </a:r>
            <a:r>
              <a:rPr lang="en-US" sz="2400" dirty="0"/>
              <a:t> de 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nível</a:t>
            </a:r>
            <a:endParaRPr lang="en-US" sz="2400" dirty="0"/>
          </a:p>
          <a:p>
            <a:pPr marL="450850" lvl="1" indent="-225425">
              <a:lnSpc>
                <a:spcPct val="114000"/>
              </a:lnSpc>
            </a:pPr>
            <a:r>
              <a:rPr lang="en-US" sz="2000" dirty="0" err="1"/>
              <a:t>Exemplo</a:t>
            </a:r>
            <a:r>
              <a:rPr lang="en-US" sz="2000" dirty="0"/>
              <a:t>: </a:t>
            </a:r>
            <a:r>
              <a:rPr lang="en-US" sz="2000" dirty="0" err="1"/>
              <a:t>subsubsubseção</a:t>
            </a:r>
            <a:r>
              <a:rPr lang="en-US" sz="2000" dirty="0"/>
              <a:t>...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FD30F11-7312-894D-855F-5A92D5AD8A0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466059"/>
              </p:ext>
            </p:extLst>
          </p:nvPr>
        </p:nvGraphicFramePr>
        <p:xfrm>
          <a:off x="5449824" y="982266"/>
          <a:ext cx="6330498" cy="4650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4439">
                  <a:extLst>
                    <a:ext uri="{9D8B030D-6E8A-4147-A177-3AD203B41FA5}">
                      <a16:colId xmlns:a16="http://schemas.microsoft.com/office/drawing/2014/main" val="1439459633"/>
                    </a:ext>
                  </a:extLst>
                </a:gridCol>
                <a:gridCol w="4286059">
                  <a:extLst>
                    <a:ext uri="{9D8B030D-6E8A-4147-A177-3AD203B41FA5}">
                      <a16:colId xmlns:a16="http://schemas.microsoft.com/office/drawing/2014/main" val="2022709719"/>
                    </a:ext>
                  </a:extLst>
                </a:gridCol>
              </a:tblGrid>
              <a:tr h="651127">
                <a:tc>
                  <a:txBody>
                    <a:bodyPr/>
                    <a:lstStyle/>
                    <a:p>
                      <a:r>
                        <a:rPr lang="pt-BR" sz="3000" dirty="0" err="1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pt-BR" sz="3000" dirty="0">
                        <a:solidFill>
                          <a:schemeClr val="bg1"/>
                        </a:solidFill>
                      </a:endParaRPr>
                    </a:p>
                  </a:txBody>
                  <a:tcPr marL="154096" marR="154096" marT="77048" marB="77048"/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solidFill>
                            <a:schemeClr val="bg1"/>
                          </a:solidFill>
                        </a:rPr>
                        <a:t>Descrição</a:t>
                      </a:r>
                    </a:p>
                  </a:txBody>
                  <a:tcPr marL="154096" marR="154096" marT="77048" marB="77048"/>
                </a:tc>
                <a:extLst>
                  <a:ext uri="{0D108BD9-81ED-4DB2-BD59-A6C34878D82A}">
                    <a16:rowId xmlns:a16="http://schemas.microsoft.com/office/drawing/2014/main" val="779276210"/>
                  </a:ext>
                </a:extLst>
              </a:tr>
              <a:tr h="1323563">
                <a:tc>
                  <a:txBody>
                    <a:bodyPr/>
                    <a:lstStyle/>
                    <a:p>
                      <a:r>
                        <a:rPr lang="pt-BR" sz="2400" dirty="0"/>
                        <a:t>&lt;</a:t>
                      </a:r>
                      <a:r>
                        <a:rPr lang="pt-BR" sz="2400" dirty="0" err="1"/>
                        <a:t>html</a:t>
                      </a:r>
                      <a:r>
                        <a:rPr lang="pt-BR" sz="2400" dirty="0"/>
                        <a:t>&gt;</a:t>
                      </a:r>
                    </a:p>
                  </a:txBody>
                  <a:tcPr marL="154096" marR="154096" marT="77048" marB="77048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Define o nó raiz de um documento HTML</a:t>
                      </a:r>
                    </a:p>
                  </a:txBody>
                  <a:tcPr marL="154096" marR="154096" marT="77048" marB="77048"/>
                </a:tc>
                <a:extLst>
                  <a:ext uri="{0D108BD9-81ED-4DB2-BD59-A6C34878D82A}">
                    <a16:rowId xmlns:a16="http://schemas.microsoft.com/office/drawing/2014/main" val="2366205945"/>
                  </a:ext>
                </a:extLst>
              </a:tr>
              <a:tr h="1108919">
                <a:tc>
                  <a:txBody>
                    <a:bodyPr/>
                    <a:lstStyle/>
                    <a:p>
                      <a:r>
                        <a:rPr lang="pt-BR" sz="2400" dirty="0"/>
                        <a:t>&lt;</a:t>
                      </a:r>
                      <a:r>
                        <a:rPr lang="pt-BR" sz="2400" dirty="0" err="1"/>
                        <a:t>body</a:t>
                      </a:r>
                      <a:r>
                        <a:rPr lang="pt-BR" sz="2400" dirty="0"/>
                        <a:t>&gt;</a:t>
                      </a:r>
                    </a:p>
                  </a:txBody>
                  <a:tcPr marL="154096" marR="154096" marT="77048" marB="77048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Define o corpo do documento</a:t>
                      </a:r>
                    </a:p>
                  </a:txBody>
                  <a:tcPr marL="154096" marR="154096" marT="77048" marB="77048"/>
                </a:tc>
                <a:extLst>
                  <a:ext uri="{0D108BD9-81ED-4DB2-BD59-A6C34878D82A}">
                    <a16:rowId xmlns:a16="http://schemas.microsoft.com/office/drawing/2014/main" val="195487052"/>
                  </a:ext>
                </a:extLst>
              </a:tr>
              <a:tr h="1566711">
                <a:tc>
                  <a:txBody>
                    <a:bodyPr/>
                    <a:lstStyle/>
                    <a:p>
                      <a:r>
                        <a:rPr lang="pt-BR" sz="2400" dirty="0"/>
                        <a:t>&lt;h1&gt; a &lt;h6&gt;</a:t>
                      </a:r>
                    </a:p>
                  </a:txBody>
                  <a:tcPr marL="154096" marR="154096" marT="77048" marB="77048"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Define cabeçalhos de conteúdo em HTML</a:t>
                      </a:r>
                    </a:p>
                  </a:txBody>
                  <a:tcPr marL="154096" marR="154096" marT="77048" marB="77048"/>
                </a:tc>
                <a:extLst>
                  <a:ext uri="{0D108BD9-81ED-4DB2-BD59-A6C34878D82A}">
                    <a16:rowId xmlns:a16="http://schemas.microsoft.com/office/drawing/2014/main" val="11866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961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661E-554E-3B47-AD6A-35470395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2B46F-0538-704D-B043-C179DD046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Todos elementos HTML podem ter </a:t>
            </a:r>
            <a:r>
              <a:rPr lang="pt-BR" b="1" dirty="0"/>
              <a:t>atributos</a:t>
            </a:r>
            <a:endParaRPr lang="pt-BR" dirty="0"/>
          </a:p>
          <a:p>
            <a:r>
              <a:rPr lang="pt-BR" dirty="0"/>
              <a:t>Atributos oferecem </a:t>
            </a:r>
            <a:r>
              <a:rPr lang="pt-BR" b="1" dirty="0"/>
              <a:t>informações adicionais </a:t>
            </a:r>
            <a:r>
              <a:rPr lang="pt-BR" dirty="0"/>
              <a:t>sobre elementos</a:t>
            </a:r>
          </a:p>
          <a:p>
            <a:r>
              <a:rPr lang="pt-BR" dirty="0"/>
              <a:t>Atributos são sempre especificados na </a:t>
            </a:r>
            <a:r>
              <a:rPr lang="pt-BR" b="1" dirty="0" err="1"/>
              <a:t>tag</a:t>
            </a:r>
            <a:r>
              <a:rPr lang="pt-BR" b="1" dirty="0"/>
              <a:t> de abertura</a:t>
            </a:r>
          </a:p>
          <a:p>
            <a:r>
              <a:rPr lang="pt-BR" dirty="0"/>
              <a:t>Atributos normalmente vêm em pares </a:t>
            </a:r>
            <a:r>
              <a:rPr lang="pt-BR" b="1" dirty="0"/>
              <a:t>nome=“valor”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02D235-13E7-C440-B8B9-79017CA3C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!DOCTYPE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html</a:t>
            </a:r>
            <a:r>
              <a:rPr lang="pt-BR" dirty="0">
                <a:solidFill>
                  <a:srgbClr val="A52A2A"/>
                </a:solidFill>
              </a:rPr>
              <a:t> </a:t>
            </a:r>
            <a:r>
              <a:rPr lang="pt-BR" b="1" dirty="0" err="1"/>
              <a:t>lang</a:t>
            </a:r>
            <a:r>
              <a:rPr lang="pt-BR" b="1" dirty="0"/>
              <a:t>=“</a:t>
            </a:r>
            <a:r>
              <a:rPr lang="pt-BR" b="1" dirty="0" err="1"/>
              <a:t>pt-br</a:t>
            </a:r>
            <a:r>
              <a:rPr lang="pt-BR" b="1" dirty="0"/>
              <a:t>”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body</a:t>
            </a:r>
            <a:r>
              <a:rPr lang="pt-BR" dirty="0">
                <a:solidFill>
                  <a:srgbClr val="0000CD"/>
                </a:solidFill>
              </a:rPr>
              <a:t>&gt;</a:t>
            </a:r>
          </a:p>
          <a:p>
            <a:pPr marL="0" indent="0">
              <a:buNone/>
            </a:pPr>
            <a:br>
              <a:rPr lang="pt-BR" sz="1400" dirty="0"/>
            </a:br>
            <a:r>
              <a:rPr lang="pt-BR" dirty="0"/>
              <a:t>    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h1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/h1</a:t>
            </a:r>
            <a:r>
              <a:rPr lang="pt-BR" dirty="0">
                <a:solidFill>
                  <a:srgbClr val="0000CD"/>
                </a:solidFill>
              </a:rPr>
              <a:t>&gt; 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p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paragraph</a:t>
            </a:r>
            <a:r>
              <a:rPr lang="pt-BR" dirty="0"/>
              <a:t>.</a:t>
            </a: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p</a:t>
            </a:r>
            <a:r>
              <a:rPr lang="pt-BR" dirty="0">
                <a:solidFill>
                  <a:srgbClr val="0000CD"/>
                </a:solidFill>
              </a:rPr>
              <a:t>&gt;</a:t>
            </a:r>
          </a:p>
          <a:p>
            <a:pPr marL="0" indent="0">
              <a:buNone/>
            </a:pPr>
            <a:br>
              <a:rPr lang="pt-BR" sz="1400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body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E1C394-65E4-4A41-B7BF-744332AAAF8A}"/>
              </a:ext>
            </a:extLst>
          </p:cNvPr>
          <p:cNvSpPr txBox="1"/>
          <p:nvPr/>
        </p:nvSpPr>
        <p:spPr>
          <a:xfrm>
            <a:off x="6460176" y="230188"/>
            <a:ext cx="5200591" cy="921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lang</a:t>
            </a:r>
            <a:r>
              <a:rPr lang="pt-BR" dirty="0"/>
              <a:t> é um atributo que especifica o idioma da página.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Ajuda motores de busca e navegadores</a:t>
            </a:r>
          </a:p>
        </p:txBody>
      </p:sp>
    </p:spTree>
    <p:extLst>
      <p:ext uri="{BB962C8B-B14F-4D97-AF65-F5344CB8AC3E}">
        <p14:creationId xmlns:p14="http://schemas.microsoft.com/office/powerpoint/2010/main" val="3270831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34143D-6E54-A846-9FED-11AE42D2D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/>
              <a:t>Estrutura de um documento HTML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21350B0-1360-8F41-9C7F-8A274B366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pt-BR" dirty="0" err="1">
                <a:solidFill>
                  <a:schemeClr val="bg1"/>
                </a:solidFill>
              </a:rPr>
              <a:t>https</a:t>
            </a:r>
            <a:r>
              <a:rPr lang="pt-BR" dirty="0">
                <a:solidFill>
                  <a:schemeClr val="bg1"/>
                </a:solidFill>
              </a:rPr>
              <a:t>://</a:t>
            </a:r>
            <a:r>
              <a:rPr lang="pt-BR" dirty="0" err="1">
                <a:solidFill>
                  <a:schemeClr val="bg1"/>
                </a:solidFill>
              </a:rPr>
              <a:t>htmlquick.com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tutorials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document-structure.html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2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49785-CD24-F848-B9E1-36B9BBCA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Estrutura básica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BC3C9-C3A8-284C-971A-0A8C5741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Consiste nas seguintes seções:</a:t>
            </a:r>
          </a:p>
          <a:p>
            <a:pPr lvl="1"/>
            <a:r>
              <a:rPr lang="pt-BR" dirty="0"/>
              <a:t>The DTD (</a:t>
            </a:r>
            <a:r>
              <a:rPr lang="pt-BR" dirty="0">
                <a:hlinkClick r:id="rId2"/>
              </a:rPr>
              <a:t>!DOCTYPE declaration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main</a:t>
            </a:r>
            <a:r>
              <a:rPr lang="pt-BR" dirty="0"/>
              <a:t> container (</a:t>
            </a:r>
            <a:r>
              <a:rPr lang="pt-BR" dirty="0">
                <a:hlinkClick r:id="rId3"/>
              </a:rPr>
              <a:t>html element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section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head element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/>
              <a:t>section</a:t>
            </a:r>
            <a:r>
              <a:rPr lang="pt-BR" dirty="0"/>
              <a:t> (</a:t>
            </a:r>
            <a:r>
              <a:rPr lang="pt-BR" dirty="0">
                <a:hlinkClick r:id="rId5"/>
              </a:rPr>
              <a:t>body element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59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00F54-E09F-0E4C-9E70-62987058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Doctype declaration</a:t>
            </a:r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0386A-E8D0-E943-9359-640F9164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Documentos HTML precisam iniciar com a declaração de seu tipo</a:t>
            </a:r>
          </a:p>
          <a:p>
            <a:r>
              <a:rPr lang="pt-BR" dirty="0"/>
              <a:t>Indica para o navegador qual tipo de documento está sendo manipulado</a:t>
            </a:r>
          </a:p>
          <a:p>
            <a:r>
              <a:rPr lang="pt-BR" dirty="0"/>
              <a:t>A declaração é inserida com a marcação especial </a:t>
            </a:r>
            <a:r>
              <a:rPr lang="pt-BR" b="1" dirty="0"/>
              <a:t>!</a:t>
            </a:r>
            <a:r>
              <a:rPr lang="pt-BR" b="1" dirty="0" err="1"/>
              <a:t>doctype</a:t>
            </a:r>
            <a:endParaRPr lang="pt-BR" b="1" dirty="0"/>
          </a:p>
          <a:p>
            <a:r>
              <a:rPr lang="pt-BR" dirty="0"/>
              <a:t>Em HTML5, a declaração é feita da seguinte forma:</a:t>
            </a:r>
          </a:p>
          <a:p>
            <a:pPr marL="403225" indent="0">
              <a:buNone/>
            </a:pP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!</a:t>
            </a:r>
            <a:r>
              <a:rPr lang="pt-BR" dirty="0" err="1">
                <a:solidFill>
                  <a:srgbClr val="A52A2A"/>
                </a:solidFill>
              </a:rPr>
              <a:t>doctype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706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8BD5C-D6D5-574A-829A-850D83B4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Doctype</a:t>
            </a:r>
            <a:endParaRPr lang="pt-BR" dirty="0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A5182E9-A5F9-6A46-AF2A-4B2AB8F61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039" y="152899"/>
            <a:ext cx="6185828" cy="6498376"/>
          </a:xfrm>
        </p:spPr>
      </p:pic>
    </p:spTree>
    <p:extLst>
      <p:ext uri="{BB962C8B-B14F-4D97-AF65-F5344CB8AC3E}">
        <p14:creationId xmlns:p14="http://schemas.microsoft.com/office/powerpoint/2010/main" val="257659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7BC90-25E3-0349-96E2-30F30491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Contêiner principal: elemento </a:t>
            </a:r>
            <a:r>
              <a:rPr lang="pt-BR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html</a:t>
            </a:r>
            <a:endParaRPr lang="pt-BR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C8244-7AF8-914E-9840-036D0A7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 deve envolver TODAS as demais marcações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!</a:t>
            </a:r>
            <a:r>
              <a:rPr lang="pt-BR" dirty="0" err="1">
                <a:solidFill>
                  <a:srgbClr val="A52A2A"/>
                </a:solidFill>
              </a:rPr>
              <a:t>doctype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 err="1">
                <a:solidFill>
                  <a:srgbClr val="A52A2A"/>
                </a:solidFill>
              </a:rPr>
              <a:t>html</a:t>
            </a:r>
            <a:r>
              <a:rPr lang="pt-BR" dirty="0">
                <a:solidFill>
                  <a:srgbClr val="A52A2A"/>
                </a:solidFill>
              </a:rPr>
              <a:t> </a:t>
            </a:r>
            <a:r>
              <a:rPr lang="pt-BR" b="1" dirty="0" err="1"/>
              <a:t>lang</a:t>
            </a:r>
            <a:r>
              <a:rPr lang="pt-BR" b="1" dirty="0"/>
              <a:t>=“</a:t>
            </a:r>
            <a:r>
              <a:rPr lang="pt-BR" b="1" dirty="0" err="1"/>
              <a:t>pt-br</a:t>
            </a:r>
            <a:r>
              <a:rPr lang="pt-BR" b="1" dirty="0"/>
              <a:t>”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br>
              <a:rPr lang="pt-BR" dirty="0"/>
            </a:br>
            <a:r>
              <a:rPr lang="pt-BR" dirty="0"/>
              <a:t>   todos os elementos </a:t>
            </a:r>
            <a:r>
              <a:rPr lang="pt-BR" dirty="0" err="1"/>
              <a:t>html</a:t>
            </a:r>
            <a:r>
              <a:rPr lang="pt-BR" dirty="0"/>
              <a:t> aqui!</a:t>
            </a:r>
            <a:endParaRPr lang="pt-BR" dirty="0">
              <a:solidFill>
                <a:srgbClr val="0000CD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CD"/>
                </a:solidFill>
              </a:rPr>
              <a:t>&lt;</a:t>
            </a:r>
            <a:r>
              <a:rPr lang="pt-BR" dirty="0">
                <a:solidFill>
                  <a:srgbClr val="A52A2A"/>
                </a:solidFill>
              </a:rPr>
              <a:t>/</a:t>
            </a:r>
            <a:r>
              <a:rPr lang="pt-BR" dirty="0" err="1">
                <a:solidFill>
                  <a:srgbClr val="A52A2A"/>
                </a:solidFill>
              </a:rPr>
              <a:t>html</a:t>
            </a:r>
            <a:r>
              <a:rPr lang="pt-BR" dirty="0">
                <a:solidFill>
                  <a:srgbClr val="0000CD"/>
                </a:solidFill>
              </a:rPr>
              <a:t>&gt;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765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BFF81-8FB3-8F47-BC49-4D93C470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pt-BR" dirty="0"/>
              <a:t> de um documento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A1FD1-EEA4-134B-BAD0-E3510514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Contêiner para metadados do documento</a:t>
            </a:r>
          </a:p>
          <a:p>
            <a:r>
              <a:rPr lang="pt-BR" dirty="0"/>
              <a:t>5 categorias de metadados:</a:t>
            </a:r>
          </a:p>
          <a:p>
            <a:pPr marL="514350" indent="-288925">
              <a:buFont typeface="+mj-lt"/>
              <a:buAutoNum type="arabicPeriod"/>
            </a:pPr>
            <a:r>
              <a:rPr lang="pt-BR" sz="2400" b="1" dirty="0"/>
              <a:t>Título do documento</a:t>
            </a:r>
            <a:r>
              <a:rPr lang="pt-BR" sz="2400" dirty="0"/>
              <a:t>: descreve brevemente o tema do documento. É OBRIGATÓRIO.</a:t>
            </a:r>
          </a:p>
          <a:p>
            <a:pPr marL="822325" lvl="1" indent="-323850"/>
            <a:r>
              <a:rPr lang="pt-BR" sz="2200" dirty="0"/>
              <a:t>É declarada pelo elemento </a:t>
            </a:r>
            <a:r>
              <a:rPr lang="pt-BR" sz="2200" b="1" dirty="0"/>
              <a:t>&lt;</a:t>
            </a:r>
            <a:r>
              <a:rPr lang="pt-BR" sz="2200" b="1" dirty="0" err="1"/>
              <a:t>title</a:t>
            </a:r>
            <a:r>
              <a:rPr lang="pt-BR" sz="2200" b="1" dirty="0"/>
              <a:t>&gt;</a:t>
            </a:r>
          </a:p>
          <a:p>
            <a:pPr marL="514350" indent="-288925">
              <a:buFont typeface="+mj-lt"/>
              <a:buAutoNum type="arabicPeriod"/>
            </a:pPr>
            <a:r>
              <a:rPr lang="pt-BR" sz="2400" b="1" dirty="0"/>
              <a:t>Declarações de estilo</a:t>
            </a:r>
            <a:r>
              <a:rPr lang="pt-BR" sz="2400" dirty="0"/>
              <a:t>: definição de grupos de estilos usados para configurar a apresentação</a:t>
            </a:r>
          </a:p>
          <a:p>
            <a:pPr marL="822325" lvl="1" indent="-323850"/>
            <a:r>
              <a:rPr lang="pt-BR" sz="2200" dirty="0"/>
              <a:t>São declaradas por elementos </a:t>
            </a:r>
            <a:r>
              <a:rPr lang="pt-BR" sz="2200" b="1" dirty="0"/>
              <a:t>&lt;</a:t>
            </a:r>
            <a:r>
              <a:rPr lang="pt-BR" sz="2200" b="1" dirty="0" err="1"/>
              <a:t>style</a:t>
            </a:r>
            <a:r>
              <a:rPr lang="pt-BR" sz="2200" b="1" dirty="0"/>
              <a:t>&gt;</a:t>
            </a:r>
            <a:endParaRPr lang="pt-BR" sz="1900" b="1" dirty="0"/>
          </a:p>
          <a:p>
            <a:pPr marL="514350" indent="-288925">
              <a:buFont typeface="+mj-lt"/>
              <a:buAutoNum type="arabicPeriod"/>
            </a:pPr>
            <a:r>
              <a:rPr lang="pt-BR" sz="2400" b="1" dirty="0"/>
              <a:t>Scripts </a:t>
            </a:r>
            <a:r>
              <a:rPr lang="pt-BR" sz="2400" b="1" dirty="0" err="1"/>
              <a:t>client-side</a:t>
            </a:r>
            <a:r>
              <a:rPr lang="pt-BR" sz="2400" b="1" dirty="0"/>
              <a:t>: </a:t>
            </a:r>
            <a:r>
              <a:rPr lang="pt-BR" sz="2400" dirty="0"/>
              <a:t>insere programas para dar funcionalidades e interatividade</a:t>
            </a:r>
          </a:p>
          <a:p>
            <a:pPr marL="822325" lvl="1" indent="-323850"/>
            <a:r>
              <a:rPr lang="pt-BR" sz="2200" dirty="0"/>
              <a:t>São declaradas por elementos </a:t>
            </a:r>
            <a:r>
              <a:rPr lang="pt-BR" sz="2200" b="1" dirty="0"/>
              <a:t>&lt;script&gt;</a:t>
            </a:r>
          </a:p>
          <a:p>
            <a:pPr marL="514350" indent="-288925">
              <a:buFont typeface="+mj-lt"/>
              <a:buAutoNum type="arabicPeriod"/>
            </a:pPr>
            <a:r>
              <a:rPr lang="pt-BR" sz="2400" b="1" dirty="0"/>
              <a:t>Instruções meta: </a:t>
            </a:r>
            <a:r>
              <a:rPr lang="pt-BR" sz="2400" dirty="0"/>
              <a:t>definem atributos e valores descritores</a:t>
            </a:r>
          </a:p>
          <a:p>
            <a:pPr marL="822325" lvl="1" indent="-323850"/>
            <a:r>
              <a:rPr lang="pt-BR" sz="2200" dirty="0"/>
              <a:t>Declaradas por elementos </a:t>
            </a:r>
            <a:r>
              <a:rPr lang="pt-BR" sz="2200" b="1" dirty="0"/>
              <a:t>&lt;meta&gt;</a:t>
            </a:r>
          </a:p>
          <a:p>
            <a:pPr marL="514350" indent="-288925">
              <a:buFont typeface="+mj-lt"/>
              <a:buAutoNum type="arabicPeriod"/>
            </a:pPr>
            <a:r>
              <a:rPr lang="pt-BR" sz="2400" b="1" dirty="0"/>
              <a:t>Informações relacionais:</a:t>
            </a:r>
            <a:r>
              <a:rPr lang="pt-BR" sz="2400" dirty="0"/>
              <a:t> indicam recursos relacionados ao documento</a:t>
            </a:r>
          </a:p>
          <a:p>
            <a:pPr marL="822325" lvl="1" indent="-323850"/>
            <a:r>
              <a:rPr lang="pt-BR" sz="2200" dirty="0"/>
              <a:t>Declaradas por elementos </a:t>
            </a:r>
            <a:r>
              <a:rPr lang="pt-BR" sz="2200" b="1" dirty="0"/>
              <a:t>&lt;link&gt;</a:t>
            </a:r>
          </a:p>
        </p:txBody>
      </p:sp>
    </p:spTree>
    <p:extLst>
      <p:ext uri="{BB962C8B-B14F-4D97-AF65-F5344CB8AC3E}">
        <p14:creationId xmlns:p14="http://schemas.microsoft.com/office/powerpoint/2010/main" val="276238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C2AF22-FD3C-AE45-886B-6E458124C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699" y="1380754"/>
            <a:ext cx="6800602" cy="2513516"/>
          </a:xfrm>
        </p:spPr>
        <p:txBody>
          <a:bodyPr>
            <a:normAutofit/>
          </a:bodyPr>
          <a:lstStyle/>
          <a:p>
            <a:r>
              <a:rPr lang="pt-BR" sz="5400" dirty="0"/>
              <a:t>1. Como o Browser lê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C74AE71-255F-C142-BF45-B645CAFC3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3894270"/>
            <a:ext cx="5561938" cy="1534587"/>
          </a:xfrm>
        </p:spPr>
        <p:txBody>
          <a:bodyPr>
            <a:normAutofit/>
          </a:bodyPr>
          <a:lstStyle/>
          <a:p>
            <a:r>
              <a:rPr lang="pt-BR" sz="5400" b="1" dirty="0"/>
              <a:t>Páginas Web?</a:t>
            </a:r>
          </a:p>
          <a:p>
            <a:r>
              <a:rPr lang="pt-BR" sz="1700" dirty="0" err="1"/>
              <a:t>https</a:t>
            </a:r>
            <a:r>
              <a:rPr lang="pt-BR" sz="1700" dirty="0"/>
              <a:t>://</a:t>
            </a:r>
            <a:r>
              <a:rPr lang="pt-BR" sz="1700" dirty="0" err="1"/>
              <a:t>developer.mozilla.org</a:t>
            </a:r>
            <a:r>
              <a:rPr lang="pt-BR" sz="1700" dirty="0"/>
              <a:t>/</a:t>
            </a:r>
            <a:r>
              <a:rPr lang="pt-BR" sz="1700" dirty="0" err="1"/>
              <a:t>en</a:t>
            </a:r>
            <a:r>
              <a:rPr lang="pt-BR" sz="1700" dirty="0"/>
              <a:t>-US/</a:t>
            </a:r>
            <a:r>
              <a:rPr lang="pt-BR" sz="1700" dirty="0" err="1"/>
              <a:t>docs</a:t>
            </a:r>
            <a:r>
              <a:rPr lang="pt-BR" sz="1700" dirty="0"/>
              <a:t>/Web/Performance/</a:t>
            </a:r>
            <a:r>
              <a:rPr lang="pt-BR" sz="1700" dirty="0" err="1"/>
              <a:t>How_browsers_work#parsing</a:t>
            </a:r>
            <a:endParaRPr lang="pt-BR" sz="1700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5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435C-4B28-594B-967F-4221F094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66254"/>
            <a:ext cx="11590317" cy="644830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head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Eppur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si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muove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meta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keywords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 err="1">
                <a:latin typeface="Courier" pitchFamily="2" charset="0"/>
              </a:rPr>
              <a:t>content</a:t>
            </a:r>
            <a:r>
              <a:rPr lang="pt-BR" sz="1400" dirty="0">
                <a:latin typeface="Courier" pitchFamily="2" charset="0"/>
              </a:rPr>
              <a:t>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Galileo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Galilei,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heliocentrism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geocentrism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meta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latin typeface="Courier" pitchFamily="2" charset="0"/>
              </a:rPr>
              <a:t>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description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 err="1">
                <a:latin typeface="Courier" pitchFamily="2" charset="0"/>
              </a:rPr>
              <a:t>content</a:t>
            </a:r>
            <a:r>
              <a:rPr lang="pt-BR" sz="1400" dirty="0">
                <a:latin typeface="Courier" pitchFamily="2" charset="0"/>
              </a:rPr>
              <a:t>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This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document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approaches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briefly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the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works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of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Galileo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Galilei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about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the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Heliocentrism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..."&gt;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meta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name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Author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 err="1">
                <a:latin typeface="Courier" pitchFamily="2" charset="0"/>
              </a:rPr>
              <a:t>content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="Mark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Rottenberg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style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 </a:t>
            </a:r>
            <a:r>
              <a:rPr lang="pt-BR" sz="1400" dirty="0" err="1">
                <a:latin typeface="Courier" pitchFamily="2" charset="0"/>
              </a:rPr>
              <a:t>table</a:t>
            </a:r>
            <a:r>
              <a:rPr lang="pt-BR" sz="1400" dirty="0">
                <a:latin typeface="Courier" pitchFamily="2" charset="0"/>
              </a:rPr>
              <a:t> {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latin typeface="Courier" pitchFamily="2" charset="0"/>
              </a:rPr>
              <a:t>        </a:t>
            </a:r>
            <a:r>
              <a:rPr lang="pt-BR" sz="1400" dirty="0" err="1">
                <a:latin typeface="Courier" pitchFamily="2" charset="0"/>
              </a:rPr>
              <a:t>width</a:t>
            </a:r>
            <a:r>
              <a:rPr lang="pt-BR" sz="1400" dirty="0">
                <a:latin typeface="Courier" pitchFamily="2" charset="0"/>
              </a:rPr>
              <a:t>: 100%;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latin typeface="Courier" pitchFamily="2" charset="0"/>
              </a:rPr>
              <a:t>        </a:t>
            </a:r>
            <a:r>
              <a:rPr lang="pt-BR" sz="1400" dirty="0" err="1">
                <a:latin typeface="Courier" pitchFamily="2" charset="0"/>
              </a:rPr>
              <a:t>border</a:t>
            </a:r>
            <a:r>
              <a:rPr lang="pt-BR" sz="1400" dirty="0">
                <a:latin typeface="Courier" pitchFamily="2" charset="0"/>
              </a:rPr>
              <a:t>-color: </a:t>
            </a:r>
            <a:r>
              <a:rPr lang="pt-BR" sz="1400" dirty="0" err="1">
                <a:latin typeface="Courier" pitchFamily="2" charset="0"/>
              </a:rPr>
              <a:t>black</a:t>
            </a:r>
            <a:r>
              <a:rPr lang="pt-BR" sz="1400" dirty="0">
                <a:latin typeface="Courier" pitchFamily="2" charset="0"/>
              </a:rPr>
              <a:t>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latin typeface="Courier" pitchFamily="2" charset="0"/>
              </a:rPr>
              <a:t>     }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style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script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 </a:t>
            </a:r>
            <a:r>
              <a:rPr lang="pt-BR" sz="1400" dirty="0" err="1">
                <a:latin typeface="Courier" pitchFamily="2" charset="0"/>
              </a:rPr>
              <a:t>result</a:t>
            </a:r>
            <a:r>
              <a:rPr lang="pt-BR" sz="1400" dirty="0">
                <a:latin typeface="Courier" pitchFamily="2" charset="0"/>
              </a:rPr>
              <a:t> = 0;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latin typeface="Courier" pitchFamily="2" charset="0"/>
              </a:rPr>
              <a:t>     </a:t>
            </a:r>
            <a:r>
              <a:rPr lang="pt-BR" sz="1400" b="1" dirty="0" err="1">
                <a:latin typeface="Courier" pitchFamily="2" charset="0"/>
              </a:rPr>
              <a:t>let</a:t>
            </a:r>
            <a:r>
              <a:rPr lang="pt-BR" sz="1400" dirty="0"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increment</a:t>
            </a:r>
            <a:r>
              <a:rPr lang="pt-BR" sz="1400" dirty="0">
                <a:latin typeface="Courier" pitchFamily="2" charset="0"/>
              </a:rPr>
              <a:t>  = </a:t>
            </a:r>
            <a:r>
              <a:rPr lang="pt-BR" sz="1400" dirty="0" err="1">
                <a:latin typeface="Courier" pitchFamily="2" charset="0"/>
              </a:rPr>
              <a:t>amount</a:t>
            </a:r>
            <a:r>
              <a:rPr lang="pt-BR" sz="1400" dirty="0">
                <a:latin typeface="Courier" pitchFamily="2" charset="0"/>
              </a:rPr>
              <a:t> =&gt; { </a:t>
            </a:r>
            <a:r>
              <a:rPr lang="pt-BR" sz="1400" dirty="0" err="1">
                <a:latin typeface="Courier" pitchFamily="2" charset="0"/>
              </a:rPr>
              <a:t>result</a:t>
            </a:r>
            <a:r>
              <a:rPr lang="pt-BR" sz="1400" dirty="0">
                <a:latin typeface="Courier" pitchFamily="2" charset="0"/>
              </a:rPr>
              <a:t> += </a:t>
            </a:r>
            <a:r>
              <a:rPr lang="pt-BR" sz="1400" dirty="0" err="1">
                <a:latin typeface="Courier" pitchFamily="2" charset="0"/>
              </a:rPr>
              <a:t>amount</a:t>
            </a:r>
            <a:r>
              <a:rPr lang="pt-BR" sz="1400" dirty="0">
                <a:latin typeface="Courier" pitchFamily="2" charset="0"/>
              </a:rPr>
              <a:t>; }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&lt;/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script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link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rel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="index" </a:t>
            </a:r>
            <a:r>
              <a:rPr lang="pt-BR" sz="1400" dirty="0" err="1">
                <a:latin typeface="Courier" pitchFamily="2" charset="0"/>
              </a:rPr>
              <a:t>href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="../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index.html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400" dirty="0">
                <a:solidFill>
                  <a:srgbClr val="C00000"/>
                </a:solidFill>
                <a:latin typeface="Courier" pitchFamily="2" charset="0"/>
              </a:rPr>
              <a:t>link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400" dirty="0" err="1">
                <a:latin typeface="Courier" pitchFamily="2" charset="0"/>
              </a:rPr>
              <a:t>rel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="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alternate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>
                <a:latin typeface="Courier" pitchFamily="2" charset="0"/>
              </a:rPr>
              <a:t>media=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print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 </a:t>
            </a:r>
            <a:r>
              <a:rPr lang="pt-BR" sz="1400" dirty="0" err="1">
                <a:latin typeface="Courier" pitchFamily="2" charset="0"/>
              </a:rPr>
              <a:t>href</a:t>
            </a:r>
            <a:r>
              <a:rPr lang="pt-BR" sz="1400" dirty="0">
                <a:latin typeface="Courier" pitchFamily="2" charset="0"/>
              </a:rPr>
              <a:t>=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printer-version.html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"&gt; </a:t>
            </a:r>
          </a:p>
          <a:p>
            <a:pPr marL="0" indent="0">
              <a:lnSpc>
                <a:spcPct val="123000"/>
              </a:lnSpc>
              <a:spcBef>
                <a:spcPts val="400"/>
              </a:spcBef>
              <a:buNone/>
            </a:pP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400" dirty="0" err="1">
                <a:solidFill>
                  <a:srgbClr val="C00000"/>
                </a:solidFill>
                <a:latin typeface="Courier" pitchFamily="2" charset="0"/>
              </a:rPr>
              <a:t>head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75773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5E9AE-723D-6742-BA48-6CA62711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pt-BR" dirty="0"/>
              <a:t> de um documento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0ECC2-EC92-9548-83FB-C2CAF6A6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Parte </a:t>
            </a:r>
            <a:r>
              <a:rPr lang="pt-BR" dirty="0" err="1"/>
              <a:t>renderizada</a:t>
            </a:r>
            <a:r>
              <a:rPr lang="pt-BR" dirty="0"/>
              <a:t> do documento, </a:t>
            </a:r>
            <a:r>
              <a:rPr lang="pt-BR" i="1" dirty="0" err="1"/>
              <a:t>viewport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56571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B6DE2-EB57-1A4F-ADFD-613EC81A4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883"/>
            <a:ext cx="10515600" cy="588008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&lt;!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doctype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</a:t>
            </a:r>
            <a:r>
              <a:rPr lang="pt-BR" sz="2400" dirty="0" err="1">
                <a:solidFill>
                  <a:srgbClr val="C00000"/>
                </a:solidFill>
                <a:latin typeface="Courier" pitchFamily="2" charset="0"/>
              </a:rPr>
              <a:t>html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</a:t>
            </a:r>
            <a:br>
              <a:rPr lang="pt-BR" sz="2400" dirty="0">
                <a:solidFill>
                  <a:srgbClr val="0000CD"/>
                </a:solidFill>
                <a:latin typeface="Courier" pitchFamily="2" charset="0"/>
              </a:rPr>
            </a:b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&lt;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html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</a:t>
            </a:r>
            <a:r>
              <a:rPr lang="pt-BR" sz="2400" dirty="0" err="1">
                <a:solidFill>
                  <a:srgbClr val="C00000"/>
                </a:solidFill>
                <a:latin typeface="Courier" pitchFamily="2" charset="0"/>
              </a:rPr>
              <a:t>lang</a:t>
            </a:r>
            <a:r>
              <a:rPr lang="pt-BR" sz="2400" b="1" dirty="0">
                <a:latin typeface="Courier" pitchFamily="2" charset="0"/>
              </a:rPr>
              <a:t>=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en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-US”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</a:t>
            </a:r>
            <a:br>
              <a:rPr lang="pt-BR" sz="2400" dirty="0">
                <a:latin typeface="Courier" pitchFamily="2" charset="0"/>
              </a:rPr>
            </a:b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 &lt;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head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   &lt;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title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</a:t>
            </a:r>
            <a:r>
              <a:rPr lang="pt-BR" sz="2400" dirty="0" err="1">
                <a:latin typeface="Courier" pitchFamily="2" charset="0"/>
              </a:rPr>
              <a:t>This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is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the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story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of</a:t>
            </a:r>
            <a:r>
              <a:rPr lang="pt-BR" sz="2400" dirty="0">
                <a:latin typeface="Courier" pitchFamily="2" charset="0"/>
              </a:rPr>
              <a:t> me, </a:t>
            </a:r>
            <a:r>
              <a:rPr lang="pt-BR" sz="2400" dirty="0" err="1">
                <a:latin typeface="Courier" pitchFamily="2" charset="0"/>
              </a:rPr>
              <a:t>learning</a:t>
            </a:r>
            <a:r>
              <a:rPr lang="pt-BR" sz="2400" dirty="0">
                <a:latin typeface="Courier" pitchFamily="2" charset="0"/>
              </a:rPr>
              <a:t> HTML </a:t>
            </a:r>
            <a:r>
              <a:rPr lang="pt-BR" sz="2400" dirty="0" err="1">
                <a:latin typeface="Courier" pitchFamily="2" charset="0"/>
              </a:rPr>
              <a:t>on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my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own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&lt;/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title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latin typeface="Courier" pitchFamily="2" charset="0"/>
              </a:rPr>
              <a:t>  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&lt;/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head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</a:t>
            </a:r>
          </a:p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 &lt;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body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   &lt;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p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</a:t>
            </a:r>
            <a:r>
              <a:rPr lang="pt-BR" sz="2400" dirty="0" err="1">
                <a:latin typeface="Courier" pitchFamily="2" charset="0"/>
              </a:rPr>
              <a:t>Today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I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woke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up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decided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to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learn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&lt;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abbr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</a:t>
            </a:r>
            <a:r>
              <a:rPr lang="pt-BR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=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"Hypertext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Markup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Language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</a:t>
            </a:r>
            <a:r>
              <a:rPr lang="pt-BR" sz="2400" dirty="0">
                <a:latin typeface="Courier" pitchFamily="2" charset="0"/>
              </a:rPr>
              <a:t>HTML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&lt;/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abbr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 </a:t>
            </a:r>
            <a:r>
              <a:rPr lang="pt-BR" sz="2400" dirty="0" err="1">
                <a:latin typeface="Courier" pitchFamily="2" charset="0"/>
              </a:rPr>
              <a:t>on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my</a:t>
            </a:r>
            <a:r>
              <a:rPr lang="pt-BR" sz="2400" dirty="0"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own</a:t>
            </a:r>
            <a:r>
              <a:rPr lang="pt-BR" sz="2400" dirty="0">
                <a:latin typeface="Courier" pitchFamily="2" charset="0"/>
              </a:rPr>
              <a:t>.</a:t>
            </a:r>
          </a:p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   &lt;/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p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  &lt;/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body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 </a:t>
            </a:r>
          </a:p>
          <a:p>
            <a:pPr marL="0" indent="0">
              <a:lnSpc>
                <a:spcPct val="114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&lt;/</a:t>
            </a:r>
            <a:r>
              <a:rPr lang="pt-BR" sz="2400" dirty="0" err="1">
                <a:solidFill>
                  <a:srgbClr val="0000CD"/>
                </a:solidFill>
                <a:latin typeface="Courier" pitchFamily="2" charset="0"/>
              </a:rPr>
              <a:t>html</a:t>
            </a:r>
            <a:r>
              <a:rPr lang="pt-BR" sz="2400" dirty="0">
                <a:solidFill>
                  <a:srgbClr val="0000CD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567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D079F33-453A-1E45-96E8-D8D20C5B2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Elementos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sz="4800" dirty="0">
                <a:solidFill>
                  <a:srgbClr val="FFFFFF"/>
                </a:solidFill>
              </a:rPr>
              <a:t>&lt;meta&gt;, &lt;link&gt;, &lt;</a:t>
            </a:r>
            <a:r>
              <a:rPr lang="pt-BR" sz="4800" dirty="0" err="1">
                <a:solidFill>
                  <a:srgbClr val="FFFFFF"/>
                </a:solidFill>
              </a:rPr>
              <a:t>style</a:t>
            </a:r>
            <a:r>
              <a:rPr lang="pt-BR" sz="4800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BFAD810-DB8C-CB46-AD4B-6F8834750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6166162" cy="1963486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>
                <a:solidFill>
                  <a:srgbClr val="FFFFFF"/>
                </a:solidFill>
              </a:rPr>
              <a:t>https</a:t>
            </a:r>
            <a:r>
              <a:rPr lang="pt-BR" sz="2000" dirty="0">
                <a:solidFill>
                  <a:srgbClr val="FFFFFF"/>
                </a:solidFill>
              </a:rPr>
              <a:t>://</a:t>
            </a:r>
            <a:r>
              <a:rPr lang="pt-BR" sz="2000" dirty="0" err="1">
                <a:solidFill>
                  <a:srgbClr val="FFFFFF"/>
                </a:solidFill>
              </a:rPr>
              <a:t>developer.mozilla.org</a:t>
            </a:r>
            <a:r>
              <a:rPr lang="pt-BR" sz="2000" dirty="0">
                <a:solidFill>
                  <a:srgbClr val="FFFFFF"/>
                </a:solidFill>
              </a:rPr>
              <a:t>/</a:t>
            </a:r>
            <a:r>
              <a:rPr lang="pt-BR" sz="2000" dirty="0" err="1">
                <a:solidFill>
                  <a:srgbClr val="FFFFFF"/>
                </a:solidFill>
              </a:rPr>
              <a:t>en</a:t>
            </a:r>
            <a:r>
              <a:rPr lang="pt-BR" sz="2000" dirty="0">
                <a:solidFill>
                  <a:srgbClr val="FFFFFF"/>
                </a:solidFill>
              </a:rPr>
              <a:t>-US/</a:t>
            </a:r>
            <a:r>
              <a:rPr lang="pt-BR" sz="2000" dirty="0" err="1">
                <a:solidFill>
                  <a:srgbClr val="FFFFFF"/>
                </a:solidFill>
              </a:rPr>
              <a:t>docs</a:t>
            </a:r>
            <a:r>
              <a:rPr lang="pt-BR" sz="2000" dirty="0">
                <a:solidFill>
                  <a:srgbClr val="FFFFFF"/>
                </a:solidFill>
              </a:rPr>
              <a:t>/</a:t>
            </a:r>
            <a:r>
              <a:rPr lang="pt-BR" sz="2000" dirty="0" err="1">
                <a:solidFill>
                  <a:srgbClr val="FFFFFF"/>
                </a:solidFill>
              </a:rPr>
              <a:t>Learn</a:t>
            </a:r>
            <a:r>
              <a:rPr lang="pt-BR" sz="2000" dirty="0">
                <a:solidFill>
                  <a:srgbClr val="FFFFFF"/>
                </a:solidFill>
              </a:rPr>
              <a:t>/HTML/</a:t>
            </a:r>
            <a:r>
              <a:rPr lang="pt-BR" sz="2000" dirty="0" err="1">
                <a:solidFill>
                  <a:srgbClr val="FFFFFF"/>
                </a:solidFill>
              </a:rPr>
              <a:t>Introduction_to_HTML</a:t>
            </a:r>
            <a:r>
              <a:rPr lang="pt-BR" sz="2000" dirty="0">
                <a:solidFill>
                  <a:srgbClr val="FFFFFF"/>
                </a:solidFill>
              </a:rPr>
              <a:t>/</a:t>
            </a:r>
            <a:r>
              <a:rPr lang="pt-BR" sz="2000" dirty="0" err="1">
                <a:solidFill>
                  <a:srgbClr val="FFFFFF"/>
                </a:solidFill>
              </a:rPr>
              <a:t>The_head_metadata_in_HTML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6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3E9EC3-53E4-D845-B1E2-CC91B1F0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Metadados em HTML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55E95-79D8-F44C-B728-3568F425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dirty="0"/>
              <a:t>Dados que descrevem dados...</a:t>
            </a:r>
          </a:p>
          <a:p>
            <a:r>
              <a:rPr lang="pt-BR" dirty="0"/>
              <a:t>Auxiliam na definição dos conteúdos da página</a:t>
            </a:r>
          </a:p>
          <a:p>
            <a:r>
              <a:rPr lang="pt-BR" dirty="0"/>
              <a:t>Melhoram a indexação da página por buscadores &gt;&gt; melhor </a:t>
            </a:r>
            <a:r>
              <a:rPr lang="pt-BR" dirty="0" err="1"/>
              <a:t>ranqueamento</a:t>
            </a:r>
            <a:endParaRPr lang="pt-BR" dirty="0"/>
          </a:p>
          <a:p>
            <a:r>
              <a:rPr lang="pt-BR" dirty="0"/>
              <a:t>Exemplos de </a:t>
            </a:r>
            <a:r>
              <a:rPr lang="pt-BR" dirty="0" err="1"/>
              <a:t>metadadas</a:t>
            </a:r>
            <a:r>
              <a:rPr lang="pt-BR" dirty="0"/>
              <a:t> em HTML:</a:t>
            </a:r>
          </a:p>
          <a:p>
            <a:pPr lvl="1"/>
            <a:r>
              <a:rPr lang="pt-BR" dirty="0" err="1"/>
              <a:t>author</a:t>
            </a:r>
            <a:r>
              <a:rPr lang="pt-BR" dirty="0"/>
              <a:t>, </a:t>
            </a:r>
            <a:r>
              <a:rPr lang="pt-BR" dirty="0" err="1"/>
              <a:t>description</a:t>
            </a:r>
            <a:r>
              <a:rPr lang="pt-BR" dirty="0"/>
              <a:t>, </a:t>
            </a:r>
            <a:r>
              <a:rPr lang="pt-BR" dirty="0" err="1"/>
              <a:t>charset</a:t>
            </a:r>
            <a:r>
              <a:rPr lang="pt-BR" dirty="0"/>
              <a:t>, </a:t>
            </a:r>
            <a:r>
              <a:rPr lang="pt-BR" dirty="0" err="1"/>
              <a:t>keywords</a:t>
            </a:r>
            <a:r>
              <a:rPr lang="pt-BR" dirty="0"/>
              <a:t>, </a:t>
            </a:r>
            <a:r>
              <a:rPr lang="pt-BR" i="1" dirty="0"/>
              <a:t>open </a:t>
            </a:r>
            <a:r>
              <a:rPr lang="pt-BR" i="1" dirty="0" err="1"/>
              <a:t>graph</a:t>
            </a:r>
            <a:r>
              <a:rPr lang="pt-BR" i="1" dirty="0"/>
              <a:t> datas</a:t>
            </a:r>
          </a:p>
        </p:txBody>
      </p:sp>
    </p:spTree>
    <p:extLst>
      <p:ext uri="{BB962C8B-B14F-4D97-AF65-F5344CB8AC3E}">
        <p14:creationId xmlns:p14="http://schemas.microsoft.com/office/powerpoint/2010/main" val="1021204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921A4-A9A4-7A47-9939-33FB524B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 dirty="0"/>
              <a:t>Metadados em HTML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6FF3B-BEA9-284D-A85B-65D5725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17714"/>
            <a:ext cx="6640894" cy="6284685"/>
          </a:xfrm>
        </p:spPr>
        <p:txBody>
          <a:bodyPr anchor="ctr">
            <a:normAutofit/>
          </a:bodyPr>
          <a:lstStyle/>
          <a:p>
            <a:pPr>
              <a:lnSpc>
                <a:spcPct val="114000"/>
              </a:lnSpc>
            </a:pPr>
            <a:r>
              <a:rPr lang="pt-BR" dirty="0"/>
              <a:t>São declarados no </a:t>
            </a:r>
            <a:r>
              <a:rPr lang="pt-BR" b="1" dirty="0" err="1">
                <a:latin typeface="Courier" pitchFamily="2" charset="0"/>
              </a:rPr>
              <a:t>head</a:t>
            </a:r>
            <a:r>
              <a:rPr lang="pt-BR" dirty="0"/>
              <a:t> do documento e não ficam aparentes na </a:t>
            </a:r>
            <a:r>
              <a:rPr lang="pt-BR" dirty="0" err="1"/>
              <a:t>viewport</a:t>
            </a:r>
            <a:endParaRPr lang="pt-BR" dirty="0"/>
          </a:p>
          <a:p>
            <a:pPr>
              <a:lnSpc>
                <a:spcPct val="114000"/>
              </a:lnSpc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dirty="0" err="1">
                <a:solidFill>
                  <a:srgbClr val="C00000"/>
                </a:solidFill>
                <a:latin typeface="Courier" pitchFamily="2" charset="0"/>
              </a:rPr>
              <a:t>head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/>
              <a:t>contém informações como</a:t>
            </a:r>
          </a:p>
          <a:p>
            <a:pPr lvl="1">
              <a:lnSpc>
                <a:spcPct val="114000"/>
              </a:lnSpc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8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800" dirty="0"/>
              <a:t> – título da página; importantíssimo para o </a:t>
            </a:r>
            <a:r>
              <a:rPr lang="pt-BR" sz="2800" dirty="0" err="1"/>
              <a:t>ranqueamento</a:t>
            </a:r>
            <a:r>
              <a:rPr lang="pt-BR" sz="2800" dirty="0"/>
              <a:t>; aparece na aba do site</a:t>
            </a:r>
          </a:p>
          <a:p>
            <a:pPr lvl="1">
              <a:lnSpc>
                <a:spcPct val="114000"/>
              </a:lnSpc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800" dirty="0">
                <a:solidFill>
                  <a:srgbClr val="C00000"/>
                </a:solidFill>
                <a:latin typeface="Courier" pitchFamily="2" charset="0"/>
              </a:rPr>
              <a:t>link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800" dirty="0">
                <a:latin typeface="Courier" pitchFamily="2" charset="0"/>
              </a:rPr>
              <a:t> </a:t>
            </a:r>
            <a:r>
              <a:rPr lang="pt-BR" sz="2800" dirty="0"/>
              <a:t>– referencia arquivos externos, como folhas de estilo</a:t>
            </a:r>
          </a:p>
          <a:p>
            <a:pPr lvl="1">
              <a:lnSpc>
                <a:spcPct val="114000"/>
              </a:lnSpc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800" dirty="0">
                <a:solidFill>
                  <a:srgbClr val="C00000"/>
                </a:solidFill>
                <a:latin typeface="Courier" pitchFamily="2" charset="0"/>
              </a:rPr>
              <a:t>meta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800" dirty="0"/>
              <a:t> – para </a:t>
            </a:r>
            <a:r>
              <a:rPr lang="pt-BR" sz="2800" dirty="0" err="1"/>
              <a:t>metadescritores</a:t>
            </a:r>
            <a:endParaRPr lang="pt-BR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69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FF5CE-8DB1-B942-A010-B9C24C6D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Adicionando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96092-5B88-DC42-BD1F-71E50211B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2600" dirty="0"/>
              <a:t>Não confunda </a:t>
            </a:r>
            <a:r>
              <a:rPr lang="pt-BR" sz="2600" dirty="0" err="1"/>
              <a:t>title</a:t>
            </a:r>
            <a:r>
              <a:rPr lang="pt-BR" sz="2600" dirty="0"/>
              <a:t> com h1</a:t>
            </a:r>
          </a:p>
          <a:p>
            <a:pPr lvl="1">
              <a:lnSpc>
                <a:spcPct val="114000"/>
              </a:lnSpc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000" dirty="0">
                <a:solidFill>
                  <a:srgbClr val="C00000"/>
                </a:solidFill>
                <a:latin typeface="Courier" pitchFamily="2" charset="0"/>
              </a:rPr>
              <a:t>h1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200" dirty="0"/>
              <a:t> aparece ao longo da página, na </a:t>
            </a:r>
            <a:r>
              <a:rPr lang="pt-BR" sz="2200" i="1" dirty="0" err="1"/>
              <a:t>viewport</a:t>
            </a:r>
            <a:r>
              <a:rPr lang="pt-BR" sz="2200" dirty="0"/>
              <a:t> </a:t>
            </a:r>
          </a:p>
          <a:p>
            <a:pPr lvl="2">
              <a:lnSpc>
                <a:spcPct val="114000"/>
              </a:lnSpc>
            </a:pPr>
            <a:r>
              <a:rPr lang="pt-BR" sz="1800" dirty="0"/>
              <a:t>Marca os títulos de conteúdos</a:t>
            </a:r>
          </a:p>
          <a:p>
            <a:pPr lvl="3">
              <a:lnSpc>
                <a:spcPct val="114000"/>
              </a:lnSpc>
            </a:pPr>
            <a:r>
              <a:rPr lang="pt-BR" sz="1600" dirty="0"/>
              <a:t>Título de histórias, artigos, ou qualquer outro conteúdo apropriado</a:t>
            </a:r>
          </a:p>
          <a:p>
            <a:pPr lvl="1">
              <a:lnSpc>
                <a:spcPct val="114000"/>
              </a:lnSpc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20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2200" dirty="0"/>
              <a:t> é um metadados que representa o título geral da página HTML como um todo, não de conteúdo. </a:t>
            </a:r>
          </a:p>
          <a:p>
            <a:pPr lvl="2">
              <a:lnSpc>
                <a:spcPct val="114000"/>
              </a:lnSpc>
            </a:pPr>
            <a:r>
              <a:rPr lang="pt-BR" sz="1800" dirty="0"/>
              <a:t>Só pode haver um.</a:t>
            </a:r>
            <a:r>
              <a:rPr lang="pt-BR" sz="1600" dirty="0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C5E3CA-3DBB-CC4F-A56F-F47B5B62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45629" cy="4351338"/>
          </a:xfrm>
        </p:spPr>
        <p:txBody>
          <a:bodyPr>
            <a:normAutofit/>
          </a:bodyPr>
          <a:lstStyle/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&lt;!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doctype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html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html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head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>
                <a:latin typeface="Courier" pitchFamily="2" charset="0"/>
              </a:rPr>
              <a:t>título da página aqui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head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body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h1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Título de conteúdo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/h1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Um conteúdo qualquer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h1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Outro título de conteúdo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/h1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  &lt;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ATENÇÃO: use h1 com critério...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p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 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body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r>
              <a:rPr lang="pt-BR" sz="1800" dirty="0"/>
              <a:t> </a:t>
            </a:r>
          </a:p>
          <a:p>
            <a:pPr marL="11113" lvl="1" indent="0">
              <a:buNone/>
            </a:pP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</a:t>
            </a:r>
            <a:r>
              <a:rPr lang="pt-BR" sz="18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pt-BR" sz="1800" dirty="0" err="1">
                <a:solidFill>
                  <a:srgbClr val="C00000"/>
                </a:solidFill>
                <a:latin typeface="Courier" pitchFamily="2" charset="0"/>
              </a:rPr>
              <a:t>html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&gt;</a:t>
            </a:r>
            <a:endParaRPr lang="pt-BR" sz="2000" dirty="0"/>
          </a:p>
        </p:txBody>
      </p:sp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E0B31D23-A9E0-1B42-A965-4383EF40DE49}"/>
              </a:ext>
            </a:extLst>
          </p:cNvPr>
          <p:cNvSpPr/>
          <p:nvPr/>
        </p:nvSpPr>
        <p:spPr>
          <a:xfrm>
            <a:off x="6096000" y="2790702"/>
            <a:ext cx="494805" cy="24938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8C722D7E-8B7C-5D4C-9A9A-DFDDA8051274}"/>
              </a:ext>
            </a:extLst>
          </p:cNvPr>
          <p:cNvSpPr/>
          <p:nvPr/>
        </p:nvSpPr>
        <p:spPr>
          <a:xfrm>
            <a:off x="6096000" y="3716287"/>
            <a:ext cx="494805" cy="24938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>
            <a:extLst>
              <a:ext uri="{FF2B5EF4-FFF2-40B4-BE49-F238E27FC236}">
                <a16:creationId xmlns:a16="http://schemas.microsoft.com/office/drawing/2014/main" id="{A98592C4-4BFD-F547-A6A6-3C2C0F05B378}"/>
              </a:ext>
            </a:extLst>
          </p:cNvPr>
          <p:cNvSpPr/>
          <p:nvPr/>
        </p:nvSpPr>
        <p:spPr>
          <a:xfrm>
            <a:off x="6114801" y="4344990"/>
            <a:ext cx="494805" cy="24938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17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DAE6738-B920-7A48-9B9D-84ED4B2C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é usado no histórico do Browser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2A5462-DF3E-4889-B751-1209421CB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DAC4D9FA-F59F-4781-BD0C-7EBF9B945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3F22C33-C174-4DC3-80B7-18AFD77A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62273E48-1157-468C-AFE8-C80C4A98D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0E8A45C-FBF7-4F15-9CC9-216E9825F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C2E764B-CD49-4CFA-B919-E8DE2BA77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6990D29-51F8-48D8-968A-BC517AC9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2CBD6C2D-DFDD-4B60-9427-4B3604207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C78CAE23-83B3-43DB-8DC5-DB2E6AB15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6A7A64C-7788-4330-8B81-7E4B2092E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0B63B245-5B24-4833-9467-DAA8D9C35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13C39CC-88C4-4B62-BDCA-E35AEAEF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9149C00-4F4F-4714-96C7-EF00BCFA3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FDAD96F-198B-4020-8523-0CA287E3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46EA41F-E26E-4239-A063-E636B5A0B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3741717-EDF4-460C-A335-E4A7CC512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A6EA097-9AAE-4827-A6DE-E90FBE3C2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655A8023-ADA7-4400-AAB6-65D8A102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1F15949-67C4-4057-A0FA-22FAF6BA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1108A567-EC91-49D6-BE2A-41944CEB5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38FB33C-F255-4858-B484-169762B42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Espaço Reservado para Conteúdo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2138F57-0F9C-5847-A350-9882E29F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1238"/>
            <a:ext cx="6821077" cy="409264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5E3D0D-F970-4343-83A0-91295640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Referências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B2102-C119-E949-8723-8A4CAB98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Como os navegadores interpretam páginas:</a:t>
            </a:r>
          </a:p>
          <a:p>
            <a:pPr lvl="1"/>
            <a:r>
              <a:rPr lang="pt-BR" dirty="0">
                <a:hlinkClick r:id="rId2"/>
              </a:rPr>
              <a:t>https://developer.mozilla.org/en-US/docs/Web/Performance/How_browsers_work#parsing</a:t>
            </a:r>
            <a:endParaRPr lang="pt-BR" dirty="0"/>
          </a:p>
          <a:p>
            <a:r>
              <a:rPr lang="pt-BR" dirty="0"/>
              <a:t>Elementos básicos de HTML</a:t>
            </a:r>
          </a:p>
          <a:p>
            <a:pPr lvl="1"/>
            <a:r>
              <a:rPr lang="pt-BR" dirty="0">
                <a:hlinkClick r:id="rId3"/>
              </a:rPr>
              <a:t>https://w3schools.com/html/html_elements.asp</a:t>
            </a:r>
            <a:endParaRPr lang="pt-BR" dirty="0"/>
          </a:p>
          <a:p>
            <a:r>
              <a:rPr lang="pt-BR" dirty="0"/>
              <a:t>Estrutura de um documento HTML </a:t>
            </a:r>
          </a:p>
          <a:p>
            <a:pPr lvl="1"/>
            <a:r>
              <a:rPr lang="pt-BR" dirty="0">
                <a:hlinkClick r:id="rId4"/>
              </a:rPr>
              <a:t>https://htmlquick.com/tutorials/document-structure.html</a:t>
            </a:r>
            <a:endParaRPr lang="pt-BR" dirty="0"/>
          </a:p>
          <a:p>
            <a:r>
              <a:rPr lang="pt-BR" dirty="0" err="1"/>
              <a:t>Metadescritores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5"/>
              </a:rPr>
              <a:t>https://developer.mozilla.org/en-US/docs/Learn/HTML/Introduction_to_HTML/The_head_metadata_in_HTML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544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359642-9A60-3749-ADC3-C71B68A51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t-BR" dirty="0" err="1"/>
              <a:t>Tags</a:t>
            </a:r>
            <a:r>
              <a:rPr lang="pt-BR" dirty="0"/>
              <a:t> Textuais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E1E204B-0AA1-5341-8323-37DA8C6B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1A32D-DB77-7245-B8C6-6B1A574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Lendo arquivos HTML</a:t>
            </a:r>
            <a:br>
              <a:rPr lang="pt-BR" dirty="0">
                <a:solidFill>
                  <a:srgbClr val="FFFFFF"/>
                </a:solidFill>
              </a:rPr>
            </a:br>
            <a:br>
              <a:rPr lang="pt-BR" dirty="0">
                <a:solidFill>
                  <a:srgbClr val="FFFFFF"/>
                </a:solidFill>
              </a:rPr>
            </a:br>
            <a:r>
              <a:rPr lang="pt-BR" b="1" dirty="0">
                <a:solidFill>
                  <a:srgbClr val="FFFFFF"/>
                </a:solidFill>
              </a:rPr>
              <a:t>PARSING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7489D-11FF-5F42-A28E-97C1A174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66256"/>
            <a:ext cx="7057858" cy="60107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200" dirty="0"/>
              <a:t>Processo disparado quando dados chegam ao navegador</a:t>
            </a:r>
          </a:p>
          <a:p>
            <a:pPr lvl="1">
              <a:lnSpc>
                <a:spcPct val="110000"/>
              </a:lnSpc>
            </a:pPr>
            <a:r>
              <a:rPr lang="pt-BR" sz="2800" dirty="0"/>
              <a:t>O Browser analisa e transforma o arquivo de texto no DOM e CSSOM para </a:t>
            </a:r>
            <a:r>
              <a:rPr lang="pt-BR" sz="2800" dirty="0" err="1"/>
              <a:t>renderizar</a:t>
            </a:r>
            <a:r>
              <a:rPr lang="pt-BR" sz="2800" dirty="0"/>
              <a:t> a página</a:t>
            </a:r>
          </a:p>
        </p:txBody>
      </p:sp>
    </p:spTree>
    <p:extLst>
      <p:ext uri="{BB962C8B-B14F-4D97-AF65-F5344CB8AC3E}">
        <p14:creationId xmlns:p14="http://schemas.microsoft.com/office/powerpoint/2010/main" val="1909569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FCCA-9293-E24A-B63D-24CC1531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HTML de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2B4EF-9108-A244-ABA2-5F9905DA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Learn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purpose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elements</a:t>
            </a:r>
            <a:r>
              <a:rPr lang="pt-BR" dirty="0"/>
              <a:t>: </a:t>
            </a:r>
          </a:p>
          <a:p>
            <a:r>
              <a:rPr lang="pt-BR" dirty="0"/>
              <a:t>3.2 &lt;em&gt; </a:t>
            </a:r>
          </a:p>
          <a:p>
            <a:r>
              <a:rPr lang="pt-BR" dirty="0"/>
              <a:t>3.3 &lt;</a:t>
            </a:r>
            <a:r>
              <a:rPr lang="pt-BR" dirty="0" err="1"/>
              <a:t>strong</a:t>
            </a:r>
            <a:r>
              <a:rPr lang="pt-BR" dirty="0"/>
              <a:t>&gt; </a:t>
            </a:r>
          </a:p>
          <a:p>
            <a:r>
              <a:rPr lang="pt-BR" dirty="0"/>
              <a:t>3.4 &lt;time&gt; </a:t>
            </a:r>
          </a:p>
          <a:p>
            <a:r>
              <a:rPr lang="pt-BR" dirty="0"/>
              <a:t>3.5 &lt;</a:t>
            </a:r>
            <a:r>
              <a:rPr lang="pt-BR" dirty="0" err="1"/>
              <a:t>code</a:t>
            </a:r>
            <a:r>
              <a:rPr lang="pt-BR" dirty="0"/>
              <a:t>&gt; </a:t>
            </a:r>
          </a:p>
          <a:p>
            <a:r>
              <a:rPr lang="pt-BR" dirty="0"/>
              <a:t>3.6 &lt;</a:t>
            </a:r>
            <a:r>
              <a:rPr lang="pt-BR" dirty="0" err="1"/>
              <a:t>span</a:t>
            </a:r>
            <a:r>
              <a:rPr lang="pt-BR" dirty="0"/>
              <a:t>&gt; </a:t>
            </a:r>
          </a:p>
          <a:p>
            <a:r>
              <a:rPr lang="pt-BR" dirty="0"/>
              <a:t>3.7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3.8 &lt;</a:t>
            </a:r>
            <a:r>
              <a:rPr lang="pt-BR" dirty="0" err="1"/>
              <a:t>abbr</a:t>
            </a:r>
            <a:r>
              <a:rPr lang="pt-BR" dirty="0"/>
              <a:t>&gt; </a:t>
            </a:r>
          </a:p>
          <a:p>
            <a:r>
              <a:rPr lang="pt-BR" dirty="0"/>
              <a:t>sub, </a:t>
            </a:r>
            <a:r>
              <a:rPr lang="pt-BR" dirty="0" err="1"/>
              <a:t>sup</a:t>
            </a:r>
            <a:r>
              <a:rPr lang="pt-BR" dirty="0"/>
              <a:t>, </a:t>
            </a:r>
            <a:r>
              <a:rPr lang="pt-BR" dirty="0" err="1"/>
              <a:t>del</a:t>
            </a:r>
            <a:r>
              <a:rPr lang="pt-BR" dirty="0"/>
              <a:t>, </a:t>
            </a:r>
            <a:r>
              <a:rPr lang="pt-BR" dirty="0" err="1"/>
              <a:t>mark</a:t>
            </a:r>
            <a:r>
              <a:rPr lang="pt-BR" dirty="0"/>
              <a:t>, </a:t>
            </a:r>
            <a:r>
              <a:rPr lang="pt-BR" dirty="0" err="1"/>
              <a:t>q</a:t>
            </a:r>
            <a:r>
              <a:rPr lang="pt-BR" dirty="0"/>
              <a:t>, </a:t>
            </a:r>
            <a:r>
              <a:rPr lang="pt-BR" dirty="0" err="1"/>
              <a:t>quotation</a:t>
            </a:r>
            <a:r>
              <a:rPr lang="pt-BR" dirty="0"/>
              <a:t>,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586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Elemento &lt;em&gt;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 err="1"/>
              <a:t>Tag</a:t>
            </a:r>
            <a:r>
              <a:rPr lang="pt-BR" dirty="0"/>
              <a:t> semântica para dar ênfase em partes de textos.</a:t>
            </a:r>
          </a:p>
          <a:p>
            <a:pPr lvl="1"/>
            <a:r>
              <a:rPr lang="pt-BR" dirty="0"/>
              <a:t>Por padrão, o texto marcado com &lt;em&gt; aparece em </a:t>
            </a:r>
            <a:r>
              <a:rPr lang="pt-BR" i="1" dirty="0"/>
              <a:t>itálico</a:t>
            </a:r>
            <a:r>
              <a:rPr lang="pt-BR" dirty="0"/>
              <a:t>. Esta aparência pode ser alterada via CSS.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 err="1"/>
              <a:t>Lorem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&lt;em&gt;</a:t>
            </a:r>
            <a:r>
              <a:rPr lang="pt-BR" dirty="0"/>
              <a:t>ipsum</a:t>
            </a:r>
            <a:r>
              <a:rPr lang="pt-BR" dirty="0">
                <a:solidFill>
                  <a:schemeClr val="accent1"/>
                </a:solidFill>
              </a:rPr>
              <a:t>&lt;/em&gt;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et </a:t>
            </a:r>
            <a:r>
              <a:rPr lang="pt-BR" dirty="0" err="1"/>
              <a:t>amec</a:t>
            </a:r>
            <a:r>
              <a:rPr lang="pt-BR" dirty="0"/>
              <a:t> </a:t>
            </a:r>
            <a:r>
              <a:rPr lang="pt-BR" dirty="0" err="1"/>
              <a:t>pur</a:t>
            </a:r>
            <a:r>
              <a:rPr lang="pt-BR" dirty="0"/>
              <a:t> </a:t>
            </a:r>
            <a:r>
              <a:rPr lang="pt-BR" dirty="0" err="1"/>
              <a:t>amer</a:t>
            </a:r>
            <a:r>
              <a:rPr lang="pt-BR" dirty="0"/>
              <a:t> </a:t>
            </a:r>
            <a:r>
              <a:rPr lang="pt-BR" dirty="0" err="1"/>
              <a:t>avec</a:t>
            </a:r>
            <a:r>
              <a:rPr lang="pt-BR" dirty="0"/>
              <a:t> na </a:t>
            </a:r>
            <a:r>
              <a:rPr lang="pt-BR" dirty="0" err="1"/>
              <a:t>muer</a:t>
            </a:r>
            <a:r>
              <a:rPr lang="pt-BR" dirty="0"/>
              <a:t>.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147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Elemento &lt;</a:t>
            </a:r>
            <a:r>
              <a:rPr lang="pt-BR" dirty="0" err="1">
                <a:solidFill>
                  <a:srgbClr val="FFFFFF"/>
                </a:solidFill>
              </a:rPr>
              <a:t>strong</a:t>
            </a:r>
            <a:r>
              <a:rPr lang="pt-BR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 err="1"/>
              <a:t>Tag</a:t>
            </a:r>
            <a:r>
              <a:rPr lang="pt-BR" dirty="0"/>
              <a:t> semântica para destacar partes de textos, reforçando sua relevância frente o restante do texto.</a:t>
            </a:r>
          </a:p>
          <a:p>
            <a:pPr lvl="1"/>
            <a:r>
              <a:rPr lang="pt-BR" dirty="0"/>
              <a:t>Por padrão, o texto marcado com &lt;</a:t>
            </a:r>
            <a:r>
              <a:rPr lang="pt-BR" dirty="0" err="1"/>
              <a:t>strong</a:t>
            </a:r>
            <a:r>
              <a:rPr lang="pt-BR" dirty="0"/>
              <a:t>&gt; aparece em </a:t>
            </a:r>
            <a:r>
              <a:rPr lang="pt-BR" b="1" dirty="0"/>
              <a:t>negrito</a:t>
            </a:r>
            <a:r>
              <a:rPr lang="pt-BR" dirty="0"/>
              <a:t>. Esta aparência pode ser alterada via CSS.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 err="1"/>
              <a:t>Lorem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strong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ipsum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strong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et </a:t>
            </a:r>
            <a:r>
              <a:rPr lang="pt-BR" dirty="0" err="1"/>
              <a:t>amec</a:t>
            </a:r>
            <a:r>
              <a:rPr lang="pt-BR" dirty="0"/>
              <a:t> </a:t>
            </a:r>
            <a:r>
              <a:rPr lang="pt-BR" dirty="0" err="1"/>
              <a:t>pur</a:t>
            </a:r>
            <a:r>
              <a:rPr lang="pt-BR" dirty="0"/>
              <a:t> </a:t>
            </a:r>
            <a:r>
              <a:rPr lang="pt-BR" dirty="0" err="1"/>
              <a:t>amer</a:t>
            </a:r>
            <a:r>
              <a:rPr lang="pt-BR" dirty="0"/>
              <a:t> </a:t>
            </a:r>
            <a:r>
              <a:rPr lang="pt-BR" dirty="0" err="1"/>
              <a:t>avec</a:t>
            </a:r>
            <a:r>
              <a:rPr lang="pt-BR" dirty="0"/>
              <a:t> na </a:t>
            </a:r>
            <a:r>
              <a:rPr lang="pt-BR" dirty="0" err="1"/>
              <a:t>muer</a:t>
            </a:r>
            <a:r>
              <a:rPr lang="pt-BR" dirty="0"/>
              <a:t>.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524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Elemento &lt;</a:t>
            </a:r>
            <a:r>
              <a:rPr lang="pt-BR" dirty="0" err="1">
                <a:solidFill>
                  <a:srgbClr val="FFFFFF"/>
                </a:solidFill>
              </a:rPr>
              <a:t>mark</a:t>
            </a:r>
            <a:r>
              <a:rPr lang="pt-BR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 err="1"/>
              <a:t>Tag</a:t>
            </a:r>
            <a:r>
              <a:rPr lang="pt-BR" dirty="0"/>
              <a:t> semântica para destacar partes de textos, algo semelhante a um marcador de textos.</a:t>
            </a:r>
          </a:p>
          <a:p>
            <a:pPr lvl="1"/>
            <a:r>
              <a:rPr lang="pt-BR" dirty="0"/>
              <a:t>Por padrão, o texto marcado com &lt;</a:t>
            </a:r>
            <a:r>
              <a:rPr lang="pt-BR" dirty="0" err="1"/>
              <a:t>mark</a:t>
            </a:r>
            <a:r>
              <a:rPr lang="pt-BR" dirty="0"/>
              <a:t>&gt; aparece com </a:t>
            </a:r>
            <a:r>
              <a:rPr lang="pt-BR" dirty="0">
                <a:highlight>
                  <a:srgbClr val="FFFF00"/>
                </a:highlight>
              </a:rPr>
              <a:t>fundo amarelo</a:t>
            </a:r>
            <a:r>
              <a:rPr lang="pt-BR" dirty="0"/>
              <a:t>. Esta aparência pode ser alterada via CSS.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 err="1"/>
              <a:t>Lorem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mark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ipsum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mark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et </a:t>
            </a:r>
            <a:r>
              <a:rPr lang="pt-BR" dirty="0" err="1"/>
              <a:t>amec</a:t>
            </a:r>
            <a:r>
              <a:rPr lang="pt-BR" dirty="0"/>
              <a:t> </a:t>
            </a:r>
            <a:r>
              <a:rPr lang="pt-BR" dirty="0" err="1"/>
              <a:t>pur</a:t>
            </a:r>
            <a:r>
              <a:rPr lang="pt-BR" dirty="0"/>
              <a:t> </a:t>
            </a:r>
            <a:r>
              <a:rPr lang="pt-BR" dirty="0" err="1"/>
              <a:t>amer</a:t>
            </a:r>
            <a:r>
              <a:rPr lang="pt-BR" dirty="0"/>
              <a:t> </a:t>
            </a:r>
            <a:r>
              <a:rPr lang="pt-BR" dirty="0" err="1"/>
              <a:t>avec</a:t>
            </a:r>
            <a:r>
              <a:rPr lang="pt-BR" dirty="0"/>
              <a:t> na </a:t>
            </a:r>
            <a:r>
              <a:rPr lang="pt-BR" dirty="0" err="1"/>
              <a:t>muer</a:t>
            </a:r>
            <a:r>
              <a:rPr lang="pt-BR" dirty="0"/>
              <a:t>.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042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Elemento &lt;</a:t>
            </a:r>
            <a:r>
              <a:rPr lang="pt-BR" sz="4000" dirty="0" err="1">
                <a:solidFill>
                  <a:srgbClr val="FFFFFF"/>
                </a:solidFill>
              </a:rPr>
              <a:t>q</a:t>
            </a:r>
            <a:r>
              <a:rPr lang="pt-BR" sz="4000" dirty="0">
                <a:solidFill>
                  <a:srgbClr val="FFFFFF"/>
                </a:solidFill>
              </a:rPr>
              <a:t>&gt; &lt;</a:t>
            </a:r>
            <a:r>
              <a:rPr lang="pt-BR" sz="4000" dirty="0" err="1">
                <a:solidFill>
                  <a:srgbClr val="FFFFFF"/>
                </a:solidFill>
              </a:rPr>
              <a:t>blockquote</a:t>
            </a:r>
            <a:r>
              <a:rPr lang="pt-BR" sz="4000" dirty="0">
                <a:solidFill>
                  <a:srgbClr val="FFFFFF"/>
                </a:solidFill>
              </a:rPr>
              <a:t>&gt; e &lt;</a:t>
            </a:r>
            <a:r>
              <a:rPr lang="pt-BR" sz="4000" dirty="0" err="1">
                <a:solidFill>
                  <a:srgbClr val="FFFFFF"/>
                </a:solidFill>
              </a:rPr>
              <a:t>code</a:t>
            </a:r>
            <a:r>
              <a:rPr lang="pt-BR" sz="4000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q</a:t>
            </a:r>
            <a:r>
              <a:rPr lang="pt-BR" dirty="0"/>
              <a:t>&gt; </a:t>
            </a:r>
            <a:r>
              <a:rPr lang="pt-BR" dirty="0" err="1"/>
              <a:t>Tag</a:t>
            </a:r>
            <a:r>
              <a:rPr lang="pt-BR" dirty="0"/>
              <a:t> semântica utilizada para sinalizar que o conteúdo se refere a uma citação curta.</a:t>
            </a:r>
          </a:p>
          <a:p>
            <a:r>
              <a:rPr lang="pt-BR" dirty="0"/>
              <a:t>&lt;</a:t>
            </a:r>
            <a:r>
              <a:rPr lang="pt-BR" dirty="0" err="1"/>
              <a:t>blockquote</a:t>
            </a:r>
            <a:r>
              <a:rPr lang="pt-BR" dirty="0"/>
              <a:t>&gt; </a:t>
            </a:r>
            <a:r>
              <a:rPr lang="pt-BR" dirty="0" err="1"/>
              <a:t>Tag</a:t>
            </a:r>
            <a:r>
              <a:rPr lang="pt-BR" dirty="0"/>
              <a:t> semântica utilizada para sinalizar que o conteúdo se refere a uma citação longa.</a:t>
            </a:r>
          </a:p>
          <a:p>
            <a:r>
              <a:rPr lang="pt-BR" dirty="0"/>
              <a:t>&lt;</a:t>
            </a:r>
            <a:r>
              <a:rPr lang="pt-BR" dirty="0" err="1"/>
              <a:t>code</a:t>
            </a:r>
            <a:r>
              <a:rPr lang="pt-BR" dirty="0"/>
              <a:t>&gt; </a:t>
            </a:r>
            <a:r>
              <a:rPr lang="pt-BR" dirty="0" err="1"/>
              <a:t>Tag</a:t>
            </a:r>
            <a:r>
              <a:rPr lang="pt-BR" dirty="0"/>
              <a:t> semântica utilizada para sinalizar que o conteúdo se refere a um trecho de código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63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Elemento &lt;</a:t>
            </a:r>
            <a:r>
              <a:rPr lang="pt-BR" dirty="0" err="1">
                <a:solidFill>
                  <a:srgbClr val="FFFFFF"/>
                </a:solidFill>
              </a:rPr>
              <a:t>span</a:t>
            </a:r>
            <a:r>
              <a:rPr lang="pt-BR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 err="1"/>
              <a:t>Tag</a:t>
            </a:r>
            <a:r>
              <a:rPr lang="pt-BR" dirty="0"/>
              <a:t> genérica para aplicarmos regras de CSS em partes de textos.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 err="1"/>
              <a:t>Lorem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span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ipsum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span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et </a:t>
            </a:r>
            <a:r>
              <a:rPr lang="pt-BR" dirty="0" err="1"/>
              <a:t>amec</a:t>
            </a:r>
            <a:r>
              <a:rPr lang="pt-BR" dirty="0"/>
              <a:t> </a:t>
            </a:r>
            <a:r>
              <a:rPr lang="pt-BR" dirty="0" err="1"/>
              <a:t>pur</a:t>
            </a:r>
            <a:r>
              <a:rPr lang="pt-BR" dirty="0"/>
              <a:t> </a:t>
            </a:r>
            <a:r>
              <a:rPr lang="pt-BR" dirty="0" err="1"/>
              <a:t>amer</a:t>
            </a:r>
            <a:r>
              <a:rPr lang="pt-BR" dirty="0"/>
              <a:t> </a:t>
            </a:r>
            <a:r>
              <a:rPr lang="pt-BR" dirty="0" err="1"/>
              <a:t>avec</a:t>
            </a:r>
            <a:r>
              <a:rPr lang="pt-BR" dirty="0"/>
              <a:t> na </a:t>
            </a:r>
            <a:r>
              <a:rPr lang="pt-BR" dirty="0" err="1"/>
              <a:t>muer</a:t>
            </a:r>
            <a:r>
              <a:rPr lang="pt-BR" dirty="0"/>
              <a:t>.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 este recurso, é possível definir regras de CSS para alterar a visualização do trecho.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566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Elemento &lt;</a:t>
            </a:r>
            <a:r>
              <a:rPr lang="pt-BR" dirty="0" err="1">
                <a:solidFill>
                  <a:srgbClr val="FFFFFF"/>
                </a:solidFill>
              </a:rPr>
              <a:t>sup</a:t>
            </a:r>
            <a:r>
              <a:rPr lang="pt-BR" dirty="0">
                <a:solidFill>
                  <a:srgbClr val="FFFFFF"/>
                </a:solidFill>
              </a:rPr>
              <a:t>&gt; e &lt;sub&gt;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sup</a:t>
            </a:r>
            <a:r>
              <a:rPr lang="pt-BR" dirty="0"/>
              <a:t>&gt; </a:t>
            </a:r>
            <a:r>
              <a:rPr lang="pt-BR" dirty="0" err="1"/>
              <a:t>Tag</a:t>
            </a:r>
            <a:r>
              <a:rPr lang="pt-BR" dirty="0"/>
              <a:t> utilizada para deixar um trecho de texto em sobrescrito.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 err="1"/>
              <a:t>X</a:t>
            </a: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sup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2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sup</a:t>
            </a:r>
            <a:r>
              <a:rPr lang="pt-BR" dirty="0">
                <a:solidFill>
                  <a:schemeClr val="accent1"/>
                </a:solidFill>
              </a:rPr>
              <a:t>&gt; = </a:t>
            </a:r>
            <a:r>
              <a:rPr lang="pt-BR" dirty="0"/>
              <a:t>Y</a:t>
            </a: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sup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2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sup</a:t>
            </a:r>
            <a:r>
              <a:rPr lang="pt-BR" dirty="0">
                <a:solidFill>
                  <a:schemeClr val="accent1"/>
                </a:solidFill>
              </a:rPr>
              <a:t>&gt; + </a:t>
            </a:r>
            <a:r>
              <a:rPr lang="pt-BR" dirty="0"/>
              <a:t>Z</a:t>
            </a: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sup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2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sup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Resultado: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 = Y</a:t>
            </a:r>
            <a:r>
              <a:rPr lang="pt-BR" baseline="30000" dirty="0"/>
              <a:t>2</a:t>
            </a:r>
            <a:r>
              <a:rPr lang="pt-BR" dirty="0"/>
              <a:t> + Z</a:t>
            </a:r>
            <a:r>
              <a:rPr lang="pt-BR" baseline="30000" dirty="0"/>
              <a:t>2</a:t>
            </a:r>
          </a:p>
          <a:p>
            <a:r>
              <a:rPr lang="pt-BR" dirty="0"/>
              <a:t>&lt;sub&gt; </a:t>
            </a:r>
            <a:r>
              <a:rPr lang="pt-BR" dirty="0" err="1"/>
              <a:t>Tag</a:t>
            </a:r>
            <a:r>
              <a:rPr lang="pt-BR" dirty="0"/>
              <a:t> utilizada para deixar um trecho de texto em </a:t>
            </a:r>
            <a:r>
              <a:rPr lang="pt-BR" dirty="0" err="1"/>
              <a:t>subescrito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 err="1"/>
              <a:t>X</a:t>
            </a:r>
            <a:r>
              <a:rPr lang="pt-BR" dirty="0">
                <a:solidFill>
                  <a:schemeClr val="accent1"/>
                </a:solidFill>
              </a:rPr>
              <a:t>&lt;sub&gt;</a:t>
            </a:r>
            <a:r>
              <a:rPr lang="pt-BR" dirty="0"/>
              <a:t>2</a:t>
            </a:r>
            <a:r>
              <a:rPr lang="pt-BR" dirty="0">
                <a:solidFill>
                  <a:schemeClr val="accent1"/>
                </a:solidFill>
              </a:rPr>
              <a:t>&lt;/sub&gt; = </a:t>
            </a:r>
            <a:r>
              <a:rPr lang="pt-BR" dirty="0" err="1"/>
              <a:t>Y</a:t>
            </a:r>
            <a:r>
              <a:rPr lang="pt-BR" dirty="0">
                <a:solidFill>
                  <a:schemeClr val="accent1"/>
                </a:solidFill>
              </a:rPr>
              <a:t>&lt;sub&gt;</a:t>
            </a:r>
            <a:r>
              <a:rPr lang="pt-BR" dirty="0"/>
              <a:t>2</a:t>
            </a:r>
            <a:r>
              <a:rPr lang="pt-BR" dirty="0">
                <a:solidFill>
                  <a:schemeClr val="accent1"/>
                </a:solidFill>
              </a:rPr>
              <a:t>&lt;/sub&gt; + </a:t>
            </a:r>
            <a:r>
              <a:rPr lang="pt-BR" dirty="0" err="1"/>
              <a:t>Z</a:t>
            </a:r>
            <a:r>
              <a:rPr lang="pt-BR" dirty="0">
                <a:solidFill>
                  <a:schemeClr val="accent1"/>
                </a:solidFill>
              </a:rPr>
              <a:t>&lt;sub&gt;</a:t>
            </a:r>
            <a:r>
              <a:rPr lang="pt-BR" dirty="0"/>
              <a:t>2</a:t>
            </a:r>
            <a:r>
              <a:rPr lang="pt-BR" dirty="0">
                <a:solidFill>
                  <a:schemeClr val="accent1"/>
                </a:solidFill>
              </a:rPr>
              <a:t>&lt;/sub&gt;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Resultado: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X</a:t>
            </a:r>
            <a:r>
              <a:rPr lang="pt-BR" baseline="-25000" dirty="0"/>
              <a:t>2</a:t>
            </a:r>
            <a:r>
              <a:rPr lang="pt-BR" dirty="0"/>
              <a:t> = Y</a:t>
            </a:r>
            <a:r>
              <a:rPr lang="pt-BR" baseline="-25000" dirty="0"/>
              <a:t>2</a:t>
            </a:r>
            <a:r>
              <a:rPr lang="pt-BR" dirty="0"/>
              <a:t> + Z</a:t>
            </a:r>
            <a:r>
              <a:rPr lang="pt-BR" baseline="-25000" dirty="0"/>
              <a:t>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777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Elemento &lt;</a:t>
            </a:r>
            <a:r>
              <a:rPr lang="pt-BR" dirty="0" err="1">
                <a:solidFill>
                  <a:srgbClr val="FFFFFF"/>
                </a:solidFill>
              </a:rPr>
              <a:t>address</a:t>
            </a:r>
            <a:r>
              <a:rPr lang="pt-BR" dirty="0">
                <a:solidFill>
                  <a:srgbClr val="FFFFFF"/>
                </a:solidFill>
              </a:rPr>
              <a:t>&gt; e &lt;time&gt;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&lt;</a:t>
            </a:r>
            <a:r>
              <a:rPr lang="pt-BR" dirty="0" err="1"/>
              <a:t>address</a:t>
            </a:r>
            <a:r>
              <a:rPr lang="pt-BR" dirty="0"/>
              <a:t>&gt; </a:t>
            </a:r>
            <a:r>
              <a:rPr lang="pt-BR" dirty="0" err="1"/>
              <a:t>Tag</a:t>
            </a:r>
            <a:r>
              <a:rPr lang="pt-BR" dirty="0"/>
              <a:t> semântica utilizada para sinalizar que o conteúdo se refere a um endereço.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Sede: </a:t>
            </a: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address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Rua João Brasil, 25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address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.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r>
              <a:rPr lang="pt-BR" dirty="0"/>
              <a:t>&lt;time&gt; </a:t>
            </a:r>
            <a:r>
              <a:rPr lang="pt-BR" dirty="0" err="1"/>
              <a:t>Tag</a:t>
            </a:r>
            <a:r>
              <a:rPr lang="pt-BR" dirty="0"/>
              <a:t> semântica utilizada para sinalizar que o conteúdo se refere a uma data.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&lt;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  <a:r>
              <a:rPr lang="pt-BR" dirty="0"/>
              <a:t>Data de Fundação: </a:t>
            </a:r>
            <a:r>
              <a:rPr lang="pt-BR" dirty="0">
                <a:solidFill>
                  <a:schemeClr val="accent1"/>
                </a:solidFill>
              </a:rPr>
              <a:t>&lt;time&gt;</a:t>
            </a:r>
            <a:r>
              <a:rPr lang="pt-BR" dirty="0"/>
              <a:t>20/01/1984</a:t>
            </a:r>
            <a:r>
              <a:rPr lang="pt-BR" dirty="0">
                <a:solidFill>
                  <a:schemeClr val="accent1"/>
                </a:solidFill>
              </a:rPr>
              <a:t>&lt;/time&gt;</a:t>
            </a:r>
            <a:r>
              <a:rPr lang="pt-BR" dirty="0"/>
              <a:t>.</a:t>
            </a:r>
            <a:r>
              <a:rPr lang="pt-BR" dirty="0">
                <a:solidFill>
                  <a:schemeClr val="accent1"/>
                </a:solidFill>
              </a:rPr>
              <a:t>&lt;/</a:t>
            </a:r>
            <a:r>
              <a:rPr lang="pt-BR" dirty="0" err="1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21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AFAD3-7E8E-F44C-9CCF-B4DD2BD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Elementos &lt;</a:t>
            </a:r>
            <a:r>
              <a:rPr lang="pt-BR" dirty="0" err="1">
                <a:solidFill>
                  <a:srgbClr val="FFFFFF"/>
                </a:solidFill>
              </a:rPr>
              <a:t>b</a:t>
            </a:r>
            <a:r>
              <a:rPr lang="pt-BR" dirty="0">
                <a:solidFill>
                  <a:srgbClr val="FFFFFF"/>
                </a:solidFill>
              </a:rPr>
              <a:t>&gt;, &lt;</a:t>
            </a:r>
            <a:r>
              <a:rPr lang="pt-BR" dirty="0" err="1">
                <a:solidFill>
                  <a:srgbClr val="FFFFFF"/>
                </a:solidFill>
              </a:rPr>
              <a:t>i</a:t>
            </a:r>
            <a:r>
              <a:rPr lang="pt-BR" dirty="0">
                <a:solidFill>
                  <a:srgbClr val="FFFFFF"/>
                </a:solidFill>
              </a:rPr>
              <a:t>&gt;, &lt;</a:t>
            </a:r>
            <a:r>
              <a:rPr lang="pt-BR" dirty="0" err="1">
                <a:solidFill>
                  <a:srgbClr val="FFFFFF"/>
                </a:solidFill>
              </a:rPr>
              <a:t>u</a:t>
            </a:r>
            <a:r>
              <a:rPr lang="pt-BR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3BCD9-5AC0-1D40-83AF-6C94F9D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 err="1"/>
              <a:t>Tag</a:t>
            </a:r>
            <a:r>
              <a:rPr lang="pt-BR" dirty="0"/>
              <a:t> legadas para marcar partes de textos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b</a:t>
            </a:r>
            <a:r>
              <a:rPr lang="pt-BR" dirty="0"/>
              <a:t>&gt; era usado para destacar trechos de texto como </a:t>
            </a:r>
            <a:r>
              <a:rPr lang="pt-BR" b="1" dirty="0"/>
              <a:t>negrito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i</a:t>
            </a:r>
            <a:r>
              <a:rPr lang="pt-BR" dirty="0"/>
              <a:t>&gt;</a:t>
            </a:r>
            <a:r>
              <a:rPr lang="pt-BR" b="1" dirty="0"/>
              <a:t> </a:t>
            </a:r>
            <a:r>
              <a:rPr lang="pt-BR" dirty="0"/>
              <a:t> era usado para destacar trechos de texto como </a:t>
            </a:r>
            <a:r>
              <a:rPr lang="pt-BR" i="1" dirty="0"/>
              <a:t>itálico</a:t>
            </a:r>
            <a:endParaRPr lang="pt-BR" b="1" i="1" dirty="0"/>
          </a:p>
          <a:p>
            <a:pPr lvl="1"/>
            <a:r>
              <a:rPr lang="pt-BR" dirty="0"/>
              <a:t>&lt;</a:t>
            </a:r>
            <a:r>
              <a:rPr lang="pt-BR" dirty="0" err="1"/>
              <a:t>u</a:t>
            </a:r>
            <a:r>
              <a:rPr lang="pt-BR" dirty="0"/>
              <a:t>&gt; era usado para destacar trechos de texto como </a:t>
            </a:r>
            <a:r>
              <a:rPr lang="pt-BR" u="sng" dirty="0"/>
              <a:t>sublinhado</a:t>
            </a:r>
          </a:p>
          <a:p>
            <a:r>
              <a:rPr lang="pt-BR" dirty="0"/>
              <a:t>Conforme discutimos em aula, a linguagem HTML deve ser usada para estruturar documentos web, e não para definir aspectos de visualização...</a:t>
            </a:r>
          </a:p>
          <a:p>
            <a:pPr lvl="1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389352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6123-9D8F-B849-B13D-1D621163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E6ECB-039E-7B48-B1FE-8909D08C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Marcações textuais </a:t>
            </a:r>
          </a:p>
          <a:p>
            <a:pPr lvl="1"/>
            <a:r>
              <a:rPr lang="pt-BR" dirty="0">
                <a:hlinkClick r:id="rId2"/>
              </a:rPr>
              <a:t>https://w3schools.com/html/html_formatting.asp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https://developer.mozilla.org/en-US/docs/Web/HTML/Element#text_content</a:t>
            </a:r>
            <a:r>
              <a:rPr lang="pt-BR" dirty="0"/>
              <a:t>] </a:t>
            </a:r>
          </a:p>
          <a:p>
            <a:r>
              <a:rPr lang="pt-BR" sz="2400" dirty="0"/>
              <a:t>Marcações semânticas em linha</a:t>
            </a:r>
          </a:p>
          <a:p>
            <a:pPr lvl="1"/>
            <a:r>
              <a:rPr lang="pt-BR" dirty="0">
                <a:hlinkClick r:id="rId4"/>
              </a:rPr>
              <a:t>https://developer.mozilla.org/en-US/docs/Web/HTML/Element#inline_text_semantics</a:t>
            </a:r>
            <a:endParaRPr lang="pt-BR" dirty="0"/>
          </a:p>
          <a:p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ódigo de Barras">
            <a:extLst>
              <a:ext uri="{FF2B5EF4-FFF2-40B4-BE49-F238E27FC236}">
                <a16:creationId xmlns:a16="http://schemas.microsoft.com/office/drawing/2014/main" id="{26358918-B667-1C7E-692A-77815B579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1A32D-DB77-7245-B8C6-6B1A574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DOM e CSSOOM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b="1" dirty="0">
                <a:solidFill>
                  <a:srgbClr val="FFFFFF"/>
                </a:solidFill>
              </a:rPr>
              <a:t>PARSING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7489D-11FF-5F42-A28E-97C1A174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66256"/>
            <a:ext cx="7057858" cy="60107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200" dirty="0"/>
              <a:t>DOM – </a:t>
            </a:r>
            <a:r>
              <a:rPr lang="pt-BR" sz="3200" dirty="0" err="1"/>
              <a:t>Document</a:t>
            </a:r>
            <a:r>
              <a:rPr lang="pt-BR" sz="3200" dirty="0"/>
              <a:t> </a:t>
            </a:r>
            <a:r>
              <a:rPr lang="pt-BR" sz="3200" dirty="0" err="1"/>
              <a:t>Object</a:t>
            </a:r>
            <a:r>
              <a:rPr lang="pt-BR" sz="3200" dirty="0"/>
              <a:t> </a:t>
            </a:r>
            <a:r>
              <a:rPr lang="pt-BR" sz="3200" dirty="0" err="1"/>
              <a:t>Model</a:t>
            </a:r>
            <a:r>
              <a:rPr lang="pt-BR" sz="3200" dirty="0"/>
              <a:t> </a:t>
            </a:r>
          </a:p>
          <a:p>
            <a:pPr lvl="1">
              <a:lnSpc>
                <a:spcPct val="110000"/>
              </a:lnSpc>
            </a:pPr>
            <a:r>
              <a:rPr lang="pt-BR" sz="2800" dirty="0"/>
              <a:t>árvore de conteúdos da página</a:t>
            </a:r>
          </a:p>
          <a:p>
            <a:pPr>
              <a:lnSpc>
                <a:spcPct val="110000"/>
              </a:lnSpc>
            </a:pPr>
            <a:r>
              <a:rPr lang="pt-BR" sz="3200" dirty="0"/>
              <a:t>CSSOM – CSS </a:t>
            </a:r>
            <a:r>
              <a:rPr lang="pt-BR" sz="3200" dirty="0" err="1"/>
              <a:t>Object</a:t>
            </a:r>
            <a:r>
              <a:rPr lang="pt-BR" sz="3200" dirty="0"/>
              <a:t> </a:t>
            </a:r>
            <a:r>
              <a:rPr lang="pt-BR" sz="3200" dirty="0" err="1"/>
              <a:t>Model</a:t>
            </a:r>
            <a:endParaRPr lang="pt-BR" sz="3200" dirty="0"/>
          </a:p>
          <a:p>
            <a:pPr lvl="1">
              <a:lnSpc>
                <a:spcPct val="110000"/>
              </a:lnSpc>
            </a:pPr>
            <a:r>
              <a:rPr lang="pt-BR" sz="2800" dirty="0"/>
              <a:t>representação (processável, manipulável) do CSS. </a:t>
            </a:r>
          </a:p>
          <a:p>
            <a:pPr lvl="1">
              <a:lnSpc>
                <a:spcPct val="110000"/>
              </a:lnSpc>
            </a:pPr>
            <a:r>
              <a:rPr lang="pt-BR" sz="2800" dirty="0"/>
              <a:t>Permite que a estilização atribuída ao documento possa ser lida e manipulada via script</a:t>
            </a:r>
          </a:p>
        </p:txBody>
      </p:sp>
    </p:spTree>
    <p:extLst>
      <p:ext uri="{BB962C8B-B14F-4D97-AF65-F5344CB8AC3E}">
        <p14:creationId xmlns:p14="http://schemas.microsoft.com/office/powerpoint/2010/main" val="353417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24A443-CC78-FF41-BEB6-3F1A6DF1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Construindo a árvore 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AEB55-7F2B-8B44-BE4C-B8E0FE79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330505"/>
            <a:ext cx="5106390" cy="4376692"/>
          </a:xfrm>
        </p:spPr>
        <p:txBody>
          <a:bodyPr anchor="ctr">
            <a:normAutofit/>
          </a:bodyPr>
          <a:lstStyle/>
          <a:p>
            <a:pPr marL="403225" indent="-403225">
              <a:buFont typeface="+mj-lt"/>
              <a:buAutoNum type="arabicPeriod"/>
            </a:pPr>
            <a:r>
              <a:rPr lang="pt-BR" sz="3200" dirty="0"/>
              <a:t>Processamento do HTML e construção da árvore DOM</a:t>
            </a:r>
          </a:p>
          <a:p>
            <a:pPr marL="498475" indent="-261938"/>
            <a:r>
              <a:rPr lang="pt-BR" dirty="0" err="1"/>
              <a:t>Tokenização</a:t>
            </a:r>
            <a:r>
              <a:rPr lang="pt-BR" dirty="0"/>
              <a:t> e construção da árvore</a:t>
            </a:r>
          </a:p>
          <a:p>
            <a:pPr lvl="1"/>
            <a:r>
              <a:rPr lang="pt-BR" dirty="0" err="1"/>
              <a:t>Tokenização</a:t>
            </a:r>
            <a:r>
              <a:rPr lang="pt-BR" dirty="0"/>
              <a:t>: identificação das </a:t>
            </a:r>
            <a:r>
              <a:rPr lang="pt-BR" dirty="0" err="1"/>
              <a:t>tags</a:t>
            </a:r>
            <a:r>
              <a:rPr lang="pt-BR" dirty="0"/>
              <a:t> e atributos e processamento</a:t>
            </a:r>
          </a:p>
          <a:p>
            <a:pPr marL="498475" indent="-273050"/>
            <a:r>
              <a:rPr lang="pt-BR" dirty="0"/>
              <a:t>A árvore DOM descreve o conteúdo do documento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1EC9EFF-33AE-A846-A7F9-2AA1CFEC3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5" b="3"/>
          <a:stretch/>
        </p:blipFill>
        <p:spPr>
          <a:xfrm>
            <a:off x="5528485" y="247705"/>
            <a:ext cx="6663514" cy="64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6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2A5E6B-B43A-834B-B3B7-456E710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Observações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FF73-D2F1-0642-876B-9E6EC010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7186527" cy="621982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/>
              <a:t>A Árvore representa as relações e hierarquias entre diferentes </a:t>
            </a:r>
            <a:r>
              <a:rPr lang="pt-BR" sz="2400" dirty="0" err="1"/>
              <a:t>tags</a:t>
            </a:r>
            <a:endParaRPr lang="pt-BR" sz="2400" dirty="0"/>
          </a:p>
          <a:p>
            <a:pPr lvl="1">
              <a:lnSpc>
                <a:spcPct val="110000"/>
              </a:lnSpc>
            </a:pPr>
            <a:r>
              <a:rPr lang="pt-BR" sz="2000" dirty="0" err="1"/>
              <a:t>Tags</a:t>
            </a:r>
            <a:r>
              <a:rPr lang="pt-BR" sz="2000" dirty="0"/>
              <a:t> aninhadas são nós filhos</a:t>
            </a:r>
          </a:p>
          <a:p>
            <a:pPr>
              <a:lnSpc>
                <a:spcPct val="110000"/>
              </a:lnSpc>
            </a:pPr>
            <a:r>
              <a:rPr lang="pt-BR" sz="2400" dirty="0"/>
              <a:t>Quanto maior o número de nós, mais demorado para carregar a página... CUIDADO</a:t>
            </a:r>
          </a:p>
          <a:p>
            <a:pPr>
              <a:lnSpc>
                <a:spcPct val="110000"/>
              </a:lnSpc>
            </a:pPr>
            <a:r>
              <a:rPr lang="pt-BR" sz="2400" dirty="0"/>
              <a:t>Quando o </a:t>
            </a:r>
            <a:r>
              <a:rPr lang="pt-BR" sz="2400" dirty="0" err="1"/>
              <a:t>parser</a:t>
            </a:r>
            <a:r>
              <a:rPr lang="pt-BR" sz="2400" dirty="0"/>
              <a:t> encontra um recurso não-bloqueante, (</a:t>
            </a:r>
            <a:r>
              <a:rPr lang="pt-BR" sz="2400" dirty="0" err="1"/>
              <a:t>img</a:t>
            </a:r>
            <a:r>
              <a:rPr lang="pt-BR" sz="2400" dirty="0"/>
              <a:t>, p.ex.), o browser requisita o recurso e segue </a:t>
            </a:r>
            <a:r>
              <a:rPr lang="pt-BR" sz="2400" dirty="0" err="1"/>
              <a:t>parseando</a:t>
            </a:r>
            <a:endParaRPr lang="pt-BR" sz="2400" dirty="0"/>
          </a:p>
          <a:p>
            <a:pPr>
              <a:lnSpc>
                <a:spcPct val="110000"/>
              </a:lnSpc>
            </a:pPr>
            <a:r>
              <a:rPr lang="pt-BR" sz="2400" dirty="0"/>
              <a:t>Scripts sem atributo </a:t>
            </a:r>
            <a:r>
              <a:rPr lang="pt-BR" sz="2000" b="1" dirty="0" err="1">
                <a:latin typeface="Courier" pitchFamily="2" charset="0"/>
              </a:rPr>
              <a:t>async</a:t>
            </a:r>
            <a:r>
              <a:rPr lang="pt-BR" sz="2000" b="1" dirty="0">
                <a:latin typeface="Courier" pitchFamily="2" charset="0"/>
              </a:rPr>
              <a:t> </a:t>
            </a:r>
            <a:r>
              <a:rPr lang="pt-BR" sz="2400" dirty="0"/>
              <a:t>ou </a:t>
            </a:r>
            <a:r>
              <a:rPr lang="pt-BR" sz="2000" b="1" dirty="0" err="1">
                <a:latin typeface="Courier" pitchFamily="2" charset="0"/>
              </a:rPr>
              <a:t>defer</a:t>
            </a:r>
            <a:r>
              <a:rPr lang="pt-BR" sz="2000" b="1" dirty="0"/>
              <a:t> </a:t>
            </a:r>
            <a:r>
              <a:rPr lang="pt-BR" sz="2400" dirty="0"/>
              <a:t>bloqueiam a </a:t>
            </a:r>
            <a:r>
              <a:rPr lang="pt-BR" sz="2400" dirty="0" err="1"/>
              <a:t>renderização</a:t>
            </a:r>
            <a:r>
              <a:rPr lang="pt-BR" sz="2400" dirty="0"/>
              <a:t> e pausam o </a:t>
            </a:r>
            <a:r>
              <a:rPr lang="pt-BR" sz="2400" dirty="0" err="1"/>
              <a:t>parsing</a:t>
            </a:r>
            <a:endParaRPr lang="pt-BR" sz="2400" dirty="0"/>
          </a:p>
          <a:p>
            <a:pPr>
              <a:lnSpc>
                <a:spcPct val="110000"/>
              </a:lnSpc>
            </a:pPr>
            <a:r>
              <a:rPr lang="pt-BR" sz="2400" dirty="0"/>
              <a:t>Muitos scripts podem retardar o carregamento de páginas</a:t>
            </a:r>
          </a:p>
        </p:txBody>
      </p:sp>
    </p:spTree>
    <p:extLst>
      <p:ext uri="{BB962C8B-B14F-4D97-AF65-F5344CB8AC3E}">
        <p14:creationId xmlns:p14="http://schemas.microsoft.com/office/powerpoint/2010/main" val="403819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10B46-D70B-484E-AC81-13C5C941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943771" cy="1325563"/>
          </a:xfrm>
        </p:spPr>
        <p:txBody>
          <a:bodyPr>
            <a:normAutofit/>
          </a:bodyPr>
          <a:lstStyle/>
          <a:p>
            <a:r>
              <a:rPr lang="pt-BR" sz="4200" dirty="0"/>
              <a:t>Scanner de </a:t>
            </a:r>
            <a:r>
              <a:rPr lang="pt-BR" sz="4200" dirty="0" err="1"/>
              <a:t>Pré-carregamento</a:t>
            </a:r>
            <a:r>
              <a:rPr lang="pt-BR" sz="4200" dirty="0"/>
              <a:t> (</a:t>
            </a:r>
            <a:r>
              <a:rPr lang="pt-BR" sz="4200" dirty="0" err="1"/>
              <a:t>Preload</a:t>
            </a:r>
            <a:r>
              <a:rPr lang="pt-BR" sz="4200" dirty="0"/>
              <a:t> scanner)</a:t>
            </a:r>
          </a:p>
        </p:txBody>
      </p:sp>
      <p:pic>
        <p:nvPicPr>
          <p:cNvPr id="7" name="Graphic 6" descr="Implantar">
            <a:extLst>
              <a:ext uri="{FF2B5EF4-FFF2-40B4-BE49-F238E27FC236}">
                <a16:creationId xmlns:a16="http://schemas.microsoft.com/office/drawing/2014/main" id="{A614E8C2-35FC-2EF7-D67B-242578B3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0706"/>
            <a:ext cx="914400" cy="9144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DD224-5928-F946-AE4F-89862836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pt-PT" dirty="0"/>
              <a:t>Enquanto o navegador constrói a árvore DOM, este processo ocupa a </a:t>
            </a:r>
            <a:r>
              <a:rPr lang="pt-PT" dirty="0" err="1"/>
              <a:t>thread</a:t>
            </a:r>
            <a:r>
              <a:rPr lang="pt-PT" dirty="0"/>
              <a:t> principal.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pt-PT" dirty="0"/>
              <a:t>Analisa o conteúdo disponível e solicitará recursos de alta prioridade, como CSS, JavaScript e fontes da web.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pt-PT" dirty="0"/>
              <a:t>Busca um recurso antes mesmo do </a:t>
            </a:r>
            <a:r>
              <a:rPr lang="pt-PT" dirty="0" err="1"/>
              <a:t>Parser</a:t>
            </a:r>
            <a:r>
              <a:rPr lang="pt-PT" dirty="0"/>
              <a:t> requisitar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pt-PT" dirty="0"/>
              <a:t>Recupera recursos em segundo plano para otimizar a carga da página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pt-PT" dirty="0"/>
              <a:t>Reduzem os bloqueios.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95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88E293-8344-A245-B404-48AAD1A5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2. Construindo o CSSOM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C5192-52D0-E842-8AA2-9BAD4030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pt-BR" dirty="0"/>
              <a:t>O CSS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é similar ao DOM – é uma árvore também</a:t>
            </a:r>
          </a:p>
          <a:p>
            <a:pPr>
              <a:lnSpc>
                <a:spcPct val="114000"/>
              </a:lnSpc>
            </a:pPr>
            <a:r>
              <a:rPr lang="pt-PT" dirty="0"/>
              <a:t>O navegador converte as regras CSS em um mapa de estilos que ele pode entender e trabalhar. </a:t>
            </a:r>
          </a:p>
          <a:p>
            <a:pPr>
              <a:lnSpc>
                <a:spcPct val="114000"/>
              </a:lnSpc>
            </a:pPr>
            <a:r>
              <a:rPr lang="pt-PT" dirty="0"/>
              <a:t>O navegador passa por cada conjunto de regras no CSS, criando uma árvore de nós com relacionamentos</a:t>
            </a:r>
          </a:p>
          <a:p>
            <a:pPr lvl="1">
              <a:lnSpc>
                <a:spcPct val="114000"/>
              </a:lnSpc>
            </a:pPr>
            <a:r>
              <a:rPr lang="pt-PT" dirty="0"/>
              <a:t>pai, filho e irmão com base nos seletores CSS.</a:t>
            </a:r>
          </a:p>
          <a:p>
            <a:pPr>
              <a:lnSpc>
                <a:spcPct val="114000"/>
              </a:lnSpc>
            </a:pPr>
            <a:r>
              <a:rPr lang="pt-PT" dirty="0"/>
              <a:t>A construção do CSSOM é bastante rápido</a:t>
            </a:r>
          </a:p>
        </p:txBody>
      </p:sp>
    </p:spTree>
    <p:extLst>
      <p:ext uri="{BB962C8B-B14F-4D97-AF65-F5344CB8AC3E}">
        <p14:creationId xmlns:p14="http://schemas.microsoft.com/office/powerpoint/2010/main" val="4078843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2682</Words>
  <Application>Microsoft Macintosh PowerPoint</Application>
  <PresentationFormat>Widescreen</PresentationFormat>
  <Paragraphs>296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</vt:lpstr>
      <vt:lpstr>Tema do Office</vt:lpstr>
      <vt:lpstr>Fundamentos de HTML</vt:lpstr>
      <vt:lpstr>Objetivos</vt:lpstr>
      <vt:lpstr>1. Como o Browser lê</vt:lpstr>
      <vt:lpstr>Lendo arquivos HTML  PARSING</vt:lpstr>
      <vt:lpstr>DOM e CSSOOM PARSING</vt:lpstr>
      <vt:lpstr>Construindo a árvore DOM</vt:lpstr>
      <vt:lpstr>Observações</vt:lpstr>
      <vt:lpstr>Scanner de Pré-carregamento (Preload scanner)</vt:lpstr>
      <vt:lpstr>2. Construindo o CSSOM</vt:lpstr>
      <vt:lpstr>Interpretando o JavaScript</vt:lpstr>
      <vt:lpstr>Construindo a árvore de acessibilidade</vt:lpstr>
      <vt:lpstr>Renderizar</vt:lpstr>
      <vt:lpstr>3. Criação da Árvore de Renderização</vt:lpstr>
      <vt:lpstr>4. Layout</vt:lpstr>
      <vt:lpstr>5. Pintura</vt:lpstr>
      <vt:lpstr>Atividade desenhe a árvore DOM para o seguinte código</vt:lpstr>
      <vt:lpstr>Sintaxe HTML</vt:lpstr>
      <vt:lpstr>Elementos HTML</vt:lpstr>
      <vt:lpstr>Elementos aninhados</vt:lpstr>
      <vt:lpstr>Elementos HTML vazios</vt:lpstr>
      <vt:lpstr>HTML não é case sensitive</vt:lpstr>
      <vt:lpstr>Primeiras tags</vt:lpstr>
      <vt:lpstr>Atributos HTML</vt:lpstr>
      <vt:lpstr>Estrutura de um documento HTML</vt:lpstr>
      <vt:lpstr>Estrutura básica</vt:lpstr>
      <vt:lpstr>Doctype declaration</vt:lpstr>
      <vt:lpstr>Doctype</vt:lpstr>
      <vt:lpstr>Contêiner principal: elemento html</vt:lpstr>
      <vt:lpstr>head de um documento</vt:lpstr>
      <vt:lpstr>Apresentação do PowerPoint</vt:lpstr>
      <vt:lpstr>body de um documento</vt:lpstr>
      <vt:lpstr>Apresentação do PowerPoint</vt:lpstr>
      <vt:lpstr>Elementos &lt;meta&gt;, &lt;link&gt;, &lt;style&gt;</vt:lpstr>
      <vt:lpstr>Metadados em HTML</vt:lpstr>
      <vt:lpstr>Metadados em HTML</vt:lpstr>
      <vt:lpstr>Adicionando um título</vt:lpstr>
      <vt:lpstr>Title é usado no histórico do Browser</vt:lpstr>
      <vt:lpstr>Referências</vt:lpstr>
      <vt:lpstr>Tags Textuais</vt:lpstr>
      <vt:lpstr>Elementos HTML de conteúdo</vt:lpstr>
      <vt:lpstr>Elemento &lt;em&gt;</vt:lpstr>
      <vt:lpstr>Elemento &lt;strong&gt;</vt:lpstr>
      <vt:lpstr>Elemento &lt;mark&gt;</vt:lpstr>
      <vt:lpstr>Elemento &lt;q&gt; &lt;blockquote&gt; e &lt;code&gt;</vt:lpstr>
      <vt:lpstr>Elemento &lt;span&gt;</vt:lpstr>
      <vt:lpstr>Elemento &lt;sup&gt; e &lt;sub&gt;</vt:lpstr>
      <vt:lpstr>Elemento &lt;address&gt; e &lt;time&gt;</vt:lpstr>
      <vt:lpstr>Elementos &lt;b&gt;, &lt;i&gt;, &lt;u&gt;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HTML</dc:title>
  <dc:creator>RAFAEL ELIAS DE LIMA ESCALFONI</dc:creator>
  <cp:lastModifiedBy>RAFAEL ELIAS DE LIMA ESCALFONI</cp:lastModifiedBy>
  <cp:revision>28</cp:revision>
  <dcterms:created xsi:type="dcterms:W3CDTF">2022-06-25T00:54:04Z</dcterms:created>
  <dcterms:modified xsi:type="dcterms:W3CDTF">2022-09-30T20:57:03Z</dcterms:modified>
</cp:coreProperties>
</file>