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59" r:id="rId19"/>
    <p:sldId id="260" r:id="rId20"/>
    <p:sldId id="261" r:id="rId21"/>
    <p:sldId id="262" r:id="rId22"/>
    <p:sldId id="263" r:id="rId23"/>
    <p:sldId id="264" r:id="rId24"/>
    <p:sldId id="271" r:id="rId25"/>
    <p:sldId id="272" r:id="rId26"/>
    <p:sldId id="265" r:id="rId27"/>
    <p:sldId id="266" r:id="rId28"/>
    <p:sldId id="267" r:id="rId29"/>
    <p:sldId id="268" r:id="rId30"/>
    <p:sldId id="270" r:id="rId31"/>
    <p:sldId id="269" r:id="rId32"/>
    <p:sldId id="273" r:id="rId33"/>
    <p:sldId id="288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4"/>
    <p:restoredTop sz="94741"/>
  </p:normalViewPr>
  <p:slideViewPr>
    <p:cSldViewPr snapToGrid="0" snapToObjects="1">
      <p:cViewPr varScale="1">
        <p:scale>
          <a:sx n="96" d="100"/>
          <a:sy n="96" d="100"/>
        </p:scale>
        <p:origin x="1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EB7B2-AABD-406C-929E-E8BC0D6D3D7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D0071D-5807-4015-929B-B8ACA58F30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População</a:t>
          </a:r>
          <a:endParaRPr lang="en-US"/>
        </a:p>
      </dgm:t>
    </dgm:pt>
    <dgm:pt modelId="{CA58721D-61CA-442D-AF5E-887FD41A254B}" type="parTrans" cxnId="{83E5A6C4-038A-4057-8966-9C079A4097DA}">
      <dgm:prSet/>
      <dgm:spPr/>
      <dgm:t>
        <a:bodyPr/>
        <a:lstStyle/>
        <a:p>
          <a:endParaRPr lang="en-US"/>
        </a:p>
      </dgm:t>
    </dgm:pt>
    <dgm:pt modelId="{793DF34B-321A-45AA-87DA-6C702C491CD0}" type="sibTrans" cxnId="{83E5A6C4-038A-4057-8966-9C079A4097DA}">
      <dgm:prSet/>
      <dgm:spPr/>
      <dgm:t>
        <a:bodyPr/>
        <a:lstStyle/>
        <a:p>
          <a:endParaRPr lang="en-US"/>
        </a:p>
      </dgm:t>
    </dgm:pt>
    <dgm:pt modelId="{FDB1A54E-68A8-4EC9-B5DB-1680CB00761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É o grupo inteiro que se deseja observar</a:t>
          </a:r>
          <a:endParaRPr lang="en-US"/>
        </a:p>
      </dgm:t>
    </dgm:pt>
    <dgm:pt modelId="{2AA9CC71-E189-4F86-89E8-B085867CA70A}" type="parTrans" cxnId="{3183F973-5436-4037-9A32-2CCF76844726}">
      <dgm:prSet/>
      <dgm:spPr/>
      <dgm:t>
        <a:bodyPr/>
        <a:lstStyle/>
        <a:p>
          <a:endParaRPr lang="en-US"/>
        </a:p>
      </dgm:t>
    </dgm:pt>
    <dgm:pt modelId="{A72D92D0-FEF6-4E17-A4C3-24B886F37B2E}" type="sibTrans" cxnId="{3183F973-5436-4037-9A32-2CCF76844726}">
      <dgm:prSet/>
      <dgm:spPr/>
      <dgm:t>
        <a:bodyPr/>
        <a:lstStyle/>
        <a:p>
          <a:endParaRPr lang="en-US"/>
        </a:p>
      </dgm:t>
    </dgm:pt>
    <dgm:pt modelId="{45BFE3B5-FD07-4D4F-9438-460FC8117AD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Normalmente, é muito grande, o que impossibilita o estudo completo</a:t>
          </a:r>
          <a:endParaRPr lang="en-US"/>
        </a:p>
      </dgm:t>
    </dgm:pt>
    <dgm:pt modelId="{3B4BDC3E-1C1F-4F5A-8022-54E0AE0197F4}" type="parTrans" cxnId="{EC18B452-6BE8-489B-A527-EAD799577844}">
      <dgm:prSet/>
      <dgm:spPr/>
      <dgm:t>
        <a:bodyPr/>
        <a:lstStyle/>
        <a:p>
          <a:endParaRPr lang="en-US"/>
        </a:p>
      </dgm:t>
    </dgm:pt>
    <dgm:pt modelId="{AFEB6F02-CFBA-41E8-9615-94B44B78A644}" type="sibTrans" cxnId="{EC18B452-6BE8-489B-A527-EAD799577844}">
      <dgm:prSet/>
      <dgm:spPr/>
      <dgm:t>
        <a:bodyPr/>
        <a:lstStyle/>
        <a:p>
          <a:endParaRPr lang="en-US"/>
        </a:p>
      </dgm:t>
    </dgm:pt>
    <dgm:pt modelId="{F3FED440-2CC6-4ED9-84EF-489CAE2556B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dirty="0"/>
            <a:t>Amostra</a:t>
          </a:r>
          <a:endParaRPr lang="en-US" dirty="0"/>
        </a:p>
      </dgm:t>
    </dgm:pt>
    <dgm:pt modelId="{0561BC53-23F9-43E7-B834-1BE8006C34F0}" type="parTrans" cxnId="{4E5288D9-8E3E-4CE2-B5F4-FB3D98DEEA14}">
      <dgm:prSet/>
      <dgm:spPr/>
      <dgm:t>
        <a:bodyPr/>
        <a:lstStyle/>
        <a:p>
          <a:endParaRPr lang="en-US"/>
        </a:p>
      </dgm:t>
    </dgm:pt>
    <dgm:pt modelId="{CDB34E04-533E-4CF2-A355-E035089DFEC6}" type="sibTrans" cxnId="{4E5288D9-8E3E-4CE2-B5F4-FB3D98DEEA14}">
      <dgm:prSet/>
      <dgm:spPr/>
      <dgm:t>
        <a:bodyPr/>
        <a:lstStyle/>
        <a:p>
          <a:endParaRPr lang="en-US"/>
        </a:p>
      </dgm:t>
    </dgm:pt>
    <dgm:pt modelId="{90B779FC-FD96-4DB5-BEAB-A53FF4EC967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Subgrupo representativo da população</a:t>
          </a:r>
          <a:endParaRPr lang="en-US" dirty="0"/>
        </a:p>
      </dgm:t>
    </dgm:pt>
    <dgm:pt modelId="{3940E16A-D27C-4B3B-B863-AFA9088E7E18}" type="parTrans" cxnId="{97680607-3717-45F4-8818-E02EAF47C52C}">
      <dgm:prSet/>
      <dgm:spPr/>
      <dgm:t>
        <a:bodyPr/>
        <a:lstStyle/>
        <a:p>
          <a:endParaRPr lang="en-US"/>
        </a:p>
      </dgm:t>
    </dgm:pt>
    <dgm:pt modelId="{77463232-798C-43F3-B50A-CD51E4B13ADA}" type="sibTrans" cxnId="{97680607-3717-45F4-8818-E02EAF47C52C}">
      <dgm:prSet/>
      <dgm:spPr/>
      <dgm:t>
        <a:bodyPr/>
        <a:lstStyle/>
        <a:p>
          <a:endParaRPr lang="en-US"/>
        </a:p>
      </dgm:t>
    </dgm:pt>
    <dgm:pt modelId="{B3F9A1BA-6029-4704-A53E-0900E986E47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Como obter uma amostra significativa, sem vieses???</a:t>
          </a:r>
          <a:endParaRPr lang="en-US" dirty="0"/>
        </a:p>
      </dgm:t>
    </dgm:pt>
    <dgm:pt modelId="{220F4992-838D-4E84-A464-EC61BB654589}" type="parTrans" cxnId="{AF4D2CDA-7D8C-41BD-B70D-76A6AC422757}">
      <dgm:prSet/>
      <dgm:spPr/>
      <dgm:t>
        <a:bodyPr/>
        <a:lstStyle/>
        <a:p>
          <a:endParaRPr lang="en-US"/>
        </a:p>
      </dgm:t>
    </dgm:pt>
    <dgm:pt modelId="{C58E8B9B-9980-4DA9-8804-2CDFFFCABA28}" type="sibTrans" cxnId="{AF4D2CDA-7D8C-41BD-B70D-76A6AC422757}">
      <dgm:prSet/>
      <dgm:spPr/>
      <dgm:t>
        <a:bodyPr/>
        <a:lstStyle/>
        <a:p>
          <a:endParaRPr lang="en-US"/>
        </a:p>
      </dgm:t>
    </dgm:pt>
    <dgm:pt modelId="{B5C27D7D-19F8-FF4C-9DD9-73832C97EB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dirty="0"/>
            <a:t>Espaço Amostral</a:t>
          </a:r>
        </a:p>
      </dgm:t>
    </dgm:pt>
    <dgm:pt modelId="{42B394AA-CD30-824E-8F56-25F05C58888F}" type="parTrans" cxnId="{EF84A83B-BBCD-5A4E-9696-54764AE2F0DB}">
      <dgm:prSet/>
      <dgm:spPr/>
      <dgm:t>
        <a:bodyPr/>
        <a:lstStyle/>
        <a:p>
          <a:endParaRPr lang="pt-BR"/>
        </a:p>
      </dgm:t>
    </dgm:pt>
    <dgm:pt modelId="{833A93FE-54C7-3748-A2BC-83C3EC7CDA30}" type="sibTrans" cxnId="{EF84A83B-BBCD-5A4E-9696-54764AE2F0DB}">
      <dgm:prSet/>
      <dgm:spPr/>
      <dgm:t>
        <a:bodyPr/>
        <a:lstStyle/>
        <a:p>
          <a:endParaRPr lang="pt-BR"/>
        </a:p>
      </dgm:t>
    </dgm:pt>
    <dgm:pt modelId="{7FB34A5B-82FC-6947-82AF-751AD610DE4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Coleção de todos os resultados possíveis de um experimento</a:t>
          </a:r>
        </a:p>
      </dgm:t>
    </dgm:pt>
    <dgm:pt modelId="{712A5CF8-9E85-A744-A774-A040ED65B44A}" type="parTrans" cxnId="{ED84585F-ECD5-9942-ACB7-631FF68CFDA8}">
      <dgm:prSet/>
      <dgm:spPr/>
      <dgm:t>
        <a:bodyPr/>
        <a:lstStyle/>
        <a:p>
          <a:endParaRPr lang="pt-BR"/>
        </a:p>
      </dgm:t>
    </dgm:pt>
    <dgm:pt modelId="{6EB901F9-96E1-1F49-B230-31846756C934}" type="sibTrans" cxnId="{ED84585F-ECD5-9942-ACB7-631FF68CFDA8}">
      <dgm:prSet/>
      <dgm:spPr/>
      <dgm:t>
        <a:bodyPr/>
        <a:lstStyle/>
        <a:p>
          <a:endParaRPr lang="pt-BR"/>
        </a:p>
      </dgm:t>
    </dgm:pt>
    <dgm:pt modelId="{B3D78A86-B05B-43C7-911D-5742BF505C36}" type="pres">
      <dgm:prSet presAssocID="{B7EEB7B2-AABD-406C-929E-E8BC0D6D3D72}" presName="root" presStyleCnt="0">
        <dgm:presLayoutVars>
          <dgm:dir/>
          <dgm:resizeHandles val="exact"/>
        </dgm:presLayoutVars>
      </dgm:prSet>
      <dgm:spPr/>
    </dgm:pt>
    <dgm:pt modelId="{FB1876BF-4FF5-4D8F-B28F-214EE2B141B0}" type="pres">
      <dgm:prSet presAssocID="{06D0071D-5807-4015-929B-B8ACA58F306E}" presName="compNode" presStyleCnt="0"/>
      <dgm:spPr/>
    </dgm:pt>
    <dgm:pt modelId="{C39C0EDF-9604-411D-A967-4945B0CD4797}" type="pres">
      <dgm:prSet presAssocID="{06D0071D-5807-4015-929B-B8ACA58F306E}" presName="iconRect" presStyleLbl="node1" presStyleIdx="0" presStyleCnt="3"/>
      <dgm:spPr>
        <a:prstGeom prst="roundRect">
          <a:avLst/>
        </a:prstGeom>
        <a:noFill/>
      </dgm:spPr>
    </dgm:pt>
    <dgm:pt modelId="{7DB0F496-36B3-4DEE-A1A2-EEFA175FFF64}" type="pres">
      <dgm:prSet presAssocID="{06D0071D-5807-4015-929B-B8ACA58F306E}" presName="iconSpace" presStyleCnt="0"/>
      <dgm:spPr/>
    </dgm:pt>
    <dgm:pt modelId="{6AAB554C-B668-4005-B282-6CCAE3D4CB05}" type="pres">
      <dgm:prSet presAssocID="{06D0071D-5807-4015-929B-B8ACA58F306E}" presName="parTx" presStyleLbl="revTx" presStyleIdx="0" presStyleCnt="6">
        <dgm:presLayoutVars>
          <dgm:chMax val="0"/>
          <dgm:chPref val="0"/>
        </dgm:presLayoutVars>
      </dgm:prSet>
      <dgm:spPr/>
    </dgm:pt>
    <dgm:pt modelId="{14060AAD-E747-48CB-84CE-88CAE2B1ABF2}" type="pres">
      <dgm:prSet presAssocID="{06D0071D-5807-4015-929B-B8ACA58F306E}" presName="txSpace" presStyleCnt="0"/>
      <dgm:spPr/>
    </dgm:pt>
    <dgm:pt modelId="{CDF1C58F-5564-4A4B-B2AB-4B52FD1E8706}" type="pres">
      <dgm:prSet presAssocID="{06D0071D-5807-4015-929B-B8ACA58F306E}" presName="desTx" presStyleLbl="revTx" presStyleIdx="1" presStyleCnt="6">
        <dgm:presLayoutVars/>
      </dgm:prSet>
      <dgm:spPr/>
    </dgm:pt>
    <dgm:pt modelId="{48FBDF0A-99FA-D04D-876D-5A581D9A10A5}" type="pres">
      <dgm:prSet presAssocID="{793DF34B-321A-45AA-87DA-6C702C491CD0}" presName="sibTrans" presStyleCnt="0"/>
      <dgm:spPr/>
    </dgm:pt>
    <dgm:pt modelId="{474EF2F1-86C6-49A2-B0D6-03663AE0A797}" type="pres">
      <dgm:prSet presAssocID="{F3FED440-2CC6-4ED9-84EF-489CAE2556B5}" presName="compNode" presStyleCnt="0"/>
      <dgm:spPr/>
    </dgm:pt>
    <dgm:pt modelId="{96FA0590-0410-4137-A89B-805EF0F27A30}" type="pres">
      <dgm:prSet presAssocID="{F3FED440-2CC6-4ED9-84EF-489CAE2556B5}" presName="iconRect" presStyleLbl="node1" presStyleIdx="1" presStyleCnt="3" custLinFactX="-128411" custLinFactNeighborX="-200000" custLinFactNeighborY="-691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 de pessoas com preenchimento sólido"/>
        </a:ext>
      </dgm:extLst>
    </dgm:pt>
    <dgm:pt modelId="{F252B2C1-5E96-489D-AD91-855FA1C9F0C2}" type="pres">
      <dgm:prSet presAssocID="{F3FED440-2CC6-4ED9-84EF-489CAE2556B5}" presName="iconSpace" presStyleCnt="0"/>
      <dgm:spPr/>
    </dgm:pt>
    <dgm:pt modelId="{F8542A50-7D6F-44A3-9214-061C9815521D}" type="pres">
      <dgm:prSet presAssocID="{F3FED440-2CC6-4ED9-84EF-489CAE2556B5}" presName="parTx" presStyleLbl="revTx" presStyleIdx="2" presStyleCnt="6">
        <dgm:presLayoutVars>
          <dgm:chMax val="0"/>
          <dgm:chPref val="0"/>
        </dgm:presLayoutVars>
      </dgm:prSet>
      <dgm:spPr/>
    </dgm:pt>
    <dgm:pt modelId="{05C52052-091A-4ACC-8342-E4905EECF2A9}" type="pres">
      <dgm:prSet presAssocID="{F3FED440-2CC6-4ED9-84EF-489CAE2556B5}" presName="txSpace" presStyleCnt="0"/>
      <dgm:spPr/>
    </dgm:pt>
    <dgm:pt modelId="{9BB19BB0-4EC9-4413-A509-0BF85F343709}" type="pres">
      <dgm:prSet presAssocID="{F3FED440-2CC6-4ED9-84EF-489CAE2556B5}" presName="desTx" presStyleLbl="revTx" presStyleIdx="3" presStyleCnt="6">
        <dgm:presLayoutVars/>
      </dgm:prSet>
      <dgm:spPr/>
    </dgm:pt>
    <dgm:pt modelId="{B29CFDB0-C7A5-7947-A838-10B4792A8B2B}" type="pres">
      <dgm:prSet presAssocID="{CDB34E04-533E-4CF2-A355-E035089DFEC6}" presName="sibTrans" presStyleCnt="0"/>
      <dgm:spPr/>
    </dgm:pt>
    <dgm:pt modelId="{4A4A2E8B-87D6-5E49-B57E-72340D3C6839}" type="pres">
      <dgm:prSet presAssocID="{B5C27D7D-19F8-FF4C-9DD9-73832C97EB0F}" presName="compNode" presStyleCnt="0"/>
      <dgm:spPr/>
    </dgm:pt>
    <dgm:pt modelId="{DA237EA3-504B-5740-9B08-2EDF526E4406}" type="pres">
      <dgm:prSet presAssocID="{B5C27D7D-19F8-FF4C-9DD9-73832C97EB0F}" presName="iconRect" presStyleLbl="node1" presStyleIdx="2" presStyleCnt="3"/>
      <dgm:spPr>
        <a:noFill/>
        <a:ln w="50800">
          <a:solidFill>
            <a:schemeClr val="accent3"/>
          </a:solidFill>
        </a:ln>
      </dgm:spPr>
    </dgm:pt>
    <dgm:pt modelId="{5AD98EAF-8A9D-2A41-BE22-B0D61CDE4031}" type="pres">
      <dgm:prSet presAssocID="{B5C27D7D-19F8-FF4C-9DD9-73832C97EB0F}" presName="iconSpace" presStyleCnt="0"/>
      <dgm:spPr/>
    </dgm:pt>
    <dgm:pt modelId="{B023F48D-1735-4E48-868A-EFC41A9C95C1}" type="pres">
      <dgm:prSet presAssocID="{B5C27D7D-19F8-FF4C-9DD9-73832C97EB0F}" presName="parTx" presStyleLbl="revTx" presStyleIdx="4" presStyleCnt="6">
        <dgm:presLayoutVars>
          <dgm:chMax val="0"/>
          <dgm:chPref val="0"/>
        </dgm:presLayoutVars>
      </dgm:prSet>
      <dgm:spPr/>
    </dgm:pt>
    <dgm:pt modelId="{382DF92E-FCB7-DB4B-A84F-F017BA86442E}" type="pres">
      <dgm:prSet presAssocID="{B5C27D7D-19F8-FF4C-9DD9-73832C97EB0F}" presName="txSpace" presStyleCnt="0"/>
      <dgm:spPr/>
    </dgm:pt>
    <dgm:pt modelId="{69A4BB18-E7BB-E24B-B945-42E3CFA1DB90}" type="pres">
      <dgm:prSet presAssocID="{B5C27D7D-19F8-FF4C-9DD9-73832C97EB0F}" presName="desTx" presStyleLbl="revTx" presStyleIdx="5" presStyleCnt="6">
        <dgm:presLayoutVars/>
      </dgm:prSet>
      <dgm:spPr/>
    </dgm:pt>
  </dgm:ptLst>
  <dgm:cxnLst>
    <dgm:cxn modelId="{97680607-3717-45F4-8818-E02EAF47C52C}" srcId="{F3FED440-2CC6-4ED9-84EF-489CAE2556B5}" destId="{90B779FC-FD96-4DB5-BEAB-A53FF4EC9673}" srcOrd="0" destOrd="0" parTransId="{3940E16A-D27C-4B3B-B863-AFA9088E7E18}" sibTransId="{77463232-798C-43F3-B50A-CD51E4B13ADA}"/>
    <dgm:cxn modelId="{FC110822-1D45-D146-BEC8-3659A1BFF7AD}" type="presOf" srcId="{F3FED440-2CC6-4ED9-84EF-489CAE2556B5}" destId="{F8542A50-7D6F-44A3-9214-061C9815521D}" srcOrd="0" destOrd="0" presId="urn:microsoft.com/office/officeart/2018/2/layout/IconLabelDescriptionList"/>
    <dgm:cxn modelId="{7020D026-27C3-9D4F-82B3-E5CFD9A684CF}" type="presOf" srcId="{90B779FC-FD96-4DB5-BEAB-A53FF4EC9673}" destId="{9BB19BB0-4EC9-4413-A509-0BF85F343709}" srcOrd="0" destOrd="0" presId="urn:microsoft.com/office/officeart/2018/2/layout/IconLabelDescriptionList"/>
    <dgm:cxn modelId="{B710682F-1B2E-BA4B-B6C2-053739CE8D1C}" type="presOf" srcId="{7FB34A5B-82FC-6947-82AF-751AD610DE45}" destId="{69A4BB18-E7BB-E24B-B945-42E3CFA1DB90}" srcOrd="0" destOrd="0" presId="urn:microsoft.com/office/officeart/2018/2/layout/IconLabelDescriptionList"/>
    <dgm:cxn modelId="{EF84A83B-BBCD-5A4E-9696-54764AE2F0DB}" srcId="{B7EEB7B2-AABD-406C-929E-E8BC0D6D3D72}" destId="{B5C27D7D-19F8-FF4C-9DD9-73832C97EB0F}" srcOrd="2" destOrd="0" parTransId="{42B394AA-CD30-824E-8F56-25F05C58888F}" sibTransId="{833A93FE-54C7-3748-A2BC-83C3EC7CDA30}"/>
    <dgm:cxn modelId="{EC18B452-6BE8-489B-A527-EAD799577844}" srcId="{06D0071D-5807-4015-929B-B8ACA58F306E}" destId="{45BFE3B5-FD07-4D4F-9438-460FC8117AD9}" srcOrd="1" destOrd="0" parTransId="{3B4BDC3E-1C1F-4F5A-8022-54E0AE0197F4}" sibTransId="{AFEB6F02-CFBA-41E8-9615-94B44B78A644}"/>
    <dgm:cxn modelId="{5A71145C-F6F2-8F48-A4FD-7804EE6B120A}" type="presOf" srcId="{FDB1A54E-68A8-4EC9-B5DB-1680CB00761F}" destId="{CDF1C58F-5564-4A4B-B2AB-4B52FD1E8706}" srcOrd="0" destOrd="0" presId="urn:microsoft.com/office/officeart/2018/2/layout/IconLabelDescriptionList"/>
    <dgm:cxn modelId="{ED84585F-ECD5-9942-ACB7-631FF68CFDA8}" srcId="{B5C27D7D-19F8-FF4C-9DD9-73832C97EB0F}" destId="{7FB34A5B-82FC-6947-82AF-751AD610DE45}" srcOrd="0" destOrd="0" parTransId="{712A5CF8-9E85-A744-A774-A040ED65B44A}" sibTransId="{6EB901F9-96E1-1F49-B230-31846756C934}"/>
    <dgm:cxn modelId="{339F566F-AC70-4242-A818-7B0E7BDC459B}" type="presOf" srcId="{B3F9A1BA-6029-4704-A53E-0900E986E472}" destId="{9BB19BB0-4EC9-4413-A509-0BF85F343709}" srcOrd="0" destOrd="1" presId="urn:microsoft.com/office/officeart/2018/2/layout/IconLabelDescriptionList"/>
    <dgm:cxn modelId="{3183F973-5436-4037-9A32-2CCF76844726}" srcId="{06D0071D-5807-4015-929B-B8ACA58F306E}" destId="{FDB1A54E-68A8-4EC9-B5DB-1680CB00761F}" srcOrd="0" destOrd="0" parTransId="{2AA9CC71-E189-4F86-89E8-B085867CA70A}" sibTransId="{A72D92D0-FEF6-4E17-A4C3-24B886F37B2E}"/>
    <dgm:cxn modelId="{4FCF0D86-E430-A747-915F-F8B06E8C91CB}" type="presOf" srcId="{06D0071D-5807-4015-929B-B8ACA58F306E}" destId="{6AAB554C-B668-4005-B282-6CCAE3D4CB05}" srcOrd="0" destOrd="0" presId="urn:microsoft.com/office/officeart/2018/2/layout/IconLabelDescriptionList"/>
    <dgm:cxn modelId="{E507B58F-F124-2E4B-8399-2619C59E8253}" type="presOf" srcId="{45BFE3B5-FD07-4D4F-9438-460FC8117AD9}" destId="{CDF1C58F-5564-4A4B-B2AB-4B52FD1E8706}" srcOrd="0" destOrd="1" presId="urn:microsoft.com/office/officeart/2018/2/layout/IconLabelDescriptionList"/>
    <dgm:cxn modelId="{1FE41CAE-F28D-6445-A5BA-F00C21BC6EDA}" type="presOf" srcId="{B5C27D7D-19F8-FF4C-9DD9-73832C97EB0F}" destId="{B023F48D-1735-4E48-868A-EFC41A9C95C1}" srcOrd="0" destOrd="0" presId="urn:microsoft.com/office/officeart/2018/2/layout/IconLabelDescriptionList"/>
    <dgm:cxn modelId="{83E5A6C4-038A-4057-8966-9C079A4097DA}" srcId="{B7EEB7B2-AABD-406C-929E-E8BC0D6D3D72}" destId="{06D0071D-5807-4015-929B-B8ACA58F306E}" srcOrd="0" destOrd="0" parTransId="{CA58721D-61CA-442D-AF5E-887FD41A254B}" sibTransId="{793DF34B-321A-45AA-87DA-6C702C491CD0}"/>
    <dgm:cxn modelId="{A1B2FCD8-ED7F-4E20-B8E3-13B8744E295E}" type="presOf" srcId="{B7EEB7B2-AABD-406C-929E-E8BC0D6D3D72}" destId="{B3D78A86-B05B-43C7-911D-5742BF505C36}" srcOrd="0" destOrd="0" presId="urn:microsoft.com/office/officeart/2018/2/layout/IconLabelDescriptionList"/>
    <dgm:cxn modelId="{4E5288D9-8E3E-4CE2-B5F4-FB3D98DEEA14}" srcId="{B7EEB7B2-AABD-406C-929E-E8BC0D6D3D72}" destId="{F3FED440-2CC6-4ED9-84EF-489CAE2556B5}" srcOrd="1" destOrd="0" parTransId="{0561BC53-23F9-43E7-B834-1BE8006C34F0}" sibTransId="{CDB34E04-533E-4CF2-A355-E035089DFEC6}"/>
    <dgm:cxn modelId="{AF4D2CDA-7D8C-41BD-B70D-76A6AC422757}" srcId="{F3FED440-2CC6-4ED9-84EF-489CAE2556B5}" destId="{B3F9A1BA-6029-4704-A53E-0900E986E472}" srcOrd="1" destOrd="0" parTransId="{220F4992-838D-4E84-A464-EC61BB654589}" sibTransId="{C58E8B9B-9980-4DA9-8804-2CDFFFCABA28}"/>
    <dgm:cxn modelId="{0DAB1F5B-4A40-114B-BDC0-A96B8B3B1E7E}" type="presParOf" srcId="{B3D78A86-B05B-43C7-911D-5742BF505C36}" destId="{FB1876BF-4FF5-4D8F-B28F-214EE2B141B0}" srcOrd="0" destOrd="0" presId="urn:microsoft.com/office/officeart/2018/2/layout/IconLabelDescriptionList"/>
    <dgm:cxn modelId="{D12F9627-DE7E-F942-9226-D2C5A29EF0E7}" type="presParOf" srcId="{FB1876BF-4FF5-4D8F-B28F-214EE2B141B0}" destId="{C39C0EDF-9604-411D-A967-4945B0CD4797}" srcOrd="0" destOrd="0" presId="urn:microsoft.com/office/officeart/2018/2/layout/IconLabelDescriptionList"/>
    <dgm:cxn modelId="{90045C8C-FEA4-B744-AA13-34760A483E1D}" type="presParOf" srcId="{FB1876BF-4FF5-4D8F-B28F-214EE2B141B0}" destId="{7DB0F496-36B3-4DEE-A1A2-EEFA175FFF64}" srcOrd="1" destOrd="0" presId="urn:microsoft.com/office/officeart/2018/2/layout/IconLabelDescriptionList"/>
    <dgm:cxn modelId="{0F7EC020-F2D9-6A4A-AF86-9DFE320ED3F7}" type="presParOf" srcId="{FB1876BF-4FF5-4D8F-B28F-214EE2B141B0}" destId="{6AAB554C-B668-4005-B282-6CCAE3D4CB05}" srcOrd="2" destOrd="0" presId="urn:microsoft.com/office/officeart/2018/2/layout/IconLabelDescriptionList"/>
    <dgm:cxn modelId="{575AF40B-A069-8445-9B46-09F913DBA2BD}" type="presParOf" srcId="{FB1876BF-4FF5-4D8F-B28F-214EE2B141B0}" destId="{14060AAD-E747-48CB-84CE-88CAE2B1ABF2}" srcOrd="3" destOrd="0" presId="urn:microsoft.com/office/officeart/2018/2/layout/IconLabelDescriptionList"/>
    <dgm:cxn modelId="{D1A37547-959F-6549-A3F7-2F806AB5D04E}" type="presParOf" srcId="{FB1876BF-4FF5-4D8F-B28F-214EE2B141B0}" destId="{CDF1C58F-5564-4A4B-B2AB-4B52FD1E8706}" srcOrd="4" destOrd="0" presId="urn:microsoft.com/office/officeart/2018/2/layout/IconLabelDescriptionList"/>
    <dgm:cxn modelId="{46B72781-3538-5743-8313-954D3671E7D1}" type="presParOf" srcId="{B3D78A86-B05B-43C7-911D-5742BF505C36}" destId="{48FBDF0A-99FA-D04D-876D-5A581D9A10A5}" srcOrd="1" destOrd="0" presId="urn:microsoft.com/office/officeart/2018/2/layout/IconLabelDescriptionList"/>
    <dgm:cxn modelId="{AE8CA6A4-6C23-DB4C-A566-3BFF318467EE}" type="presParOf" srcId="{B3D78A86-B05B-43C7-911D-5742BF505C36}" destId="{474EF2F1-86C6-49A2-B0D6-03663AE0A797}" srcOrd="2" destOrd="0" presId="urn:microsoft.com/office/officeart/2018/2/layout/IconLabelDescriptionList"/>
    <dgm:cxn modelId="{6CC2F844-20A2-4D49-A1CF-6F2B8FF58B26}" type="presParOf" srcId="{474EF2F1-86C6-49A2-B0D6-03663AE0A797}" destId="{96FA0590-0410-4137-A89B-805EF0F27A30}" srcOrd="0" destOrd="0" presId="urn:microsoft.com/office/officeart/2018/2/layout/IconLabelDescriptionList"/>
    <dgm:cxn modelId="{B96A219F-E993-5D43-BFB4-CD93F6F4A738}" type="presParOf" srcId="{474EF2F1-86C6-49A2-B0D6-03663AE0A797}" destId="{F252B2C1-5E96-489D-AD91-855FA1C9F0C2}" srcOrd="1" destOrd="0" presId="urn:microsoft.com/office/officeart/2018/2/layout/IconLabelDescriptionList"/>
    <dgm:cxn modelId="{7D47BC97-B98D-674C-AB9B-188F83DFFDFE}" type="presParOf" srcId="{474EF2F1-86C6-49A2-B0D6-03663AE0A797}" destId="{F8542A50-7D6F-44A3-9214-061C9815521D}" srcOrd="2" destOrd="0" presId="urn:microsoft.com/office/officeart/2018/2/layout/IconLabelDescriptionList"/>
    <dgm:cxn modelId="{A183A3CE-5ABC-0D44-B212-AEE13D95901F}" type="presParOf" srcId="{474EF2F1-86C6-49A2-B0D6-03663AE0A797}" destId="{05C52052-091A-4ACC-8342-E4905EECF2A9}" srcOrd="3" destOrd="0" presId="urn:microsoft.com/office/officeart/2018/2/layout/IconLabelDescriptionList"/>
    <dgm:cxn modelId="{EDB38547-8A89-5642-9478-34617A44A00D}" type="presParOf" srcId="{474EF2F1-86C6-49A2-B0D6-03663AE0A797}" destId="{9BB19BB0-4EC9-4413-A509-0BF85F343709}" srcOrd="4" destOrd="0" presId="urn:microsoft.com/office/officeart/2018/2/layout/IconLabelDescriptionList"/>
    <dgm:cxn modelId="{1888FB7C-4B50-9D48-93C8-77DE7A9F96AE}" type="presParOf" srcId="{B3D78A86-B05B-43C7-911D-5742BF505C36}" destId="{B29CFDB0-C7A5-7947-A838-10B4792A8B2B}" srcOrd="3" destOrd="0" presId="urn:microsoft.com/office/officeart/2018/2/layout/IconLabelDescriptionList"/>
    <dgm:cxn modelId="{07DAED41-3F07-E44D-85ED-E7F913E88EF5}" type="presParOf" srcId="{B3D78A86-B05B-43C7-911D-5742BF505C36}" destId="{4A4A2E8B-87D6-5E49-B57E-72340D3C6839}" srcOrd="4" destOrd="0" presId="urn:microsoft.com/office/officeart/2018/2/layout/IconLabelDescriptionList"/>
    <dgm:cxn modelId="{0D996ADF-04A4-194B-99BC-17533017B61B}" type="presParOf" srcId="{4A4A2E8B-87D6-5E49-B57E-72340D3C6839}" destId="{DA237EA3-504B-5740-9B08-2EDF526E4406}" srcOrd="0" destOrd="0" presId="urn:microsoft.com/office/officeart/2018/2/layout/IconLabelDescriptionList"/>
    <dgm:cxn modelId="{27980A63-6D33-4E4C-9E09-2B61EC52FCFB}" type="presParOf" srcId="{4A4A2E8B-87D6-5E49-B57E-72340D3C6839}" destId="{5AD98EAF-8A9D-2A41-BE22-B0D61CDE4031}" srcOrd="1" destOrd="0" presId="urn:microsoft.com/office/officeart/2018/2/layout/IconLabelDescriptionList"/>
    <dgm:cxn modelId="{503000DA-73E1-FC4E-B3BC-E5114D181E62}" type="presParOf" srcId="{4A4A2E8B-87D6-5E49-B57E-72340D3C6839}" destId="{B023F48D-1735-4E48-868A-EFC41A9C95C1}" srcOrd="2" destOrd="0" presId="urn:microsoft.com/office/officeart/2018/2/layout/IconLabelDescriptionList"/>
    <dgm:cxn modelId="{D533AB9E-8D65-4B4E-BDC6-9FB61DF1EAEB}" type="presParOf" srcId="{4A4A2E8B-87D6-5E49-B57E-72340D3C6839}" destId="{382DF92E-FCB7-DB4B-A84F-F017BA86442E}" srcOrd="3" destOrd="0" presId="urn:microsoft.com/office/officeart/2018/2/layout/IconLabelDescriptionList"/>
    <dgm:cxn modelId="{E887FF61-38AD-A34D-A31E-FDD8F777B8E1}" type="presParOf" srcId="{4A4A2E8B-87D6-5E49-B57E-72340D3C6839}" destId="{69A4BB18-E7BB-E24B-B945-42E3CFA1DB9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5AF38A-4B75-4488-8CAA-39DD027683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7D2355-B23B-4A3C-AE22-E8A2E5A5927E}">
      <dgm:prSet/>
      <dgm:spPr/>
      <dgm:t>
        <a:bodyPr/>
        <a:lstStyle/>
        <a:p>
          <a:r>
            <a:rPr lang="pt-BR" dirty="0"/>
            <a:t>Após a análise exploratória de dados, podemos responder questões específicas dos nossos dados</a:t>
          </a:r>
          <a:endParaRPr lang="en-US" dirty="0"/>
        </a:p>
      </dgm:t>
    </dgm:pt>
    <dgm:pt modelId="{D095AFF7-6A4B-443E-BFB5-179D72959D32}" type="parTrans" cxnId="{CF844E04-C518-4811-A1B2-72D67A3A70B9}">
      <dgm:prSet/>
      <dgm:spPr/>
      <dgm:t>
        <a:bodyPr/>
        <a:lstStyle/>
        <a:p>
          <a:endParaRPr lang="en-US"/>
        </a:p>
      </dgm:t>
    </dgm:pt>
    <dgm:pt modelId="{E92CF8DA-E602-4C8C-AC5B-198D5B681F05}" type="sibTrans" cxnId="{CF844E04-C518-4811-A1B2-72D67A3A70B9}">
      <dgm:prSet/>
      <dgm:spPr/>
      <dgm:t>
        <a:bodyPr/>
        <a:lstStyle/>
        <a:p>
          <a:endParaRPr lang="en-US"/>
        </a:p>
      </dgm:t>
    </dgm:pt>
    <dgm:pt modelId="{AE3496D1-25A9-4A90-BAB0-EEE7DC70F33C}">
      <dgm:prSet/>
      <dgm:spPr/>
      <dgm:t>
        <a:bodyPr/>
        <a:lstStyle/>
        <a:p>
          <a:r>
            <a:rPr lang="pt-BR" dirty="0"/>
            <a:t>Inferência é um passo que visa analisar a aplicabilidade dos achados em toda a população (generalização)</a:t>
          </a:r>
          <a:endParaRPr lang="en-US" dirty="0"/>
        </a:p>
      </dgm:t>
    </dgm:pt>
    <dgm:pt modelId="{0D0CD78E-DCB8-454D-A36E-EF5D72215596}" type="parTrans" cxnId="{36422F4E-23A1-440B-9B45-53DFAB6E9AAE}">
      <dgm:prSet/>
      <dgm:spPr/>
      <dgm:t>
        <a:bodyPr/>
        <a:lstStyle/>
        <a:p>
          <a:endParaRPr lang="en-US"/>
        </a:p>
      </dgm:t>
    </dgm:pt>
    <dgm:pt modelId="{6E91F2B6-687C-4DD4-9291-FD4DC588B444}" type="sibTrans" cxnId="{36422F4E-23A1-440B-9B45-53DFAB6E9AAE}">
      <dgm:prSet/>
      <dgm:spPr/>
      <dgm:t>
        <a:bodyPr/>
        <a:lstStyle/>
        <a:p>
          <a:endParaRPr lang="en-US"/>
        </a:p>
      </dgm:t>
    </dgm:pt>
    <dgm:pt modelId="{797C70B6-9684-4CB2-8D24-8B79D71F6B0C}">
      <dgm:prSet/>
      <dgm:spPr/>
      <dgm:t>
        <a:bodyPr/>
        <a:lstStyle/>
        <a:p>
          <a:r>
            <a:rPr lang="pt-BR"/>
            <a:t>ANÁLISE INFERENCIAL DOS DADOS</a:t>
          </a:r>
          <a:endParaRPr lang="en-US"/>
        </a:p>
      </dgm:t>
    </dgm:pt>
    <dgm:pt modelId="{686EB3B1-D3DD-4821-8B23-FC0E7AC06C20}" type="parTrans" cxnId="{E4DBA12A-095E-434F-BF08-508C8C448D51}">
      <dgm:prSet/>
      <dgm:spPr/>
      <dgm:t>
        <a:bodyPr/>
        <a:lstStyle/>
        <a:p>
          <a:endParaRPr lang="en-US"/>
        </a:p>
      </dgm:t>
    </dgm:pt>
    <dgm:pt modelId="{CCFD26E3-F9DE-4588-87FF-04E1C9FB960F}" type="sibTrans" cxnId="{E4DBA12A-095E-434F-BF08-508C8C448D51}">
      <dgm:prSet/>
      <dgm:spPr/>
      <dgm:t>
        <a:bodyPr/>
        <a:lstStyle/>
        <a:p>
          <a:endParaRPr lang="en-US"/>
        </a:p>
      </dgm:t>
    </dgm:pt>
    <dgm:pt modelId="{4B56687E-B85E-40A2-AF85-7C36ABC9036C}" type="pres">
      <dgm:prSet presAssocID="{E45AF38A-4B75-4488-8CAA-39DD027683E6}" presName="root" presStyleCnt="0">
        <dgm:presLayoutVars>
          <dgm:dir/>
          <dgm:resizeHandles val="exact"/>
        </dgm:presLayoutVars>
      </dgm:prSet>
      <dgm:spPr/>
    </dgm:pt>
    <dgm:pt modelId="{53D567F8-2C3E-4865-9D23-731569E17DB9}" type="pres">
      <dgm:prSet presAssocID="{287D2355-B23B-4A3C-AE22-E8A2E5A5927E}" presName="compNode" presStyleCnt="0"/>
      <dgm:spPr/>
    </dgm:pt>
    <dgm:pt modelId="{5F3BB5BE-58CA-4206-8362-DD2A521EAB79}" type="pres">
      <dgm:prSet presAssocID="{287D2355-B23B-4A3C-AE22-E8A2E5A5927E}" presName="bgRect" presStyleLbl="bgShp" presStyleIdx="0" presStyleCnt="3"/>
      <dgm:spPr/>
    </dgm:pt>
    <dgm:pt modelId="{E60C4083-2087-4C23-A400-5FED241652AD}" type="pres">
      <dgm:prSet presAssocID="{287D2355-B23B-4A3C-AE22-E8A2E5A592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3F4902E-140C-40EF-9714-D7896E04D8D6}" type="pres">
      <dgm:prSet presAssocID="{287D2355-B23B-4A3C-AE22-E8A2E5A5927E}" presName="spaceRect" presStyleCnt="0"/>
      <dgm:spPr/>
    </dgm:pt>
    <dgm:pt modelId="{1C421303-A4D8-4522-8BB9-C733EFA0C0F4}" type="pres">
      <dgm:prSet presAssocID="{287D2355-B23B-4A3C-AE22-E8A2E5A5927E}" presName="parTx" presStyleLbl="revTx" presStyleIdx="0" presStyleCnt="3">
        <dgm:presLayoutVars>
          <dgm:chMax val="0"/>
          <dgm:chPref val="0"/>
        </dgm:presLayoutVars>
      </dgm:prSet>
      <dgm:spPr/>
    </dgm:pt>
    <dgm:pt modelId="{104FC38D-AD0A-42EA-A53A-BE9C28D509CC}" type="pres">
      <dgm:prSet presAssocID="{E92CF8DA-E602-4C8C-AC5B-198D5B681F05}" presName="sibTrans" presStyleCnt="0"/>
      <dgm:spPr/>
    </dgm:pt>
    <dgm:pt modelId="{E7AE565C-15BD-4BF4-A9A5-D19C25DFDAE7}" type="pres">
      <dgm:prSet presAssocID="{AE3496D1-25A9-4A90-BAB0-EEE7DC70F33C}" presName="compNode" presStyleCnt="0"/>
      <dgm:spPr/>
    </dgm:pt>
    <dgm:pt modelId="{0298739F-35D9-46D2-B315-D851A0D33986}" type="pres">
      <dgm:prSet presAssocID="{AE3496D1-25A9-4A90-BAB0-EEE7DC70F33C}" presName="bgRect" presStyleLbl="bgShp" presStyleIdx="1" presStyleCnt="3"/>
      <dgm:spPr/>
    </dgm:pt>
    <dgm:pt modelId="{4F52B11E-DD29-40A6-800D-6E4E19372834}" type="pres">
      <dgm:prSet presAssocID="{AE3496D1-25A9-4A90-BAB0-EEE7DC70F3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0C2F651-F89D-4869-9549-ABF0375188F2}" type="pres">
      <dgm:prSet presAssocID="{AE3496D1-25A9-4A90-BAB0-EEE7DC70F33C}" presName="spaceRect" presStyleCnt="0"/>
      <dgm:spPr/>
    </dgm:pt>
    <dgm:pt modelId="{BAF92D87-96EF-4AB8-B55A-35C28BCC6121}" type="pres">
      <dgm:prSet presAssocID="{AE3496D1-25A9-4A90-BAB0-EEE7DC70F33C}" presName="parTx" presStyleLbl="revTx" presStyleIdx="1" presStyleCnt="3">
        <dgm:presLayoutVars>
          <dgm:chMax val="0"/>
          <dgm:chPref val="0"/>
        </dgm:presLayoutVars>
      </dgm:prSet>
      <dgm:spPr/>
    </dgm:pt>
    <dgm:pt modelId="{6DA9492E-A986-4BC8-B284-C5E099797A2D}" type="pres">
      <dgm:prSet presAssocID="{6E91F2B6-687C-4DD4-9291-FD4DC588B444}" presName="sibTrans" presStyleCnt="0"/>
      <dgm:spPr/>
    </dgm:pt>
    <dgm:pt modelId="{3B78E1A8-2BF7-49F5-8039-D9B806D07D93}" type="pres">
      <dgm:prSet presAssocID="{797C70B6-9684-4CB2-8D24-8B79D71F6B0C}" presName="compNode" presStyleCnt="0"/>
      <dgm:spPr/>
    </dgm:pt>
    <dgm:pt modelId="{159B2ECE-2826-4C1F-A087-F9826B41198E}" type="pres">
      <dgm:prSet presAssocID="{797C70B6-9684-4CB2-8D24-8B79D71F6B0C}" presName="bgRect" presStyleLbl="bgShp" presStyleIdx="2" presStyleCnt="3"/>
      <dgm:spPr/>
    </dgm:pt>
    <dgm:pt modelId="{852092E1-A154-4EC0-97A3-76CC2FC96712}" type="pres">
      <dgm:prSet presAssocID="{797C70B6-9684-4CB2-8D24-8B79D71F6B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195F3EE-73CF-441B-A28C-A55BE3D35A04}" type="pres">
      <dgm:prSet presAssocID="{797C70B6-9684-4CB2-8D24-8B79D71F6B0C}" presName="spaceRect" presStyleCnt="0"/>
      <dgm:spPr/>
    </dgm:pt>
    <dgm:pt modelId="{B0E2091F-0E6B-4D75-BF68-7A6BE817700F}" type="pres">
      <dgm:prSet presAssocID="{797C70B6-9684-4CB2-8D24-8B79D71F6B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844E04-C518-4811-A1B2-72D67A3A70B9}" srcId="{E45AF38A-4B75-4488-8CAA-39DD027683E6}" destId="{287D2355-B23B-4A3C-AE22-E8A2E5A5927E}" srcOrd="0" destOrd="0" parTransId="{D095AFF7-6A4B-443E-BFB5-179D72959D32}" sibTransId="{E92CF8DA-E602-4C8C-AC5B-198D5B681F05}"/>
    <dgm:cxn modelId="{C45B0806-8C2B-4D49-8DFD-C527AF96D80D}" type="presOf" srcId="{287D2355-B23B-4A3C-AE22-E8A2E5A5927E}" destId="{1C421303-A4D8-4522-8BB9-C733EFA0C0F4}" srcOrd="0" destOrd="0" presId="urn:microsoft.com/office/officeart/2018/2/layout/IconVerticalSolidList"/>
    <dgm:cxn modelId="{E4DBA12A-095E-434F-BF08-508C8C448D51}" srcId="{E45AF38A-4B75-4488-8CAA-39DD027683E6}" destId="{797C70B6-9684-4CB2-8D24-8B79D71F6B0C}" srcOrd="2" destOrd="0" parTransId="{686EB3B1-D3DD-4821-8B23-FC0E7AC06C20}" sibTransId="{CCFD26E3-F9DE-4588-87FF-04E1C9FB960F}"/>
    <dgm:cxn modelId="{36422F4E-23A1-440B-9B45-53DFAB6E9AAE}" srcId="{E45AF38A-4B75-4488-8CAA-39DD027683E6}" destId="{AE3496D1-25A9-4A90-BAB0-EEE7DC70F33C}" srcOrd="1" destOrd="0" parTransId="{0D0CD78E-DCB8-454D-A36E-EF5D72215596}" sibTransId="{6E91F2B6-687C-4DD4-9291-FD4DC588B444}"/>
    <dgm:cxn modelId="{02D2577A-D8F5-4827-8134-FEA52AB8FF3C}" type="presOf" srcId="{AE3496D1-25A9-4A90-BAB0-EEE7DC70F33C}" destId="{BAF92D87-96EF-4AB8-B55A-35C28BCC6121}" srcOrd="0" destOrd="0" presId="urn:microsoft.com/office/officeart/2018/2/layout/IconVerticalSolidList"/>
    <dgm:cxn modelId="{8E714FBC-A734-469A-9440-C4A65AE10943}" type="presOf" srcId="{E45AF38A-4B75-4488-8CAA-39DD027683E6}" destId="{4B56687E-B85E-40A2-AF85-7C36ABC9036C}" srcOrd="0" destOrd="0" presId="urn:microsoft.com/office/officeart/2018/2/layout/IconVerticalSolidList"/>
    <dgm:cxn modelId="{F2EBFCF1-932F-4DA2-9BF4-8A8670C35EC2}" type="presOf" srcId="{797C70B6-9684-4CB2-8D24-8B79D71F6B0C}" destId="{B0E2091F-0E6B-4D75-BF68-7A6BE817700F}" srcOrd="0" destOrd="0" presId="urn:microsoft.com/office/officeart/2018/2/layout/IconVerticalSolidList"/>
    <dgm:cxn modelId="{36004336-4E4C-421F-8F4D-EAD9B5049E5F}" type="presParOf" srcId="{4B56687E-B85E-40A2-AF85-7C36ABC9036C}" destId="{53D567F8-2C3E-4865-9D23-731569E17DB9}" srcOrd="0" destOrd="0" presId="urn:microsoft.com/office/officeart/2018/2/layout/IconVerticalSolidList"/>
    <dgm:cxn modelId="{307CCF8E-D3D9-47A4-BBBF-DD9BC1E3A394}" type="presParOf" srcId="{53D567F8-2C3E-4865-9D23-731569E17DB9}" destId="{5F3BB5BE-58CA-4206-8362-DD2A521EAB79}" srcOrd="0" destOrd="0" presId="urn:microsoft.com/office/officeart/2018/2/layout/IconVerticalSolidList"/>
    <dgm:cxn modelId="{FE674BD0-E4B5-421B-BEFA-A4A9F0AEA61C}" type="presParOf" srcId="{53D567F8-2C3E-4865-9D23-731569E17DB9}" destId="{E60C4083-2087-4C23-A400-5FED241652AD}" srcOrd="1" destOrd="0" presId="urn:microsoft.com/office/officeart/2018/2/layout/IconVerticalSolidList"/>
    <dgm:cxn modelId="{C97A50CF-E5F4-4ABC-AB65-38053790EF4F}" type="presParOf" srcId="{53D567F8-2C3E-4865-9D23-731569E17DB9}" destId="{D3F4902E-140C-40EF-9714-D7896E04D8D6}" srcOrd="2" destOrd="0" presId="urn:microsoft.com/office/officeart/2018/2/layout/IconVerticalSolidList"/>
    <dgm:cxn modelId="{92CA6EA8-20C4-40EE-890A-14D76E15A24E}" type="presParOf" srcId="{53D567F8-2C3E-4865-9D23-731569E17DB9}" destId="{1C421303-A4D8-4522-8BB9-C733EFA0C0F4}" srcOrd="3" destOrd="0" presId="urn:microsoft.com/office/officeart/2018/2/layout/IconVerticalSolidList"/>
    <dgm:cxn modelId="{10AE515B-4A6D-4C90-9365-729891BCDDA6}" type="presParOf" srcId="{4B56687E-B85E-40A2-AF85-7C36ABC9036C}" destId="{104FC38D-AD0A-42EA-A53A-BE9C28D509CC}" srcOrd="1" destOrd="0" presId="urn:microsoft.com/office/officeart/2018/2/layout/IconVerticalSolidList"/>
    <dgm:cxn modelId="{FD115987-97B7-493D-B2D1-7053FB302B2E}" type="presParOf" srcId="{4B56687E-B85E-40A2-AF85-7C36ABC9036C}" destId="{E7AE565C-15BD-4BF4-A9A5-D19C25DFDAE7}" srcOrd="2" destOrd="0" presId="urn:microsoft.com/office/officeart/2018/2/layout/IconVerticalSolidList"/>
    <dgm:cxn modelId="{2572D3D6-D0C2-4251-85A8-730E4B2CC481}" type="presParOf" srcId="{E7AE565C-15BD-4BF4-A9A5-D19C25DFDAE7}" destId="{0298739F-35D9-46D2-B315-D851A0D33986}" srcOrd="0" destOrd="0" presId="urn:microsoft.com/office/officeart/2018/2/layout/IconVerticalSolidList"/>
    <dgm:cxn modelId="{F886B04C-B08D-473B-91B0-D459323492CF}" type="presParOf" srcId="{E7AE565C-15BD-4BF4-A9A5-D19C25DFDAE7}" destId="{4F52B11E-DD29-40A6-800D-6E4E19372834}" srcOrd="1" destOrd="0" presId="urn:microsoft.com/office/officeart/2018/2/layout/IconVerticalSolidList"/>
    <dgm:cxn modelId="{D960CA9B-26B2-4C1A-8622-942503311047}" type="presParOf" srcId="{E7AE565C-15BD-4BF4-A9A5-D19C25DFDAE7}" destId="{20C2F651-F89D-4869-9549-ABF0375188F2}" srcOrd="2" destOrd="0" presId="urn:microsoft.com/office/officeart/2018/2/layout/IconVerticalSolidList"/>
    <dgm:cxn modelId="{DD847E5C-4ECD-4225-98F4-4D628F15A0BF}" type="presParOf" srcId="{E7AE565C-15BD-4BF4-A9A5-D19C25DFDAE7}" destId="{BAF92D87-96EF-4AB8-B55A-35C28BCC6121}" srcOrd="3" destOrd="0" presId="urn:microsoft.com/office/officeart/2018/2/layout/IconVerticalSolidList"/>
    <dgm:cxn modelId="{07557272-362C-4CD0-9823-6B9D949EA3D5}" type="presParOf" srcId="{4B56687E-B85E-40A2-AF85-7C36ABC9036C}" destId="{6DA9492E-A986-4BC8-B284-C5E099797A2D}" srcOrd="3" destOrd="0" presId="urn:microsoft.com/office/officeart/2018/2/layout/IconVerticalSolidList"/>
    <dgm:cxn modelId="{BEEBAC0E-2EFE-4D73-AEC7-873DA5B3A724}" type="presParOf" srcId="{4B56687E-B85E-40A2-AF85-7C36ABC9036C}" destId="{3B78E1A8-2BF7-49F5-8039-D9B806D07D93}" srcOrd="4" destOrd="0" presId="urn:microsoft.com/office/officeart/2018/2/layout/IconVerticalSolidList"/>
    <dgm:cxn modelId="{3A1233C2-B072-47AC-A9EB-EA815F10ACC2}" type="presParOf" srcId="{3B78E1A8-2BF7-49F5-8039-D9B806D07D93}" destId="{159B2ECE-2826-4C1F-A087-F9826B41198E}" srcOrd="0" destOrd="0" presId="urn:microsoft.com/office/officeart/2018/2/layout/IconVerticalSolidList"/>
    <dgm:cxn modelId="{88809CD7-D785-4DE2-94C5-20B115464A33}" type="presParOf" srcId="{3B78E1A8-2BF7-49F5-8039-D9B806D07D93}" destId="{852092E1-A154-4EC0-97A3-76CC2FC96712}" srcOrd="1" destOrd="0" presId="urn:microsoft.com/office/officeart/2018/2/layout/IconVerticalSolidList"/>
    <dgm:cxn modelId="{593D59BC-9B7C-4F02-B2AE-B4098A7979F6}" type="presParOf" srcId="{3B78E1A8-2BF7-49F5-8039-D9B806D07D93}" destId="{6195F3EE-73CF-441B-A28C-A55BE3D35A04}" srcOrd="2" destOrd="0" presId="urn:microsoft.com/office/officeart/2018/2/layout/IconVerticalSolidList"/>
    <dgm:cxn modelId="{62D1F46F-BE5B-434D-95F1-CE9703694A11}" type="presParOf" srcId="{3B78E1A8-2BF7-49F5-8039-D9B806D07D93}" destId="{B0E2091F-0E6B-4D75-BF68-7A6BE81770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0DCB98-E69A-4A47-AC0C-C5AAED678AE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773F35-1737-4472-8D2A-B79978069FCC}">
      <dgm:prSet/>
      <dgm:spPr/>
      <dgm:t>
        <a:bodyPr/>
        <a:lstStyle/>
        <a:p>
          <a:r>
            <a:rPr lang="pt-BR" dirty="0"/>
            <a:t>Variáveis Quantitativas</a:t>
          </a:r>
          <a:endParaRPr lang="en-US" dirty="0"/>
        </a:p>
      </dgm:t>
    </dgm:pt>
    <dgm:pt modelId="{636FFB6E-3F49-4B4A-9F47-A3575F951C05}" type="parTrans" cxnId="{80000A2C-7F8A-460B-83C9-49B3D4E00E71}">
      <dgm:prSet/>
      <dgm:spPr/>
      <dgm:t>
        <a:bodyPr/>
        <a:lstStyle/>
        <a:p>
          <a:endParaRPr lang="en-US"/>
        </a:p>
      </dgm:t>
    </dgm:pt>
    <dgm:pt modelId="{658C1324-4200-47E4-89F2-F43A6ABB35EF}" type="sibTrans" cxnId="{80000A2C-7F8A-460B-83C9-49B3D4E00E71}">
      <dgm:prSet/>
      <dgm:spPr/>
      <dgm:t>
        <a:bodyPr/>
        <a:lstStyle/>
        <a:p>
          <a:endParaRPr lang="en-US"/>
        </a:p>
      </dgm:t>
    </dgm:pt>
    <dgm:pt modelId="{AE1A9F37-3C00-46D0-9662-FE0AB5CDAEDC}">
      <dgm:prSet/>
      <dgm:spPr/>
      <dgm:t>
        <a:bodyPr/>
        <a:lstStyle/>
        <a:p>
          <a:r>
            <a:rPr lang="pt-BR"/>
            <a:t>Assumem valores numéricos e representam alguma medida</a:t>
          </a:r>
          <a:endParaRPr lang="en-US"/>
        </a:p>
      </dgm:t>
    </dgm:pt>
    <dgm:pt modelId="{28CEE59E-EC8B-480B-B53A-A0A8DC18DDFC}" type="parTrans" cxnId="{CCA16813-D3B5-42B7-83C2-97B467BDF3C3}">
      <dgm:prSet/>
      <dgm:spPr/>
      <dgm:t>
        <a:bodyPr/>
        <a:lstStyle/>
        <a:p>
          <a:endParaRPr lang="en-US"/>
        </a:p>
      </dgm:t>
    </dgm:pt>
    <dgm:pt modelId="{2333A286-109F-462F-973D-D31DA1353FD6}" type="sibTrans" cxnId="{CCA16813-D3B5-42B7-83C2-97B467BDF3C3}">
      <dgm:prSet/>
      <dgm:spPr/>
      <dgm:t>
        <a:bodyPr/>
        <a:lstStyle/>
        <a:p>
          <a:endParaRPr lang="en-US"/>
        </a:p>
      </dgm:t>
    </dgm:pt>
    <dgm:pt modelId="{AE2AD604-E18B-49D8-B0F1-6FD813F98EC8}">
      <dgm:prSet/>
      <dgm:spPr/>
      <dgm:t>
        <a:bodyPr/>
        <a:lstStyle/>
        <a:p>
          <a:r>
            <a:rPr lang="pt-BR" dirty="0"/>
            <a:t>Exemplos: 178cm de altura, 65kg de massa, 36ºC de temperatura ambiente...</a:t>
          </a:r>
          <a:endParaRPr lang="en-US" dirty="0"/>
        </a:p>
      </dgm:t>
    </dgm:pt>
    <dgm:pt modelId="{531CDD01-09E5-47DF-9477-41FB52CD4E11}" type="parTrans" cxnId="{D3C937DF-5564-4F28-BA64-5D5D51D7CD1A}">
      <dgm:prSet/>
      <dgm:spPr/>
      <dgm:t>
        <a:bodyPr/>
        <a:lstStyle/>
        <a:p>
          <a:endParaRPr lang="en-US"/>
        </a:p>
      </dgm:t>
    </dgm:pt>
    <dgm:pt modelId="{7AC9B7A3-ABE7-419D-9083-C2499D164534}" type="sibTrans" cxnId="{D3C937DF-5564-4F28-BA64-5D5D51D7CD1A}">
      <dgm:prSet/>
      <dgm:spPr/>
      <dgm:t>
        <a:bodyPr/>
        <a:lstStyle/>
        <a:p>
          <a:endParaRPr lang="en-US"/>
        </a:p>
      </dgm:t>
    </dgm:pt>
    <dgm:pt modelId="{A46BEAFF-505C-4CB1-AA81-95A7074809C9}">
      <dgm:prSet/>
      <dgm:spPr/>
      <dgm:t>
        <a:bodyPr/>
        <a:lstStyle/>
        <a:p>
          <a:r>
            <a:rPr lang="pt-BR"/>
            <a:t>Variáveis Categóricas</a:t>
          </a:r>
          <a:endParaRPr lang="en-US"/>
        </a:p>
      </dgm:t>
    </dgm:pt>
    <dgm:pt modelId="{B78B0868-5CBD-4FFD-83F0-9754F1C971AA}" type="parTrans" cxnId="{CD4CE118-7C9A-4602-BC71-61263BF1A1A9}">
      <dgm:prSet/>
      <dgm:spPr/>
      <dgm:t>
        <a:bodyPr/>
        <a:lstStyle/>
        <a:p>
          <a:endParaRPr lang="en-US"/>
        </a:p>
      </dgm:t>
    </dgm:pt>
    <dgm:pt modelId="{2CDB1E86-2EBD-4E79-8ECC-F58921739D3E}" type="sibTrans" cxnId="{CD4CE118-7C9A-4602-BC71-61263BF1A1A9}">
      <dgm:prSet/>
      <dgm:spPr/>
      <dgm:t>
        <a:bodyPr/>
        <a:lstStyle/>
        <a:p>
          <a:endParaRPr lang="en-US"/>
        </a:p>
      </dgm:t>
    </dgm:pt>
    <dgm:pt modelId="{03B37C57-D2CC-478D-9D15-5314F5DF3F9F}">
      <dgm:prSet/>
      <dgm:spPr/>
      <dgm:t>
        <a:bodyPr/>
        <a:lstStyle/>
        <a:p>
          <a:r>
            <a:rPr lang="pt-BR"/>
            <a:t>Rotulam valores em grupos</a:t>
          </a:r>
          <a:endParaRPr lang="en-US"/>
        </a:p>
      </dgm:t>
    </dgm:pt>
    <dgm:pt modelId="{0347C108-78D3-4A6A-A5E1-C1A503C0D4F8}" type="parTrans" cxnId="{59CC69E6-5D45-4CC3-97F7-404C3196696F}">
      <dgm:prSet/>
      <dgm:spPr/>
      <dgm:t>
        <a:bodyPr/>
        <a:lstStyle/>
        <a:p>
          <a:endParaRPr lang="en-US"/>
        </a:p>
      </dgm:t>
    </dgm:pt>
    <dgm:pt modelId="{88D34BA8-EC1B-4F07-B79B-5C929D0E96EB}" type="sibTrans" cxnId="{59CC69E6-5D45-4CC3-97F7-404C3196696F}">
      <dgm:prSet/>
      <dgm:spPr/>
      <dgm:t>
        <a:bodyPr/>
        <a:lstStyle/>
        <a:p>
          <a:endParaRPr lang="en-US"/>
        </a:p>
      </dgm:t>
    </dgm:pt>
    <dgm:pt modelId="{CA2152DB-43C2-456F-B6D4-1CB321225E31}">
      <dgm:prSet/>
      <dgm:spPr/>
      <dgm:t>
        <a:bodyPr/>
        <a:lstStyle/>
        <a:p>
          <a:r>
            <a:rPr lang="pt-BR" dirty="0"/>
            <a:t>Exemplos: Fumante, Idoso, Nível superior completo</a:t>
          </a:r>
          <a:endParaRPr lang="en-US" dirty="0"/>
        </a:p>
      </dgm:t>
    </dgm:pt>
    <dgm:pt modelId="{2C7A44EA-35EB-4704-8B31-BE26EF3623B4}" type="parTrans" cxnId="{B9575588-EE6A-4745-9D05-0C09301439A4}">
      <dgm:prSet/>
      <dgm:spPr/>
      <dgm:t>
        <a:bodyPr/>
        <a:lstStyle/>
        <a:p>
          <a:endParaRPr lang="en-US"/>
        </a:p>
      </dgm:t>
    </dgm:pt>
    <dgm:pt modelId="{C0DBDD2B-DA9F-4269-BA21-2E8CD62828AD}" type="sibTrans" cxnId="{B9575588-EE6A-4745-9D05-0C09301439A4}">
      <dgm:prSet/>
      <dgm:spPr/>
      <dgm:t>
        <a:bodyPr/>
        <a:lstStyle/>
        <a:p>
          <a:endParaRPr lang="en-US"/>
        </a:p>
      </dgm:t>
    </dgm:pt>
    <dgm:pt modelId="{C9207238-92F2-4100-AF51-F571365D1BC8}">
      <dgm:prSet/>
      <dgm:spPr/>
      <dgm:t>
        <a:bodyPr/>
        <a:lstStyle/>
        <a:p>
          <a:r>
            <a:rPr lang="pt-BR"/>
            <a:t>Variáveis categóricas são codificadas com números (0 – não fumante; 1 – fumante; </a:t>
          </a:r>
          <a:r>
            <a:rPr lang="pt-BR" i="1"/>
            <a:t>99 – não informado</a:t>
          </a:r>
          <a:r>
            <a:rPr lang="pt-BR"/>
            <a:t>)</a:t>
          </a:r>
          <a:endParaRPr lang="en-US"/>
        </a:p>
      </dgm:t>
    </dgm:pt>
    <dgm:pt modelId="{A69A24C1-3B67-482E-A421-ED4AB9D947B6}" type="parTrans" cxnId="{2181202A-F718-4D3D-8CE0-F00225C99A42}">
      <dgm:prSet/>
      <dgm:spPr/>
      <dgm:t>
        <a:bodyPr/>
        <a:lstStyle/>
        <a:p>
          <a:endParaRPr lang="en-US"/>
        </a:p>
      </dgm:t>
    </dgm:pt>
    <dgm:pt modelId="{D49E38C0-05B4-4DF8-A5F0-23B968640A64}" type="sibTrans" cxnId="{2181202A-F718-4D3D-8CE0-F00225C99A42}">
      <dgm:prSet/>
      <dgm:spPr/>
      <dgm:t>
        <a:bodyPr/>
        <a:lstStyle/>
        <a:p>
          <a:endParaRPr lang="en-US"/>
        </a:p>
      </dgm:t>
    </dgm:pt>
    <dgm:pt modelId="{8972E0F1-6C5B-4838-A5CF-A6C0898AAF45}">
      <dgm:prSet/>
      <dgm:spPr/>
      <dgm:t>
        <a:bodyPr/>
        <a:lstStyle/>
        <a:p>
          <a:r>
            <a:rPr lang="pt-BR"/>
            <a:t>Códigos fictícios - Não faz sentido realizar cálculos matemáticos</a:t>
          </a:r>
          <a:endParaRPr lang="en-US"/>
        </a:p>
      </dgm:t>
    </dgm:pt>
    <dgm:pt modelId="{B05CA8F5-8E16-40CD-A9FC-AD3378E6B93E}" type="parTrans" cxnId="{CDFEAE88-DAC1-4769-BB67-87C14A74876C}">
      <dgm:prSet/>
      <dgm:spPr/>
      <dgm:t>
        <a:bodyPr/>
        <a:lstStyle/>
        <a:p>
          <a:endParaRPr lang="en-US"/>
        </a:p>
      </dgm:t>
    </dgm:pt>
    <dgm:pt modelId="{23C04167-FEC9-493C-840F-B7B2E0A2E6BF}" type="sibTrans" cxnId="{CDFEAE88-DAC1-4769-BB67-87C14A74876C}">
      <dgm:prSet/>
      <dgm:spPr/>
      <dgm:t>
        <a:bodyPr/>
        <a:lstStyle/>
        <a:p>
          <a:endParaRPr lang="en-US"/>
        </a:p>
      </dgm:t>
    </dgm:pt>
    <dgm:pt modelId="{E2D6742E-6B00-47BD-9CD5-FD3847AB2D2D}">
      <dgm:prSet/>
      <dgm:spPr/>
      <dgm:t>
        <a:bodyPr/>
        <a:lstStyle/>
        <a:p>
          <a:r>
            <a:rPr lang="pt-BR"/>
            <a:t>Identificador único</a:t>
          </a:r>
          <a:endParaRPr lang="en-US"/>
        </a:p>
      </dgm:t>
    </dgm:pt>
    <dgm:pt modelId="{5F6549CC-CC25-4B59-84DE-F1DCFB2232AF}" type="parTrans" cxnId="{C5C6A897-29B7-4238-B7E4-4CC9EB3E758B}">
      <dgm:prSet/>
      <dgm:spPr/>
      <dgm:t>
        <a:bodyPr/>
        <a:lstStyle/>
        <a:p>
          <a:endParaRPr lang="en-US"/>
        </a:p>
      </dgm:t>
    </dgm:pt>
    <dgm:pt modelId="{EA2C928E-7B53-4309-93FE-FFFCCB7B4DE4}" type="sibTrans" cxnId="{C5C6A897-29B7-4238-B7E4-4CC9EB3E758B}">
      <dgm:prSet/>
      <dgm:spPr/>
      <dgm:t>
        <a:bodyPr/>
        <a:lstStyle/>
        <a:p>
          <a:endParaRPr lang="en-US"/>
        </a:p>
      </dgm:t>
    </dgm:pt>
    <dgm:pt modelId="{035DFC37-7E9A-4D0B-9C62-557C0F4CBBCF}">
      <dgm:prSet/>
      <dgm:spPr/>
      <dgm:t>
        <a:bodyPr/>
        <a:lstStyle/>
        <a:p>
          <a:r>
            <a:rPr lang="pt-BR"/>
            <a:t>Variável que se destina a distinguir as unidades de observação</a:t>
          </a:r>
          <a:endParaRPr lang="en-US"/>
        </a:p>
      </dgm:t>
    </dgm:pt>
    <dgm:pt modelId="{95EC580D-E8BB-4B6D-8F83-520B99A28823}" type="parTrans" cxnId="{2A2F72BD-28A0-4DA0-8BC1-B701FD495D39}">
      <dgm:prSet/>
      <dgm:spPr/>
      <dgm:t>
        <a:bodyPr/>
        <a:lstStyle/>
        <a:p>
          <a:endParaRPr lang="en-US"/>
        </a:p>
      </dgm:t>
    </dgm:pt>
    <dgm:pt modelId="{83BE882E-BE91-49FE-AE8F-C499918A4E1F}" type="sibTrans" cxnId="{2A2F72BD-28A0-4DA0-8BC1-B701FD495D39}">
      <dgm:prSet/>
      <dgm:spPr/>
      <dgm:t>
        <a:bodyPr/>
        <a:lstStyle/>
        <a:p>
          <a:endParaRPr lang="en-US"/>
        </a:p>
      </dgm:t>
    </dgm:pt>
    <dgm:pt modelId="{B7B9992E-2894-C24E-ACCD-6E670FF4C638}" type="pres">
      <dgm:prSet presAssocID="{ED0DCB98-E69A-4A47-AC0C-C5AAED678AE0}" presName="linear" presStyleCnt="0">
        <dgm:presLayoutVars>
          <dgm:dir/>
          <dgm:animLvl val="lvl"/>
          <dgm:resizeHandles val="exact"/>
        </dgm:presLayoutVars>
      </dgm:prSet>
      <dgm:spPr/>
    </dgm:pt>
    <dgm:pt modelId="{6FCEA0CA-B8B1-C54F-AB59-57EE3258DBE1}" type="pres">
      <dgm:prSet presAssocID="{C8773F35-1737-4472-8D2A-B79978069FCC}" presName="parentLin" presStyleCnt="0"/>
      <dgm:spPr/>
    </dgm:pt>
    <dgm:pt modelId="{8610A191-8776-8441-9057-CCF56C5A89E1}" type="pres">
      <dgm:prSet presAssocID="{C8773F35-1737-4472-8D2A-B79978069FCC}" presName="parentLeftMargin" presStyleLbl="node1" presStyleIdx="0" presStyleCnt="3"/>
      <dgm:spPr/>
    </dgm:pt>
    <dgm:pt modelId="{7AA8D519-2738-9F4D-B254-8E6DA70D157B}" type="pres">
      <dgm:prSet presAssocID="{C8773F35-1737-4472-8D2A-B79978069F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6198D4-68AE-4B47-A0D1-EA25C92D5CF5}" type="pres">
      <dgm:prSet presAssocID="{C8773F35-1737-4472-8D2A-B79978069FCC}" presName="negativeSpace" presStyleCnt="0"/>
      <dgm:spPr/>
    </dgm:pt>
    <dgm:pt modelId="{8BD423E9-14FD-A14B-92E9-D428B995BFAE}" type="pres">
      <dgm:prSet presAssocID="{C8773F35-1737-4472-8D2A-B79978069FCC}" presName="childText" presStyleLbl="conFgAcc1" presStyleIdx="0" presStyleCnt="3">
        <dgm:presLayoutVars>
          <dgm:bulletEnabled val="1"/>
        </dgm:presLayoutVars>
      </dgm:prSet>
      <dgm:spPr/>
    </dgm:pt>
    <dgm:pt modelId="{66543AEF-65A1-AD4E-88C1-0FD83616F517}" type="pres">
      <dgm:prSet presAssocID="{658C1324-4200-47E4-89F2-F43A6ABB35EF}" presName="spaceBetweenRectangles" presStyleCnt="0"/>
      <dgm:spPr/>
    </dgm:pt>
    <dgm:pt modelId="{5F348F3A-E3F4-2243-9728-D4211DE5661A}" type="pres">
      <dgm:prSet presAssocID="{A46BEAFF-505C-4CB1-AA81-95A7074809C9}" presName="parentLin" presStyleCnt="0"/>
      <dgm:spPr/>
    </dgm:pt>
    <dgm:pt modelId="{03E5B12C-167B-9447-A780-67B35EAC72D5}" type="pres">
      <dgm:prSet presAssocID="{A46BEAFF-505C-4CB1-AA81-95A7074809C9}" presName="parentLeftMargin" presStyleLbl="node1" presStyleIdx="0" presStyleCnt="3"/>
      <dgm:spPr/>
    </dgm:pt>
    <dgm:pt modelId="{9DBD9EA2-2181-C246-89B2-BC2FD5EE76C1}" type="pres">
      <dgm:prSet presAssocID="{A46BEAFF-505C-4CB1-AA81-95A7074809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267F60-74A9-CE47-8AB6-CA4FC107982D}" type="pres">
      <dgm:prSet presAssocID="{A46BEAFF-505C-4CB1-AA81-95A7074809C9}" presName="negativeSpace" presStyleCnt="0"/>
      <dgm:spPr/>
    </dgm:pt>
    <dgm:pt modelId="{5A5CA77F-AAB1-2349-BF0E-81961C8B91B4}" type="pres">
      <dgm:prSet presAssocID="{A46BEAFF-505C-4CB1-AA81-95A7074809C9}" presName="childText" presStyleLbl="conFgAcc1" presStyleIdx="1" presStyleCnt="3">
        <dgm:presLayoutVars>
          <dgm:bulletEnabled val="1"/>
        </dgm:presLayoutVars>
      </dgm:prSet>
      <dgm:spPr/>
    </dgm:pt>
    <dgm:pt modelId="{28F21B9F-740E-B848-880E-2389541B3436}" type="pres">
      <dgm:prSet presAssocID="{2CDB1E86-2EBD-4E79-8ECC-F58921739D3E}" presName="spaceBetweenRectangles" presStyleCnt="0"/>
      <dgm:spPr/>
    </dgm:pt>
    <dgm:pt modelId="{2BB5D78A-8D50-9441-A7C5-1924FB3E9C26}" type="pres">
      <dgm:prSet presAssocID="{E2D6742E-6B00-47BD-9CD5-FD3847AB2D2D}" presName="parentLin" presStyleCnt="0"/>
      <dgm:spPr/>
    </dgm:pt>
    <dgm:pt modelId="{7163EE02-25A0-4C41-8FB3-7CFF0C56F917}" type="pres">
      <dgm:prSet presAssocID="{E2D6742E-6B00-47BD-9CD5-FD3847AB2D2D}" presName="parentLeftMargin" presStyleLbl="node1" presStyleIdx="1" presStyleCnt="3"/>
      <dgm:spPr/>
    </dgm:pt>
    <dgm:pt modelId="{9CA1E9DA-77F7-804E-8EC6-EB6DA20AE04C}" type="pres">
      <dgm:prSet presAssocID="{E2D6742E-6B00-47BD-9CD5-FD3847AB2D2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2EB673-4EA3-9C44-8467-4EAB839E3B10}" type="pres">
      <dgm:prSet presAssocID="{E2D6742E-6B00-47BD-9CD5-FD3847AB2D2D}" presName="negativeSpace" presStyleCnt="0"/>
      <dgm:spPr/>
    </dgm:pt>
    <dgm:pt modelId="{345244FD-CC67-774D-9EE3-8800E116EE37}" type="pres">
      <dgm:prSet presAssocID="{E2D6742E-6B00-47BD-9CD5-FD3847AB2D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CA16813-D3B5-42B7-83C2-97B467BDF3C3}" srcId="{C8773F35-1737-4472-8D2A-B79978069FCC}" destId="{AE1A9F37-3C00-46D0-9662-FE0AB5CDAEDC}" srcOrd="0" destOrd="0" parTransId="{28CEE59E-EC8B-480B-B53A-A0A8DC18DDFC}" sibTransId="{2333A286-109F-462F-973D-D31DA1353FD6}"/>
    <dgm:cxn modelId="{CD4CE118-7C9A-4602-BC71-61263BF1A1A9}" srcId="{ED0DCB98-E69A-4A47-AC0C-C5AAED678AE0}" destId="{A46BEAFF-505C-4CB1-AA81-95A7074809C9}" srcOrd="1" destOrd="0" parTransId="{B78B0868-5CBD-4FFD-83F0-9754F1C971AA}" sibTransId="{2CDB1E86-2EBD-4E79-8ECC-F58921739D3E}"/>
    <dgm:cxn modelId="{CC066A1B-07D3-FC41-A3B6-11EB7CB243A2}" type="presOf" srcId="{AE2AD604-E18B-49D8-B0F1-6FD813F98EC8}" destId="{8BD423E9-14FD-A14B-92E9-D428B995BFAE}" srcOrd="0" destOrd="1" presId="urn:microsoft.com/office/officeart/2005/8/layout/list1"/>
    <dgm:cxn modelId="{96F1A71D-7B3D-0E4D-938C-9AA76181A633}" type="presOf" srcId="{03B37C57-D2CC-478D-9D15-5314F5DF3F9F}" destId="{5A5CA77F-AAB1-2349-BF0E-81961C8B91B4}" srcOrd="0" destOrd="0" presId="urn:microsoft.com/office/officeart/2005/8/layout/list1"/>
    <dgm:cxn modelId="{2181202A-F718-4D3D-8CE0-F00225C99A42}" srcId="{A46BEAFF-505C-4CB1-AA81-95A7074809C9}" destId="{C9207238-92F2-4100-AF51-F571365D1BC8}" srcOrd="2" destOrd="0" parTransId="{A69A24C1-3B67-482E-A421-ED4AB9D947B6}" sibTransId="{D49E38C0-05B4-4DF8-A5F0-23B968640A64}"/>
    <dgm:cxn modelId="{80000A2C-7F8A-460B-83C9-49B3D4E00E71}" srcId="{ED0DCB98-E69A-4A47-AC0C-C5AAED678AE0}" destId="{C8773F35-1737-4472-8D2A-B79978069FCC}" srcOrd="0" destOrd="0" parTransId="{636FFB6E-3F49-4B4A-9F47-A3575F951C05}" sibTransId="{658C1324-4200-47E4-89F2-F43A6ABB35EF}"/>
    <dgm:cxn modelId="{1DC4592E-6E63-704E-BBB2-64D1A8CFE1C5}" type="presOf" srcId="{CA2152DB-43C2-456F-B6D4-1CB321225E31}" destId="{5A5CA77F-AAB1-2349-BF0E-81961C8B91B4}" srcOrd="0" destOrd="1" presId="urn:microsoft.com/office/officeart/2005/8/layout/list1"/>
    <dgm:cxn modelId="{50871D32-84DF-BD43-A84A-459E0BF5D27C}" type="presOf" srcId="{035DFC37-7E9A-4D0B-9C62-557C0F4CBBCF}" destId="{345244FD-CC67-774D-9EE3-8800E116EE37}" srcOrd="0" destOrd="0" presId="urn:microsoft.com/office/officeart/2005/8/layout/list1"/>
    <dgm:cxn modelId="{8660B832-8CDF-D54D-ADB9-AA771018E5DE}" type="presOf" srcId="{AE1A9F37-3C00-46D0-9662-FE0AB5CDAEDC}" destId="{8BD423E9-14FD-A14B-92E9-D428B995BFAE}" srcOrd="0" destOrd="0" presId="urn:microsoft.com/office/officeart/2005/8/layout/list1"/>
    <dgm:cxn modelId="{512F0D38-255F-5B4E-A978-047E88657887}" type="presOf" srcId="{E2D6742E-6B00-47BD-9CD5-FD3847AB2D2D}" destId="{7163EE02-25A0-4C41-8FB3-7CFF0C56F917}" srcOrd="0" destOrd="0" presId="urn:microsoft.com/office/officeart/2005/8/layout/list1"/>
    <dgm:cxn modelId="{2A39283A-4F79-D045-A23B-57FCBB10F8E0}" type="presOf" srcId="{C8773F35-1737-4472-8D2A-B79978069FCC}" destId="{8610A191-8776-8441-9057-CCF56C5A89E1}" srcOrd="0" destOrd="0" presId="urn:microsoft.com/office/officeart/2005/8/layout/list1"/>
    <dgm:cxn modelId="{76BEAD4F-81B5-9546-86F4-25CD5123783D}" type="presOf" srcId="{ED0DCB98-E69A-4A47-AC0C-C5AAED678AE0}" destId="{B7B9992E-2894-C24E-ACCD-6E670FF4C638}" srcOrd="0" destOrd="0" presId="urn:microsoft.com/office/officeart/2005/8/layout/list1"/>
    <dgm:cxn modelId="{84C85252-B06D-5947-9BE3-7D0D65C404D2}" type="presOf" srcId="{A46BEAFF-505C-4CB1-AA81-95A7074809C9}" destId="{9DBD9EA2-2181-C246-89B2-BC2FD5EE76C1}" srcOrd="1" destOrd="0" presId="urn:microsoft.com/office/officeart/2005/8/layout/list1"/>
    <dgm:cxn modelId="{E31AE185-1F2E-F543-B703-4EE33933D3F8}" type="presOf" srcId="{C8773F35-1737-4472-8D2A-B79978069FCC}" destId="{7AA8D519-2738-9F4D-B254-8E6DA70D157B}" srcOrd="1" destOrd="0" presId="urn:microsoft.com/office/officeart/2005/8/layout/list1"/>
    <dgm:cxn modelId="{B9575588-EE6A-4745-9D05-0C09301439A4}" srcId="{A46BEAFF-505C-4CB1-AA81-95A7074809C9}" destId="{CA2152DB-43C2-456F-B6D4-1CB321225E31}" srcOrd="1" destOrd="0" parTransId="{2C7A44EA-35EB-4704-8B31-BE26EF3623B4}" sibTransId="{C0DBDD2B-DA9F-4269-BA21-2E8CD62828AD}"/>
    <dgm:cxn modelId="{CDFEAE88-DAC1-4769-BB67-87C14A74876C}" srcId="{A46BEAFF-505C-4CB1-AA81-95A7074809C9}" destId="{8972E0F1-6C5B-4838-A5CF-A6C0898AAF45}" srcOrd="3" destOrd="0" parTransId="{B05CA8F5-8E16-40CD-A9FC-AD3378E6B93E}" sibTransId="{23C04167-FEC9-493C-840F-B7B2E0A2E6BF}"/>
    <dgm:cxn modelId="{DABCEE90-72C8-934D-BAF5-B6F13E377C62}" type="presOf" srcId="{E2D6742E-6B00-47BD-9CD5-FD3847AB2D2D}" destId="{9CA1E9DA-77F7-804E-8EC6-EB6DA20AE04C}" srcOrd="1" destOrd="0" presId="urn:microsoft.com/office/officeart/2005/8/layout/list1"/>
    <dgm:cxn modelId="{76F35191-AC0E-E149-AB42-7C344D868FDB}" type="presOf" srcId="{C9207238-92F2-4100-AF51-F571365D1BC8}" destId="{5A5CA77F-AAB1-2349-BF0E-81961C8B91B4}" srcOrd="0" destOrd="2" presId="urn:microsoft.com/office/officeart/2005/8/layout/list1"/>
    <dgm:cxn modelId="{C5C6A897-29B7-4238-B7E4-4CC9EB3E758B}" srcId="{ED0DCB98-E69A-4A47-AC0C-C5AAED678AE0}" destId="{E2D6742E-6B00-47BD-9CD5-FD3847AB2D2D}" srcOrd="2" destOrd="0" parTransId="{5F6549CC-CC25-4B59-84DE-F1DCFB2232AF}" sibTransId="{EA2C928E-7B53-4309-93FE-FFFCCB7B4DE4}"/>
    <dgm:cxn modelId="{2A2F72BD-28A0-4DA0-8BC1-B701FD495D39}" srcId="{E2D6742E-6B00-47BD-9CD5-FD3847AB2D2D}" destId="{035DFC37-7E9A-4D0B-9C62-557C0F4CBBCF}" srcOrd="0" destOrd="0" parTransId="{95EC580D-E8BB-4B6D-8F83-520B99A28823}" sibTransId="{83BE882E-BE91-49FE-AE8F-C499918A4E1F}"/>
    <dgm:cxn modelId="{E2AFF0C3-1011-694D-8D1C-A18D72437F08}" type="presOf" srcId="{8972E0F1-6C5B-4838-A5CF-A6C0898AAF45}" destId="{5A5CA77F-AAB1-2349-BF0E-81961C8B91B4}" srcOrd="0" destOrd="3" presId="urn:microsoft.com/office/officeart/2005/8/layout/list1"/>
    <dgm:cxn modelId="{D3C937DF-5564-4F28-BA64-5D5D51D7CD1A}" srcId="{C8773F35-1737-4472-8D2A-B79978069FCC}" destId="{AE2AD604-E18B-49D8-B0F1-6FD813F98EC8}" srcOrd="1" destOrd="0" parTransId="{531CDD01-09E5-47DF-9477-41FB52CD4E11}" sibTransId="{7AC9B7A3-ABE7-419D-9083-C2499D164534}"/>
    <dgm:cxn modelId="{59CC69E6-5D45-4CC3-97F7-404C3196696F}" srcId="{A46BEAFF-505C-4CB1-AA81-95A7074809C9}" destId="{03B37C57-D2CC-478D-9D15-5314F5DF3F9F}" srcOrd="0" destOrd="0" parTransId="{0347C108-78D3-4A6A-A5E1-C1A503C0D4F8}" sibTransId="{88D34BA8-EC1B-4F07-B79B-5C929D0E96EB}"/>
    <dgm:cxn modelId="{492FFDE7-2662-AA4B-9D38-493C000F192A}" type="presOf" srcId="{A46BEAFF-505C-4CB1-AA81-95A7074809C9}" destId="{03E5B12C-167B-9447-A780-67B35EAC72D5}" srcOrd="0" destOrd="0" presId="urn:microsoft.com/office/officeart/2005/8/layout/list1"/>
    <dgm:cxn modelId="{B2274C3A-4975-9544-8299-CB6F3080E0D9}" type="presParOf" srcId="{B7B9992E-2894-C24E-ACCD-6E670FF4C638}" destId="{6FCEA0CA-B8B1-C54F-AB59-57EE3258DBE1}" srcOrd="0" destOrd="0" presId="urn:microsoft.com/office/officeart/2005/8/layout/list1"/>
    <dgm:cxn modelId="{D913A631-DB39-2943-9F19-844961F7863B}" type="presParOf" srcId="{6FCEA0CA-B8B1-C54F-AB59-57EE3258DBE1}" destId="{8610A191-8776-8441-9057-CCF56C5A89E1}" srcOrd="0" destOrd="0" presId="urn:microsoft.com/office/officeart/2005/8/layout/list1"/>
    <dgm:cxn modelId="{A2317FAC-28A2-3543-82DE-7EF913FA495F}" type="presParOf" srcId="{6FCEA0CA-B8B1-C54F-AB59-57EE3258DBE1}" destId="{7AA8D519-2738-9F4D-B254-8E6DA70D157B}" srcOrd="1" destOrd="0" presId="urn:microsoft.com/office/officeart/2005/8/layout/list1"/>
    <dgm:cxn modelId="{C4DB9078-6716-624B-8D96-DE883C55B3FC}" type="presParOf" srcId="{B7B9992E-2894-C24E-ACCD-6E670FF4C638}" destId="{826198D4-68AE-4B47-A0D1-EA25C92D5CF5}" srcOrd="1" destOrd="0" presId="urn:microsoft.com/office/officeart/2005/8/layout/list1"/>
    <dgm:cxn modelId="{213F52D5-0769-FE42-99F2-61FB19E4CDE7}" type="presParOf" srcId="{B7B9992E-2894-C24E-ACCD-6E670FF4C638}" destId="{8BD423E9-14FD-A14B-92E9-D428B995BFAE}" srcOrd="2" destOrd="0" presId="urn:microsoft.com/office/officeart/2005/8/layout/list1"/>
    <dgm:cxn modelId="{D52B0ADF-E22B-2240-9A3F-67F6D4BB6EC0}" type="presParOf" srcId="{B7B9992E-2894-C24E-ACCD-6E670FF4C638}" destId="{66543AEF-65A1-AD4E-88C1-0FD83616F517}" srcOrd="3" destOrd="0" presId="urn:microsoft.com/office/officeart/2005/8/layout/list1"/>
    <dgm:cxn modelId="{14767ABD-BC22-C04E-92B9-6FDC2C05608C}" type="presParOf" srcId="{B7B9992E-2894-C24E-ACCD-6E670FF4C638}" destId="{5F348F3A-E3F4-2243-9728-D4211DE5661A}" srcOrd="4" destOrd="0" presId="urn:microsoft.com/office/officeart/2005/8/layout/list1"/>
    <dgm:cxn modelId="{FC6BEFBE-EB5B-F34A-B3B0-3873E3B73001}" type="presParOf" srcId="{5F348F3A-E3F4-2243-9728-D4211DE5661A}" destId="{03E5B12C-167B-9447-A780-67B35EAC72D5}" srcOrd="0" destOrd="0" presId="urn:microsoft.com/office/officeart/2005/8/layout/list1"/>
    <dgm:cxn modelId="{DD62C599-26F3-C64D-A84B-BDE13E818DAD}" type="presParOf" srcId="{5F348F3A-E3F4-2243-9728-D4211DE5661A}" destId="{9DBD9EA2-2181-C246-89B2-BC2FD5EE76C1}" srcOrd="1" destOrd="0" presId="urn:microsoft.com/office/officeart/2005/8/layout/list1"/>
    <dgm:cxn modelId="{575F6378-F82E-5D40-8B90-446E5DFA8745}" type="presParOf" srcId="{B7B9992E-2894-C24E-ACCD-6E670FF4C638}" destId="{E7267F60-74A9-CE47-8AB6-CA4FC107982D}" srcOrd="5" destOrd="0" presId="urn:microsoft.com/office/officeart/2005/8/layout/list1"/>
    <dgm:cxn modelId="{0C34752D-794B-804B-A463-4CC283918AD5}" type="presParOf" srcId="{B7B9992E-2894-C24E-ACCD-6E670FF4C638}" destId="{5A5CA77F-AAB1-2349-BF0E-81961C8B91B4}" srcOrd="6" destOrd="0" presId="urn:microsoft.com/office/officeart/2005/8/layout/list1"/>
    <dgm:cxn modelId="{FF246F93-A14C-EE47-8348-3CE9480575B5}" type="presParOf" srcId="{B7B9992E-2894-C24E-ACCD-6E670FF4C638}" destId="{28F21B9F-740E-B848-880E-2389541B3436}" srcOrd="7" destOrd="0" presId="urn:microsoft.com/office/officeart/2005/8/layout/list1"/>
    <dgm:cxn modelId="{02125151-EDA6-CB42-A1E1-91B61CE55D52}" type="presParOf" srcId="{B7B9992E-2894-C24E-ACCD-6E670FF4C638}" destId="{2BB5D78A-8D50-9441-A7C5-1924FB3E9C26}" srcOrd="8" destOrd="0" presId="urn:microsoft.com/office/officeart/2005/8/layout/list1"/>
    <dgm:cxn modelId="{B2A0D15D-8C3F-6343-AE9F-355C94D2EC54}" type="presParOf" srcId="{2BB5D78A-8D50-9441-A7C5-1924FB3E9C26}" destId="{7163EE02-25A0-4C41-8FB3-7CFF0C56F917}" srcOrd="0" destOrd="0" presId="urn:microsoft.com/office/officeart/2005/8/layout/list1"/>
    <dgm:cxn modelId="{36D58AB5-4DFC-5943-A5C9-701657D9F287}" type="presParOf" srcId="{2BB5D78A-8D50-9441-A7C5-1924FB3E9C26}" destId="{9CA1E9DA-77F7-804E-8EC6-EB6DA20AE04C}" srcOrd="1" destOrd="0" presId="urn:microsoft.com/office/officeart/2005/8/layout/list1"/>
    <dgm:cxn modelId="{025CB707-FC4E-B94C-BA00-A8DA036B78EA}" type="presParOf" srcId="{B7B9992E-2894-C24E-ACCD-6E670FF4C638}" destId="{B02EB673-4EA3-9C44-8467-4EAB839E3B10}" srcOrd="9" destOrd="0" presId="urn:microsoft.com/office/officeart/2005/8/layout/list1"/>
    <dgm:cxn modelId="{581FBB53-1C5E-A646-96CB-2F67751E2CBF}" type="presParOf" srcId="{B7B9992E-2894-C24E-ACCD-6E670FF4C638}" destId="{345244FD-CC67-774D-9EE3-8800E116EE3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5DF73-1A8A-45E0-9A18-C5456D64CB6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D0D30F-5A5A-4C58-8858-EDCD9C0529EF}">
      <dgm:prSet custT="1"/>
      <dgm:spPr/>
      <dgm:t>
        <a:bodyPr/>
        <a:lstStyle/>
        <a:p>
          <a:r>
            <a:rPr lang="pt-BR" sz="2400" dirty="0"/>
            <a:t>Dados Brutos (</a:t>
          </a:r>
          <a:r>
            <a:rPr lang="pt-BR" sz="2400" dirty="0" err="1"/>
            <a:t>raw</a:t>
          </a:r>
          <a:r>
            <a:rPr lang="pt-BR" sz="2400" dirty="0"/>
            <a:t> data) são longas listas de números e rótulos que não parecem muito informativos. </a:t>
          </a:r>
          <a:r>
            <a:rPr lang="pt-BR" sz="2400" i="1" dirty="0"/>
            <a:t>Não tem contexto</a:t>
          </a:r>
          <a:endParaRPr lang="en-US" sz="2400" i="1" dirty="0"/>
        </a:p>
      </dgm:t>
    </dgm:pt>
    <dgm:pt modelId="{EE756DEA-8DF4-48C0-9E9A-9263D9C2B1DE}" type="parTrans" cxnId="{7BBD5BDE-E805-4234-94F2-2289D90FE626}">
      <dgm:prSet/>
      <dgm:spPr/>
      <dgm:t>
        <a:bodyPr/>
        <a:lstStyle/>
        <a:p>
          <a:endParaRPr lang="en-US"/>
        </a:p>
      </dgm:t>
    </dgm:pt>
    <dgm:pt modelId="{4C0C5AB3-5FE6-4DA0-A477-D89729DBBE02}" type="sibTrans" cxnId="{7BBD5BDE-E805-4234-94F2-2289D90FE626}">
      <dgm:prSet/>
      <dgm:spPr/>
      <dgm:t>
        <a:bodyPr/>
        <a:lstStyle/>
        <a:p>
          <a:endParaRPr lang="en-US"/>
        </a:p>
      </dgm:t>
    </dgm:pt>
    <dgm:pt modelId="{2930B8D9-13E1-4904-A834-7367FF2FDAE7}">
      <dgm:prSet custT="1"/>
      <dgm:spPr/>
      <dgm:t>
        <a:bodyPr/>
        <a:lstStyle/>
        <a:p>
          <a:r>
            <a:rPr lang="pt-BR" sz="2400" dirty="0"/>
            <a:t>Análise exploratória de dados visa dar sentido a esses dados</a:t>
          </a:r>
          <a:endParaRPr lang="en-US" sz="2400" dirty="0"/>
        </a:p>
      </dgm:t>
    </dgm:pt>
    <dgm:pt modelId="{64B60F7D-452A-4167-A1F0-FCE592837C7B}" type="parTrans" cxnId="{2D6CA5CB-EBA1-4028-92B6-DB0AAA4ED6B9}">
      <dgm:prSet/>
      <dgm:spPr/>
      <dgm:t>
        <a:bodyPr/>
        <a:lstStyle/>
        <a:p>
          <a:endParaRPr lang="en-US"/>
        </a:p>
      </dgm:t>
    </dgm:pt>
    <dgm:pt modelId="{F181EB34-3C31-4D6F-AB61-7AB58D159A0E}" type="sibTrans" cxnId="{2D6CA5CB-EBA1-4028-92B6-DB0AAA4ED6B9}">
      <dgm:prSet/>
      <dgm:spPr/>
      <dgm:t>
        <a:bodyPr/>
        <a:lstStyle/>
        <a:p>
          <a:endParaRPr lang="en-US"/>
        </a:p>
      </dgm:t>
    </dgm:pt>
    <dgm:pt modelId="{4404212A-8952-414D-A07D-B80BC2081028}">
      <dgm:prSet/>
      <dgm:spPr/>
      <dgm:t>
        <a:bodyPr/>
        <a:lstStyle/>
        <a:p>
          <a:r>
            <a:rPr lang="pt-BR" dirty="0"/>
            <a:t>Organizar e resumir dados brutos, procurando características importantes e padrões em dados, algum desvio de padrão. </a:t>
          </a:r>
          <a:endParaRPr lang="en-US" dirty="0"/>
        </a:p>
      </dgm:t>
    </dgm:pt>
    <dgm:pt modelId="{630267EE-1555-440F-A496-196D97CBDC1F}" type="parTrans" cxnId="{8A719195-67C2-47E8-B667-66FC4A4EF0A9}">
      <dgm:prSet/>
      <dgm:spPr/>
      <dgm:t>
        <a:bodyPr/>
        <a:lstStyle/>
        <a:p>
          <a:endParaRPr lang="en-US"/>
        </a:p>
      </dgm:t>
    </dgm:pt>
    <dgm:pt modelId="{0D6EF12D-7454-4941-960C-00DAE59B7CAA}" type="sibTrans" cxnId="{8A719195-67C2-47E8-B667-66FC4A4EF0A9}">
      <dgm:prSet/>
      <dgm:spPr/>
      <dgm:t>
        <a:bodyPr/>
        <a:lstStyle/>
        <a:p>
          <a:endParaRPr lang="en-US"/>
        </a:p>
      </dgm:t>
    </dgm:pt>
    <dgm:pt modelId="{CD1D2B14-B697-4471-A790-6DD3C7909C44}">
      <dgm:prSet/>
      <dgm:spPr/>
      <dgm:t>
        <a:bodyPr/>
        <a:lstStyle/>
        <a:p>
          <a:r>
            <a:rPr lang="pt-BR" dirty="0"/>
            <a:t>Interpretar as descobertas no contexto do problema ou questão de pesquisa</a:t>
          </a:r>
          <a:endParaRPr lang="en-US" dirty="0"/>
        </a:p>
      </dgm:t>
    </dgm:pt>
    <dgm:pt modelId="{E68A6D1F-A1D6-4DA5-8F1E-F754BB1C5714}" type="parTrans" cxnId="{F173B660-1865-4F0C-8DF2-2C871FF6E5EE}">
      <dgm:prSet/>
      <dgm:spPr/>
      <dgm:t>
        <a:bodyPr/>
        <a:lstStyle/>
        <a:p>
          <a:endParaRPr lang="en-US"/>
        </a:p>
      </dgm:t>
    </dgm:pt>
    <dgm:pt modelId="{7F695F31-F92B-43F5-966B-40699E7BBA72}" type="sibTrans" cxnId="{F173B660-1865-4F0C-8DF2-2C871FF6E5EE}">
      <dgm:prSet/>
      <dgm:spPr/>
      <dgm:t>
        <a:bodyPr/>
        <a:lstStyle/>
        <a:p>
          <a:endParaRPr lang="en-US"/>
        </a:p>
      </dgm:t>
    </dgm:pt>
    <dgm:pt modelId="{83EBDE83-A49D-9243-B15E-F98108F495E1}" type="pres">
      <dgm:prSet presAssocID="{4A25DF73-1A8A-45E0-9A18-C5456D64CB69}" presName="Name0" presStyleCnt="0">
        <dgm:presLayoutVars>
          <dgm:dir/>
          <dgm:animLvl val="lvl"/>
          <dgm:resizeHandles val="exact"/>
        </dgm:presLayoutVars>
      </dgm:prSet>
      <dgm:spPr/>
    </dgm:pt>
    <dgm:pt modelId="{C078D209-9245-A34A-BB1B-8EC421E0A252}" type="pres">
      <dgm:prSet presAssocID="{2930B8D9-13E1-4904-A834-7367FF2FDAE7}" presName="boxAndChildren" presStyleCnt="0"/>
      <dgm:spPr/>
    </dgm:pt>
    <dgm:pt modelId="{751EDB67-E8B3-934B-98AE-A4336A8FE85A}" type="pres">
      <dgm:prSet presAssocID="{2930B8D9-13E1-4904-A834-7367FF2FDAE7}" presName="parentTextBox" presStyleLbl="node1" presStyleIdx="0" presStyleCnt="2"/>
      <dgm:spPr/>
    </dgm:pt>
    <dgm:pt modelId="{F751CABF-C21C-4E4A-BF03-29CBB45B3637}" type="pres">
      <dgm:prSet presAssocID="{2930B8D9-13E1-4904-A834-7367FF2FDAE7}" presName="entireBox" presStyleLbl="node1" presStyleIdx="0" presStyleCnt="2" custScaleY="110784"/>
      <dgm:spPr/>
    </dgm:pt>
    <dgm:pt modelId="{061F5416-06F9-9F4A-B813-D8174459E1D9}" type="pres">
      <dgm:prSet presAssocID="{2930B8D9-13E1-4904-A834-7367FF2FDAE7}" presName="descendantBox" presStyleCnt="0"/>
      <dgm:spPr/>
    </dgm:pt>
    <dgm:pt modelId="{C9515CD4-E0C8-4B45-A4CD-5B90A02A864E}" type="pres">
      <dgm:prSet presAssocID="{4404212A-8952-414D-A07D-B80BC2081028}" presName="childTextBox" presStyleLbl="fgAccFollowNode1" presStyleIdx="0" presStyleCnt="2" custScaleY="151985">
        <dgm:presLayoutVars>
          <dgm:bulletEnabled val="1"/>
        </dgm:presLayoutVars>
      </dgm:prSet>
      <dgm:spPr/>
    </dgm:pt>
    <dgm:pt modelId="{95879810-33C8-E349-9170-57A4B0FF9176}" type="pres">
      <dgm:prSet presAssocID="{CD1D2B14-B697-4471-A790-6DD3C7909C44}" presName="childTextBox" presStyleLbl="fgAccFollowNode1" presStyleIdx="1" presStyleCnt="2" custScaleY="149659">
        <dgm:presLayoutVars>
          <dgm:bulletEnabled val="1"/>
        </dgm:presLayoutVars>
      </dgm:prSet>
      <dgm:spPr/>
    </dgm:pt>
    <dgm:pt modelId="{9A5A1845-BCC0-9147-9309-F66E0AE7FCC4}" type="pres">
      <dgm:prSet presAssocID="{4C0C5AB3-5FE6-4DA0-A477-D89729DBBE02}" presName="sp" presStyleCnt="0"/>
      <dgm:spPr/>
    </dgm:pt>
    <dgm:pt modelId="{D5CF6DAA-EE44-BD46-B9FF-2A6DECC2861A}" type="pres">
      <dgm:prSet presAssocID="{01D0D30F-5A5A-4C58-8858-EDCD9C0529EF}" presName="arrowAndChildren" presStyleCnt="0"/>
      <dgm:spPr/>
    </dgm:pt>
    <dgm:pt modelId="{18A203BE-223C-AA43-8FA4-08F5473D2A6B}" type="pres">
      <dgm:prSet presAssocID="{01D0D30F-5A5A-4C58-8858-EDCD9C0529EF}" presName="parentTextArrow" presStyleLbl="node1" presStyleIdx="1" presStyleCnt="2" custScaleY="47383"/>
      <dgm:spPr/>
    </dgm:pt>
  </dgm:ptLst>
  <dgm:cxnLst>
    <dgm:cxn modelId="{AD393718-76B2-074A-B741-3F20D95A7BBB}" type="presOf" srcId="{2930B8D9-13E1-4904-A834-7367FF2FDAE7}" destId="{F751CABF-C21C-4E4A-BF03-29CBB45B3637}" srcOrd="1" destOrd="0" presId="urn:microsoft.com/office/officeart/2005/8/layout/process4"/>
    <dgm:cxn modelId="{BFB1444D-4A4C-654C-8F1B-2278D4C428A5}" type="presOf" srcId="{4404212A-8952-414D-A07D-B80BC2081028}" destId="{C9515CD4-E0C8-4B45-A4CD-5B90A02A864E}" srcOrd="0" destOrd="0" presId="urn:microsoft.com/office/officeart/2005/8/layout/process4"/>
    <dgm:cxn modelId="{F173B660-1865-4F0C-8DF2-2C871FF6E5EE}" srcId="{2930B8D9-13E1-4904-A834-7367FF2FDAE7}" destId="{CD1D2B14-B697-4471-A790-6DD3C7909C44}" srcOrd="1" destOrd="0" parTransId="{E68A6D1F-A1D6-4DA5-8F1E-F754BB1C5714}" sibTransId="{7F695F31-F92B-43F5-966B-40699E7BBA72}"/>
    <dgm:cxn modelId="{152B1576-8FEC-374E-AE61-C2F23084DA1E}" type="presOf" srcId="{4A25DF73-1A8A-45E0-9A18-C5456D64CB69}" destId="{83EBDE83-A49D-9243-B15E-F98108F495E1}" srcOrd="0" destOrd="0" presId="urn:microsoft.com/office/officeart/2005/8/layout/process4"/>
    <dgm:cxn modelId="{8A719195-67C2-47E8-B667-66FC4A4EF0A9}" srcId="{2930B8D9-13E1-4904-A834-7367FF2FDAE7}" destId="{4404212A-8952-414D-A07D-B80BC2081028}" srcOrd="0" destOrd="0" parTransId="{630267EE-1555-440F-A496-196D97CBDC1F}" sibTransId="{0D6EF12D-7454-4941-960C-00DAE59B7CAA}"/>
    <dgm:cxn modelId="{2D6CA5CB-EBA1-4028-92B6-DB0AAA4ED6B9}" srcId="{4A25DF73-1A8A-45E0-9A18-C5456D64CB69}" destId="{2930B8D9-13E1-4904-A834-7367FF2FDAE7}" srcOrd="1" destOrd="0" parTransId="{64B60F7D-452A-4167-A1F0-FCE592837C7B}" sibTransId="{F181EB34-3C31-4D6F-AB61-7AB58D159A0E}"/>
    <dgm:cxn modelId="{27DAA5CC-82FF-974D-A951-32295891D23E}" type="presOf" srcId="{01D0D30F-5A5A-4C58-8858-EDCD9C0529EF}" destId="{18A203BE-223C-AA43-8FA4-08F5473D2A6B}" srcOrd="0" destOrd="0" presId="urn:microsoft.com/office/officeart/2005/8/layout/process4"/>
    <dgm:cxn modelId="{897F95CF-A38C-A745-A4C5-036A6238B2A1}" type="presOf" srcId="{2930B8D9-13E1-4904-A834-7367FF2FDAE7}" destId="{751EDB67-E8B3-934B-98AE-A4336A8FE85A}" srcOrd="0" destOrd="0" presId="urn:microsoft.com/office/officeart/2005/8/layout/process4"/>
    <dgm:cxn modelId="{7BBD5BDE-E805-4234-94F2-2289D90FE626}" srcId="{4A25DF73-1A8A-45E0-9A18-C5456D64CB69}" destId="{01D0D30F-5A5A-4C58-8858-EDCD9C0529EF}" srcOrd="0" destOrd="0" parTransId="{EE756DEA-8DF4-48C0-9E9A-9263D9C2B1DE}" sibTransId="{4C0C5AB3-5FE6-4DA0-A477-D89729DBBE02}"/>
    <dgm:cxn modelId="{469EFCFB-06D3-A345-AEF9-CE797DD9B1E1}" type="presOf" srcId="{CD1D2B14-B697-4471-A790-6DD3C7909C44}" destId="{95879810-33C8-E349-9170-57A4B0FF9176}" srcOrd="0" destOrd="0" presId="urn:microsoft.com/office/officeart/2005/8/layout/process4"/>
    <dgm:cxn modelId="{9CB3E99D-7890-3C4D-912D-F3F945CACD0E}" type="presParOf" srcId="{83EBDE83-A49D-9243-B15E-F98108F495E1}" destId="{C078D209-9245-A34A-BB1B-8EC421E0A252}" srcOrd="0" destOrd="0" presId="urn:microsoft.com/office/officeart/2005/8/layout/process4"/>
    <dgm:cxn modelId="{89ABC1C2-F283-D747-A484-63E9EB0B40B6}" type="presParOf" srcId="{C078D209-9245-A34A-BB1B-8EC421E0A252}" destId="{751EDB67-E8B3-934B-98AE-A4336A8FE85A}" srcOrd="0" destOrd="0" presId="urn:microsoft.com/office/officeart/2005/8/layout/process4"/>
    <dgm:cxn modelId="{BB6CD412-BEC9-4043-AB88-A32975CBD3B2}" type="presParOf" srcId="{C078D209-9245-A34A-BB1B-8EC421E0A252}" destId="{F751CABF-C21C-4E4A-BF03-29CBB45B3637}" srcOrd="1" destOrd="0" presId="urn:microsoft.com/office/officeart/2005/8/layout/process4"/>
    <dgm:cxn modelId="{69F1BDF7-547F-8B4C-BFF2-52B502C36CA9}" type="presParOf" srcId="{C078D209-9245-A34A-BB1B-8EC421E0A252}" destId="{061F5416-06F9-9F4A-B813-D8174459E1D9}" srcOrd="2" destOrd="0" presId="urn:microsoft.com/office/officeart/2005/8/layout/process4"/>
    <dgm:cxn modelId="{808DA1E9-8A82-654A-9EA1-0F239D1CA79D}" type="presParOf" srcId="{061F5416-06F9-9F4A-B813-D8174459E1D9}" destId="{C9515CD4-E0C8-4B45-A4CD-5B90A02A864E}" srcOrd="0" destOrd="0" presId="urn:microsoft.com/office/officeart/2005/8/layout/process4"/>
    <dgm:cxn modelId="{4863633F-7B24-6440-96FC-E410AF53F925}" type="presParOf" srcId="{061F5416-06F9-9F4A-B813-D8174459E1D9}" destId="{95879810-33C8-E349-9170-57A4B0FF9176}" srcOrd="1" destOrd="0" presId="urn:microsoft.com/office/officeart/2005/8/layout/process4"/>
    <dgm:cxn modelId="{59C49DBE-B6A8-CA41-9886-EE446893FFC8}" type="presParOf" srcId="{83EBDE83-A49D-9243-B15E-F98108F495E1}" destId="{9A5A1845-BCC0-9147-9309-F66E0AE7FCC4}" srcOrd="1" destOrd="0" presId="urn:microsoft.com/office/officeart/2005/8/layout/process4"/>
    <dgm:cxn modelId="{B49BE781-A1A0-234C-8B59-5AC397815297}" type="presParOf" srcId="{83EBDE83-A49D-9243-B15E-F98108F495E1}" destId="{D5CF6DAA-EE44-BD46-B9FF-2A6DECC2861A}" srcOrd="2" destOrd="0" presId="urn:microsoft.com/office/officeart/2005/8/layout/process4"/>
    <dgm:cxn modelId="{2EE50B1E-1D4D-9D45-8AE7-C9DA62992D35}" type="presParOf" srcId="{D5CF6DAA-EE44-BD46-B9FF-2A6DECC2861A}" destId="{18A203BE-223C-AA43-8FA4-08F5473D2A6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149C5-7D51-4E57-B82F-442035D0AE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62E4AA-9A57-4BAF-B981-D409BF943937}">
      <dgm:prSet/>
      <dgm:spPr/>
      <dgm:t>
        <a:bodyPr/>
        <a:lstStyle/>
        <a:p>
          <a:r>
            <a:rPr lang="pt-BR"/>
            <a:t>Organizar e Resumir Dados Brutos</a:t>
          </a:r>
          <a:endParaRPr lang="en-US"/>
        </a:p>
      </dgm:t>
    </dgm:pt>
    <dgm:pt modelId="{4497F3EA-0505-42E6-B34C-4D290B71C02A}" type="parTrans" cxnId="{659DE71C-7604-4593-AFF9-D819EBB8D9E5}">
      <dgm:prSet/>
      <dgm:spPr/>
      <dgm:t>
        <a:bodyPr/>
        <a:lstStyle/>
        <a:p>
          <a:endParaRPr lang="en-US"/>
        </a:p>
      </dgm:t>
    </dgm:pt>
    <dgm:pt modelId="{80538034-45C2-4B74-8E93-F6B006DB5075}" type="sibTrans" cxnId="{659DE71C-7604-4593-AFF9-D819EBB8D9E5}">
      <dgm:prSet/>
      <dgm:spPr/>
      <dgm:t>
        <a:bodyPr/>
        <a:lstStyle/>
        <a:p>
          <a:endParaRPr lang="en-US"/>
        </a:p>
      </dgm:t>
    </dgm:pt>
    <dgm:pt modelId="{2A76538D-5BAE-42A1-8444-E268635044CB}">
      <dgm:prSet/>
      <dgm:spPr/>
      <dgm:t>
        <a:bodyPr/>
        <a:lstStyle/>
        <a:p>
          <a:r>
            <a:rPr lang="pt-BR"/>
            <a:t>Procurar por características e padrões importantes</a:t>
          </a:r>
          <a:endParaRPr lang="en-US"/>
        </a:p>
      </dgm:t>
    </dgm:pt>
    <dgm:pt modelId="{AB3E8237-24E1-4D24-9C34-AEE88FF318A1}" type="parTrans" cxnId="{CE161CBA-78D3-4937-8C06-FF4F5788C0E4}">
      <dgm:prSet/>
      <dgm:spPr/>
      <dgm:t>
        <a:bodyPr/>
        <a:lstStyle/>
        <a:p>
          <a:endParaRPr lang="en-US"/>
        </a:p>
      </dgm:t>
    </dgm:pt>
    <dgm:pt modelId="{AB3CDF5C-7C29-41F3-9B62-1815048A52FE}" type="sibTrans" cxnId="{CE161CBA-78D3-4937-8C06-FF4F5788C0E4}">
      <dgm:prSet/>
      <dgm:spPr/>
      <dgm:t>
        <a:bodyPr/>
        <a:lstStyle/>
        <a:p>
          <a:endParaRPr lang="en-US"/>
        </a:p>
      </dgm:t>
    </dgm:pt>
    <dgm:pt modelId="{A0B46717-A30D-402F-B3FE-666BBAB1D319}">
      <dgm:prSet/>
      <dgm:spPr/>
      <dgm:t>
        <a:bodyPr/>
        <a:lstStyle/>
        <a:p>
          <a:r>
            <a:rPr lang="pt-BR"/>
            <a:t>Pesquisar por qualquer desvio de padrões relevante</a:t>
          </a:r>
          <a:endParaRPr lang="en-US"/>
        </a:p>
      </dgm:t>
    </dgm:pt>
    <dgm:pt modelId="{2DC7F391-A35C-48DF-B75E-AEE095EDF862}" type="parTrans" cxnId="{3B4AABB5-291E-4D8A-8550-19EE23318C24}">
      <dgm:prSet/>
      <dgm:spPr/>
      <dgm:t>
        <a:bodyPr/>
        <a:lstStyle/>
        <a:p>
          <a:endParaRPr lang="en-US"/>
        </a:p>
      </dgm:t>
    </dgm:pt>
    <dgm:pt modelId="{DB287953-0F63-495E-AEC4-98E219BD8981}" type="sibTrans" cxnId="{3B4AABB5-291E-4D8A-8550-19EE23318C24}">
      <dgm:prSet/>
      <dgm:spPr/>
      <dgm:t>
        <a:bodyPr/>
        <a:lstStyle/>
        <a:p>
          <a:endParaRPr lang="en-US"/>
        </a:p>
      </dgm:t>
    </dgm:pt>
    <dgm:pt modelId="{B6831568-1F86-4684-8FC6-F1364B65A686}">
      <dgm:prSet/>
      <dgm:spPr/>
      <dgm:t>
        <a:bodyPr/>
        <a:lstStyle/>
        <a:p>
          <a:r>
            <a:rPr lang="pt-BR"/>
            <a:t>Interpretar os resultados no contexto da pesquisa</a:t>
          </a:r>
          <a:endParaRPr lang="en-US"/>
        </a:p>
      </dgm:t>
    </dgm:pt>
    <dgm:pt modelId="{15534BEF-58E7-46EF-BF4C-2FD7B0E3324B}" type="parTrans" cxnId="{7CAE42C6-7D09-43AC-8D63-7AF941B95E4B}">
      <dgm:prSet/>
      <dgm:spPr/>
      <dgm:t>
        <a:bodyPr/>
        <a:lstStyle/>
        <a:p>
          <a:endParaRPr lang="en-US"/>
        </a:p>
      </dgm:t>
    </dgm:pt>
    <dgm:pt modelId="{B116DB16-DCAB-4EC2-AA3C-CD0927103A61}" type="sibTrans" cxnId="{7CAE42C6-7D09-43AC-8D63-7AF941B95E4B}">
      <dgm:prSet/>
      <dgm:spPr/>
      <dgm:t>
        <a:bodyPr/>
        <a:lstStyle/>
        <a:p>
          <a:endParaRPr lang="en-US"/>
        </a:p>
      </dgm:t>
    </dgm:pt>
    <dgm:pt modelId="{C51D8D70-ECD8-44FC-9948-B3893998A7FE}" type="pres">
      <dgm:prSet presAssocID="{419149C5-7D51-4E57-B82F-442035D0AE96}" presName="root" presStyleCnt="0">
        <dgm:presLayoutVars>
          <dgm:dir/>
          <dgm:resizeHandles val="exact"/>
        </dgm:presLayoutVars>
      </dgm:prSet>
      <dgm:spPr/>
    </dgm:pt>
    <dgm:pt modelId="{4A556123-EDC7-4963-A880-0FFDD7A3E8C2}" type="pres">
      <dgm:prSet presAssocID="{1C62E4AA-9A57-4BAF-B981-D409BF943937}" presName="compNode" presStyleCnt="0"/>
      <dgm:spPr/>
    </dgm:pt>
    <dgm:pt modelId="{0E649EED-0706-42D2-A12E-6CDEEC874C00}" type="pres">
      <dgm:prSet presAssocID="{1C62E4AA-9A57-4BAF-B981-D409BF943937}" presName="bgRect" presStyleLbl="bgShp" presStyleIdx="0" presStyleCnt="4"/>
      <dgm:spPr/>
    </dgm:pt>
    <dgm:pt modelId="{EE113241-332B-4DD7-92E0-9B1B2992977A}" type="pres">
      <dgm:prSet presAssocID="{1C62E4AA-9A57-4BAF-B981-D409BF9439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1F3B819F-E432-48BF-A841-A6E7F1BD5191}" type="pres">
      <dgm:prSet presAssocID="{1C62E4AA-9A57-4BAF-B981-D409BF943937}" presName="spaceRect" presStyleCnt="0"/>
      <dgm:spPr/>
    </dgm:pt>
    <dgm:pt modelId="{389022D0-C740-4D89-9225-8761D186E39A}" type="pres">
      <dgm:prSet presAssocID="{1C62E4AA-9A57-4BAF-B981-D409BF943937}" presName="parTx" presStyleLbl="revTx" presStyleIdx="0" presStyleCnt="4">
        <dgm:presLayoutVars>
          <dgm:chMax val="0"/>
          <dgm:chPref val="0"/>
        </dgm:presLayoutVars>
      </dgm:prSet>
      <dgm:spPr/>
    </dgm:pt>
    <dgm:pt modelId="{CAFEA403-7D08-48D8-AD98-F1E29EACAE43}" type="pres">
      <dgm:prSet presAssocID="{80538034-45C2-4B74-8E93-F6B006DB5075}" presName="sibTrans" presStyleCnt="0"/>
      <dgm:spPr/>
    </dgm:pt>
    <dgm:pt modelId="{86237B27-4BE3-40BE-9468-894779F15DEA}" type="pres">
      <dgm:prSet presAssocID="{2A76538D-5BAE-42A1-8444-E268635044CB}" presName="compNode" presStyleCnt="0"/>
      <dgm:spPr/>
    </dgm:pt>
    <dgm:pt modelId="{C97800C8-27D6-45FE-910C-D9826C68F9C8}" type="pres">
      <dgm:prSet presAssocID="{2A76538D-5BAE-42A1-8444-E268635044CB}" presName="bgRect" presStyleLbl="bgShp" presStyleIdx="1" presStyleCnt="4"/>
      <dgm:spPr/>
    </dgm:pt>
    <dgm:pt modelId="{74131324-9161-41B4-A89E-CACFF86CC56F}" type="pres">
      <dgm:prSet presAssocID="{2A76538D-5BAE-42A1-8444-E268635044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A8C96E4-FD9D-4C55-95DB-99214B96E4A3}" type="pres">
      <dgm:prSet presAssocID="{2A76538D-5BAE-42A1-8444-E268635044CB}" presName="spaceRect" presStyleCnt="0"/>
      <dgm:spPr/>
    </dgm:pt>
    <dgm:pt modelId="{A02FB84E-C1DD-4B07-9066-E0E1B6F70FD1}" type="pres">
      <dgm:prSet presAssocID="{2A76538D-5BAE-42A1-8444-E268635044CB}" presName="parTx" presStyleLbl="revTx" presStyleIdx="1" presStyleCnt="4">
        <dgm:presLayoutVars>
          <dgm:chMax val="0"/>
          <dgm:chPref val="0"/>
        </dgm:presLayoutVars>
      </dgm:prSet>
      <dgm:spPr/>
    </dgm:pt>
    <dgm:pt modelId="{D5260601-CE84-478E-949D-058B7A42A86C}" type="pres">
      <dgm:prSet presAssocID="{AB3CDF5C-7C29-41F3-9B62-1815048A52FE}" presName="sibTrans" presStyleCnt="0"/>
      <dgm:spPr/>
    </dgm:pt>
    <dgm:pt modelId="{229E6BAD-85B4-43D5-A503-59819E56DEA9}" type="pres">
      <dgm:prSet presAssocID="{A0B46717-A30D-402F-B3FE-666BBAB1D319}" presName="compNode" presStyleCnt="0"/>
      <dgm:spPr/>
    </dgm:pt>
    <dgm:pt modelId="{E13B6FAA-6FF8-4E0F-A0CF-B578D8E5B7C4}" type="pres">
      <dgm:prSet presAssocID="{A0B46717-A30D-402F-B3FE-666BBAB1D319}" presName="bgRect" presStyleLbl="bgShp" presStyleIdx="2" presStyleCnt="4"/>
      <dgm:spPr/>
    </dgm:pt>
    <dgm:pt modelId="{AD4FBF9B-C1EE-48DF-85C1-9A4BBCADDE84}" type="pres">
      <dgm:prSet presAssocID="{A0B46717-A30D-402F-B3FE-666BBAB1D3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683F0229-0633-4F14-8BC2-EEC6A92FEF89}" type="pres">
      <dgm:prSet presAssocID="{A0B46717-A30D-402F-B3FE-666BBAB1D319}" presName="spaceRect" presStyleCnt="0"/>
      <dgm:spPr/>
    </dgm:pt>
    <dgm:pt modelId="{96AC8980-F755-4123-84BC-0AE3CE4202A7}" type="pres">
      <dgm:prSet presAssocID="{A0B46717-A30D-402F-B3FE-666BBAB1D319}" presName="parTx" presStyleLbl="revTx" presStyleIdx="2" presStyleCnt="4">
        <dgm:presLayoutVars>
          <dgm:chMax val="0"/>
          <dgm:chPref val="0"/>
        </dgm:presLayoutVars>
      </dgm:prSet>
      <dgm:spPr/>
    </dgm:pt>
    <dgm:pt modelId="{3377E395-43F0-4352-AF43-56E744068F41}" type="pres">
      <dgm:prSet presAssocID="{DB287953-0F63-495E-AEC4-98E219BD8981}" presName="sibTrans" presStyleCnt="0"/>
      <dgm:spPr/>
    </dgm:pt>
    <dgm:pt modelId="{81498506-CF13-4C63-823A-EA30C334FF75}" type="pres">
      <dgm:prSet presAssocID="{B6831568-1F86-4684-8FC6-F1364B65A686}" presName="compNode" presStyleCnt="0"/>
      <dgm:spPr/>
    </dgm:pt>
    <dgm:pt modelId="{47E98A45-84B8-48B4-B07E-777D4ED142C8}" type="pres">
      <dgm:prSet presAssocID="{B6831568-1F86-4684-8FC6-F1364B65A686}" presName="bgRect" presStyleLbl="bgShp" presStyleIdx="3" presStyleCnt="4"/>
      <dgm:spPr/>
    </dgm:pt>
    <dgm:pt modelId="{2572FAB9-58F4-47EF-870C-B720DB7E9317}" type="pres">
      <dgm:prSet presAssocID="{B6831568-1F86-4684-8FC6-F1364B65A6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3ED527-2AF3-43F6-939B-3179EE2EDF1A}" type="pres">
      <dgm:prSet presAssocID="{B6831568-1F86-4684-8FC6-F1364B65A686}" presName="spaceRect" presStyleCnt="0"/>
      <dgm:spPr/>
    </dgm:pt>
    <dgm:pt modelId="{4A649B56-E0EA-46C6-A2F7-81598AAC804E}" type="pres">
      <dgm:prSet presAssocID="{B6831568-1F86-4684-8FC6-F1364B65A6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59DE71C-7604-4593-AFF9-D819EBB8D9E5}" srcId="{419149C5-7D51-4E57-B82F-442035D0AE96}" destId="{1C62E4AA-9A57-4BAF-B981-D409BF943937}" srcOrd="0" destOrd="0" parTransId="{4497F3EA-0505-42E6-B34C-4D290B71C02A}" sibTransId="{80538034-45C2-4B74-8E93-F6B006DB5075}"/>
    <dgm:cxn modelId="{809FD46E-CBEB-4F64-9D1B-27A292602E9F}" type="presOf" srcId="{B6831568-1F86-4684-8FC6-F1364B65A686}" destId="{4A649B56-E0EA-46C6-A2F7-81598AAC804E}" srcOrd="0" destOrd="0" presId="urn:microsoft.com/office/officeart/2018/2/layout/IconVerticalSolidList"/>
    <dgm:cxn modelId="{89F6C881-B66B-4642-A8A3-649D203067FA}" type="presOf" srcId="{2A76538D-5BAE-42A1-8444-E268635044CB}" destId="{A02FB84E-C1DD-4B07-9066-E0E1B6F70FD1}" srcOrd="0" destOrd="0" presId="urn:microsoft.com/office/officeart/2018/2/layout/IconVerticalSolidList"/>
    <dgm:cxn modelId="{3B4AABB5-291E-4D8A-8550-19EE23318C24}" srcId="{419149C5-7D51-4E57-B82F-442035D0AE96}" destId="{A0B46717-A30D-402F-B3FE-666BBAB1D319}" srcOrd="2" destOrd="0" parTransId="{2DC7F391-A35C-48DF-B75E-AEE095EDF862}" sibTransId="{DB287953-0F63-495E-AEC4-98E219BD8981}"/>
    <dgm:cxn modelId="{CE161CBA-78D3-4937-8C06-FF4F5788C0E4}" srcId="{419149C5-7D51-4E57-B82F-442035D0AE96}" destId="{2A76538D-5BAE-42A1-8444-E268635044CB}" srcOrd="1" destOrd="0" parTransId="{AB3E8237-24E1-4D24-9C34-AEE88FF318A1}" sibTransId="{AB3CDF5C-7C29-41F3-9B62-1815048A52FE}"/>
    <dgm:cxn modelId="{396768BC-1B96-4302-8B91-89045C1F750B}" type="presOf" srcId="{419149C5-7D51-4E57-B82F-442035D0AE96}" destId="{C51D8D70-ECD8-44FC-9948-B3893998A7FE}" srcOrd="0" destOrd="0" presId="urn:microsoft.com/office/officeart/2018/2/layout/IconVerticalSolidList"/>
    <dgm:cxn modelId="{7CAE42C6-7D09-43AC-8D63-7AF941B95E4B}" srcId="{419149C5-7D51-4E57-B82F-442035D0AE96}" destId="{B6831568-1F86-4684-8FC6-F1364B65A686}" srcOrd="3" destOrd="0" parTransId="{15534BEF-58E7-46EF-BF4C-2FD7B0E3324B}" sibTransId="{B116DB16-DCAB-4EC2-AA3C-CD0927103A61}"/>
    <dgm:cxn modelId="{6EF622C9-22C8-4154-8E75-F24C93D79865}" type="presOf" srcId="{A0B46717-A30D-402F-B3FE-666BBAB1D319}" destId="{96AC8980-F755-4123-84BC-0AE3CE4202A7}" srcOrd="0" destOrd="0" presId="urn:microsoft.com/office/officeart/2018/2/layout/IconVerticalSolidList"/>
    <dgm:cxn modelId="{44ED07CF-2A5B-402F-99BC-67EE9B4C0358}" type="presOf" srcId="{1C62E4AA-9A57-4BAF-B981-D409BF943937}" destId="{389022D0-C740-4D89-9225-8761D186E39A}" srcOrd="0" destOrd="0" presId="urn:microsoft.com/office/officeart/2018/2/layout/IconVerticalSolidList"/>
    <dgm:cxn modelId="{F5420D7A-559E-44F3-9654-8402BD6C679E}" type="presParOf" srcId="{C51D8D70-ECD8-44FC-9948-B3893998A7FE}" destId="{4A556123-EDC7-4963-A880-0FFDD7A3E8C2}" srcOrd="0" destOrd="0" presId="urn:microsoft.com/office/officeart/2018/2/layout/IconVerticalSolidList"/>
    <dgm:cxn modelId="{BDB15980-0F9E-40B9-AD7C-2366BD8F2FEF}" type="presParOf" srcId="{4A556123-EDC7-4963-A880-0FFDD7A3E8C2}" destId="{0E649EED-0706-42D2-A12E-6CDEEC874C00}" srcOrd="0" destOrd="0" presId="urn:microsoft.com/office/officeart/2018/2/layout/IconVerticalSolidList"/>
    <dgm:cxn modelId="{7069874F-5F7F-4332-84EE-CDD54130CD21}" type="presParOf" srcId="{4A556123-EDC7-4963-A880-0FFDD7A3E8C2}" destId="{EE113241-332B-4DD7-92E0-9B1B2992977A}" srcOrd="1" destOrd="0" presId="urn:microsoft.com/office/officeart/2018/2/layout/IconVerticalSolidList"/>
    <dgm:cxn modelId="{D2A1D2F0-4E1C-4266-84A1-A8F5ED2848ED}" type="presParOf" srcId="{4A556123-EDC7-4963-A880-0FFDD7A3E8C2}" destId="{1F3B819F-E432-48BF-A841-A6E7F1BD5191}" srcOrd="2" destOrd="0" presId="urn:microsoft.com/office/officeart/2018/2/layout/IconVerticalSolidList"/>
    <dgm:cxn modelId="{965F8D9F-B3BD-4663-A109-DC3A59CC9385}" type="presParOf" srcId="{4A556123-EDC7-4963-A880-0FFDD7A3E8C2}" destId="{389022D0-C740-4D89-9225-8761D186E39A}" srcOrd="3" destOrd="0" presId="urn:microsoft.com/office/officeart/2018/2/layout/IconVerticalSolidList"/>
    <dgm:cxn modelId="{78C1C20E-04C1-47BF-B6F4-F487E9C2DCB9}" type="presParOf" srcId="{C51D8D70-ECD8-44FC-9948-B3893998A7FE}" destId="{CAFEA403-7D08-48D8-AD98-F1E29EACAE43}" srcOrd="1" destOrd="0" presId="urn:microsoft.com/office/officeart/2018/2/layout/IconVerticalSolidList"/>
    <dgm:cxn modelId="{D37EA31D-E121-4336-8DB3-4BA90BBAD739}" type="presParOf" srcId="{C51D8D70-ECD8-44FC-9948-B3893998A7FE}" destId="{86237B27-4BE3-40BE-9468-894779F15DEA}" srcOrd="2" destOrd="0" presId="urn:microsoft.com/office/officeart/2018/2/layout/IconVerticalSolidList"/>
    <dgm:cxn modelId="{E1ADE3DD-B1EC-4D2C-A63C-05CDCDAADA84}" type="presParOf" srcId="{86237B27-4BE3-40BE-9468-894779F15DEA}" destId="{C97800C8-27D6-45FE-910C-D9826C68F9C8}" srcOrd="0" destOrd="0" presId="urn:microsoft.com/office/officeart/2018/2/layout/IconVerticalSolidList"/>
    <dgm:cxn modelId="{F9A0BCBB-E3F4-4558-BEBC-D5FB5EA8FD87}" type="presParOf" srcId="{86237B27-4BE3-40BE-9468-894779F15DEA}" destId="{74131324-9161-41B4-A89E-CACFF86CC56F}" srcOrd="1" destOrd="0" presId="urn:microsoft.com/office/officeart/2018/2/layout/IconVerticalSolidList"/>
    <dgm:cxn modelId="{C7D5B365-2943-4BEA-86F5-F885EB126EF8}" type="presParOf" srcId="{86237B27-4BE3-40BE-9468-894779F15DEA}" destId="{5A8C96E4-FD9D-4C55-95DB-99214B96E4A3}" srcOrd="2" destOrd="0" presId="urn:microsoft.com/office/officeart/2018/2/layout/IconVerticalSolidList"/>
    <dgm:cxn modelId="{F5046272-7358-4FCD-8DB5-C39244F62F14}" type="presParOf" srcId="{86237B27-4BE3-40BE-9468-894779F15DEA}" destId="{A02FB84E-C1DD-4B07-9066-E0E1B6F70FD1}" srcOrd="3" destOrd="0" presId="urn:microsoft.com/office/officeart/2018/2/layout/IconVerticalSolidList"/>
    <dgm:cxn modelId="{C4F1EFEF-B72C-44FA-AD17-24CF44474288}" type="presParOf" srcId="{C51D8D70-ECD8-44FC-9948-B3893998A7FE}" destId="{D5260601-CE84-478E-949D-058B7A42A86C}" srcOrd="3" destOrd="0" presId="urn:microsoft.com/office/officeart/2018/2/layout/IconVerticalSolidList"/>
    <dgm:cxn modelId="{80E3B76E-880E-42DC-8AE1-7EFBCFD21364}" type="presParOf" srcId="{C51D8D70-ECD8-44FC-9948-B3893998A7FE}" destId="{229E6BAD-85B4-43D5-A503-59819E56DEA9}" srcOrd="4" destOrd="0" presId="urn:microsoft.com/office/officeart/2018/2/layout/IconVerticalSolidList"/>
    <dgm:cxn modelId="{217E9BB6-6718-4A69-9B71-60EE48DB8BEB}" type="presParOf" srcId="{229E6BAD-85B4-43D5-A503-59819E56DEA9}" destId="{E13B6FAA-6FF8-4E0F-A0CF-B578D8E5B7C4}" srcOrd="0" destOrd="0" presId="urn:microsoft.com/office/officeart/2018/2/layout/IconVerticalSolidList"/>
    <dgm:cxn modelId="{9DB72093-BA09-440C-B6D1-3A66A9B577E6}" type="presParOf" srcId="{229E6BAD-85B4-43D5-A503-59819E56DEA9}" destId="{AD4FBF9B-C1EE-48DF-85C1-9A4BBCADDE84}" srcOrd="1" destOrd="0" presId="urn:microsoft.com/office/officeart/2018/2/layout/IconVerticalSolidList"/>
    <dgm:cxn modelId="{B1B5F132-513D-4D09-A47C-97D64C75CCB5}" type="presParOf" srcId="{229E6BAD-85B4-43D5-A503-59819E56DEA9}" destId="{683F0229-0633-4F14-8BC2-EEC6A92FEF89}" srcOrd="2" destOrd="0" presId="urn:microsoft.com/office/officeart/2018/2/layout/IconVerticalSolidList"/>
    <dgm:cxn modelId="{8E382B62-DC39-4666-8051-581AE139F84C}" type="presParOf" srcId="{229E6BAD-85B4-43D5-A503-59819E56DEA9}" destId="{96AC8980-F755-4123-84BC-0AE3CE4202A7}" srcOrd="3" destOrd="0" presId="urn:microsoft.com/office/officeart/2018/2/layout/IconVerticalSolidList"/>
    <dgm:cxn modelId="{ECD2632C-296B-4F06-85FF-6BA7E89DC588}" type="presParOf" srcId="{C51D8D70-ECD8-44FC-9948-B3893998A7FE}" destId="{3377E395-43F0-4352-AF43-56E744068F41}" srcOrd="5" destOrd="0" presId="urn:microsoft.com/office/officeart/2018/2/layout/IconVerticalSolidList"/>
    <dgm:cxn modelId="{F746A11F-EB1C-4F3A-8AF7-38521256B472}" type="presParOf" srcId="{C51D8D70-ECD8-44FC-9948-B3893998A7FE}" destId="{81498506-CF13-4C63-823A-EA30C334FF75}" srcOrd="6" destOrd="0" presId="urn:microsoft.com/office/officeart/2018/2/layout/IconVerticalSolidList"/>
    <dgm:cxn modelId="{89348223-2328-4935-A1F0-293EAD73C360}" type="presParOf" srcId="{81498506-CF13-4C63-823A-EA30C334FF75}" destId="{47E98A45-84B8-48B4-B07E-777D4ED142C8}" srcOrd="0" destOrd="0" presId="urn:microsoft.com/office/officeart/2018/2/layout/IconVerticalSolidList"/>
    <dgm:cxn modelId="{31553043-7032-495F-AEB1-5872CDB21C11}" type="presParOf" srcId="{81498506-CF13-4C63-823A-EA30C334FF75}" destId="{2572FAB9-58F4-47EF-870C-B720DB7E9317}" srcOrd="1" destOrd="0" presId="urn:microsoft.com/office/officeart/2018/2/layout/IconVerticalSolidList"/>
    <dgm:cxn modelId="{4A476C1B-0079-4A49-9DCA-9F1CCBCE713F}" type="presParOf" srcId="{81498506-CF13-4C63-823A-EA30C334FF75}" destId="{313ED527-2AF3-43F6-939B-3179EE2EDF1A}" srcOrd="2" destOrd="0" presId="urn:microsoft.com/office/officeart/2018/2/layout/IconVerticalSolidList"/>
    <dgm:cxn modelId="{E3A55E6E-8095-4C06-A56A-1C72680F3A74}" type="presParOf" srcId="{81498506-CF13-4C63-823A-EA30C334FF75}" destId="{4A649B56-E0EA-46C6-A2F7-81598AAC80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C0EDF-9604-411D-A967-4945B0CD4797}">
      <dsp:nvSpPr>
        <dsp:cNvPr id="0" name=""/>
        <dsp:cNvSpPr/>
      </dsp:nvSpPr>
      <dsp:spPr>
        <a:xfrm>
          <a:off x="2329" y="207710"/>
          <a:ext cx="1054265" cy="1054265"/>
        </a:xfrm>
        <a:prstGeom prst="roundRect">
          <a:avLst/>
        </a:prstGeom>
        <a:noFill/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B554C-B668-4005-B282-6CCAE3D4CB05}">
      <dsp:nvSpPr>
        <dsp:cNvPr id="0" name=""/>
        <dsp:cNvSpPr/>
      </dsp:nvSpPr>
      <dsp:spPr>
        <a:xfrm>
          <a:off x="2329" y="1383055"/>
          <a:ext cx="3012187" cy="451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700" kern="1200"/>
            <a:t>População</a:t>
          </a:r>
          <a:endParaRPr lang="en-US" sz="2700" kern="1200"/>
        </a:p>
      </dsp:txBody>
      <dsp:txXfrm>
        <a:off x="2329" y="1383055"/>
        <a:ext cx="3012187" cy="451828"/>
      </dsp:txXfrm>
    </dsp:sp>
    <dsp:sp modelId="{CDF1C58F-5564-4A4B-B2AB-4B52FD1E8706}">
      <dsp:nvSpPr>
        <dsp:cNvPr id="0" name=""/>
        <dsp:cNvSpPr/>
      </dsp:nvSpPr>
      <dsp:spPr>
        <a:xfrm>
          <a:off x="2329" y="1891200"/>
          <a:ext cx="3012187" cy="1132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É o grupo inteiro que se deseja observar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Normalmente, é muito grande, o que impossibilita o estudo completo</a:t>
          </a:r>
          <a:endParaRPr lang="en-US" sz="1700" kern="1200"/>
        </a:p>
      </dsp:txBody>
      <dsp:txXfrm>
        <a:off x="2329" y="1891200"/>
        <a:ext cx="3012187" cy="1132318"/>
      </dsp:txXfrm>
    </dsp:sp>
    <dsp:sp modelId="{96FA0590-0410-4137-A89B-805EF0F27A30}">
      <dsp:nvSpPr>
        <dsp:cNvPr id="0" name=""/>
        <dsp:cNvSpPr/>
      </dsp:nvSpPr>
      <dsp:spPr>
        <a:xfrm>
          <a:off x="79325" y="134797"/>
          <a:ext cx="1054265" cy="1054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42A50-7D6F-44A3-9214-061C9815521D}">
      <dsp:nvSpPr>
        <dsp:cNvPr id="0" name=""/>
        <dsp:cNvSpPr/>
      </dsp:nvSpPr>
      <dsp:spPr>
        <a:xfrm>
          <a:off x="3541649" y="1383055"/>
          <a:ext cx="3012187" cy="451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700" kern="1200" dirty="0"/>
            <a:t>Amostra</a:t>
          </a:r>
          <a:endParaRPr lang="en-US" sz="2700" kern="1200" dirty="0"/>
        </a:p>
      </dsp:txBody>
      <dsp:txXfrm>
        <a:off x="3541649" y="1383055"/>
        <a:ext cx="3012187" cy="451828"/>
      </dsp:txXfrm>
    </dsp:sp>
    <dsp:sp modelId="{9BB19BB0-4EC9-4413-A509-0BF85F343709}">
      <dsp:nvSpPr>
        <dsp:cNvPr id="0" name=""/>
        <dsp:cNvSpPr/>
      </dsp:nvSpPr>
      <dsp:spPr>
        <a:xfrm>
          <a:off x="3541649" y="1891200"/>
          <a:ext cx="3012187" cy="1132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Subgrupo representativo da população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Como obter uma amostra significativa, sem vieses???</a:t>
          </a:r>
          <a:endParaRPr lang="en-US" sz="1700" kern="1200" dirty="0"/>
        </a:p>
      </dsp:txBody>
      <dsp:txXfrm>
        <a:off x="3541649" y="1891200"/>
        <a:ext cx="3012187" cy="1132318"/>
      </dsp:txXfrm>
    </dsp:sp>
    <dsp:sp modelId="{DA237EA3-504B-5740-9B08-2EDF526E4406}">
      <dsp:nvSpPr>
        <dsp:cNvPr id="0" name=""/>
        <dsp:cNvSpPr/>
      </dsp:nvSpPr>
      <dsp:spPr>
        <a:xfrm>
          <a:off x="7080970" y="207710"/>
          <a:ext cx="1054265" cy="1054265"/>
        </a:xfrm>
        <a:prstGeom prst="rect">
          <a:avLst/>
        </a:prstGeom>
        <a:noFill/>
        <a:ln w="508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3F48D-1735-4E48-868A-EFC41A9C95C1}">
      <dsp:nvSpPr>
        <dsp:cNvPr id="0" name=""/>
        <dsp:cNvSpPr/>
      </dsp:nvSpPr>
      <dsp:spPr>
        <a:xfrm>
          <a:off x="7080970" y="1383055"/>
          <a:ext cx="3012187" cy="451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700" kern="1200" dirty="0"/>
            <a:t>Espaço Amostral</a:t>
          </a:r>
        </a:p>
      </dsp:txBody>
      <dsp:txXfrm>
        <a:off x="7080970" y="1383055"/>
        <a:ext cx="3012187" cy="451828"/>
      </dsp:txXfrm>
    </dsp:sp>
    <dsp:sp modelId="{69A4BB18-E7BB-E24B-B945-42E3CFA1DB90}">
      <dsp:nvSpPr>
        <dsp:cNvPr id="0" name=""/>
        <dsp:cNvSpPr/>
      </dsp:nvSpPr>
      <dsp:spPr>
        <a:xfrm>
          <a:off x="7080970" y="1891200"/>
          <a:ext cx="3012187" cy="1132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Coleção de todos os resultados possíveis de um experimento</a:t>
          </a:r>
        </a:p>
      </dsp:txBody>
      <dsp:txXfrm>
        <a:off x="7080970" y="1891200"/>
        <a:ext cx="3012187" cy="1132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BB5BE-58CA-4206-8362-DD2A521EAB79}">
      <dsp:nvSpPr>
        <dsp:cNvPr id="0" name=""/>
        <dsp:cNvSpPr/>
      </dsp:nvSpPr>
      <dsp:spPr>
        <a:xfrm>
          <a:off x="0" y="669"/>
          <a:ext cx="6240668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C4083-2087-4C23-A400-5FED241652AD}">
      <dsp:nvSpPr>
        <dsp:cNvPr id="0" name=""/>
        <dsp:cNvSpPr/>
      </dsp:nvSpPr>
      <dsp:spPr>
        <a:xfrm>
          <a:off x="474065" y="353280"/>
          <a:ext cx="861938" cy="86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21303-A4D8-4522-8BB9-C733EFA0C0F4}">
      <dsp:nvSpPr>
        <dsp:cNvPr id="0" name=""/>
        <dsp:cNvSpPr/>
      </dsp:nvSpPr>
      <dsp:spPr>
        <a:xfrm>
          <a:off x="1810069" y="669"/>
          <a:ext cx="4430599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Após a análise exploratória de dados, podemos responder questões específicas dos nossos dados</a:t>
          </a:r>
          <a:endParaRPr lang="en-US" sz="2400" kern="1200" dirty="0"/>
        </a:p>
      </dsp:txBody>
      <dsp:txXfrm>
        <a:off x="1810069" y="669"/>
        <a:ext cx="4430599" cy="1567160"/>
      </dsp:txXfrm>
    </dsp:sp>
    <dsp:sp modelId="{0298739F-35D9-46D2-B315-D851A0D33986}">
      <dsp:nvSpPr>
        <dsp:cNvPr id="0" name=""/>
        <dsp:cNvSpPr/>
      </dsp:nvSpPr>
      <dsp:spPr>
        <a:xfrm>
          <a:off x="0" y="1959619"/>
          <a:ext cx="6240668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2B11E-DD29-40A6-800D-6E4E19372834}">
      <dsp:nvSpPr>
        <dsp:cNvPr id="0" name=""/>
        <dsp:cNvSpPr/>
      </dsp:nvSpPr>
      <dsp:spPr>
        <a:xfrm>
          <a:off x="474065" y="2312230"/>
          <a:ext cx="861938" cy="861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92D87-96EF-4AB8-B55A-35C28BCC6121}">
      <dsp:nvSpPr>
        <dsp:cNvPr id="0" name=""/>
        <dsp:cNvSpPr/>
      </dsp:nvSpPr>
      <dsp:spPr>
        <a:xfrm>
          <a:off x="1810069" y="1959619"/>
          <a:ext cx="4430599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Inferência é um passo que visa analisar a aplicabilidade dos achados em toda a população (generalização)</a:t>
          </a:r>
          <a:endParaRPr lang="en-US" sz="2400" kern="1200" dirty="0"/>
        </a:p>
      </dsp:txBody>
      <dsp:txXfrm>
        <a:off x="1810069" y="1959619"/>
        <a:ext cx="4430599" cy="1567160"/>
      </dsp:txXfrm>
    </dsp:sp>
    <dsp:sp modelId="{159B2ECE-2826-4C1F-A087-F9826B41198E}">
      <dsp:nvSpPr>
        <dsp:cNvPr id="0" name=""/>
        <dsp:cNvSpPr/>
      </dsp:nvSpPr>
      <dsp:spPr>
        <a:xfrm>
          <a:off x="0" y="3918570"/>
          <a:ext cx="6240668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092E1-A154-4EC0-97A3-76CC2FC96712}">
      <dsp:nvSpPr>
        <dsp:cNvPr id="0" name=""/>
        <dsp:cNvSpPr/>
      </dsp:nvSpPr>
      <dsp:spPr>
        <a:xfrm>
          <a:off x="474065" y="4271181"/>
          <a:ext cx="861938" cy="861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2091F-0E6B-4D75-BF68-7A6BE817700F}">
      <dsp:nvSpPr>
        <dsp:cNvPr id="0" name=""/>
        <dsp:cNvSpPr/>
      </dsp:nvSpPr>
      <dsp:spPr>
        <a:xfrm>
          <a:off x="1810069" y="3918570"/>
          <a:ext cx="4430599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ANÁLISE INFERENCIAL DOS DADOS</a:t>
          </a:r>
          <a:endParaRPr lang="en-US" sz="2400" kern="1200"/>
        </a:p>
      </dsp:txBody>
      <dsp:txXfrm>
        <a:off x="1810069" y="3918570"/>
        <a:ext cx="4430599" cy="1567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423E9-14FD-A14B-92E9-D428B995BFAE}">
      <dsp:nvSpPr>
        <dsp:cNvPr id="0" name=""/>
        <dsp:cNvSpPr/>
      </dsp:nvSpPr>
      <dsp:spPr>
        <a:xfrm>
          <a:off x="0" y="450517"/>
          <a:ext cx="8002612" cy="1226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092" tIns="395732" rIns="62109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Assumem valores numéricos e representam alguma medida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Exemplos: 178cm de altura, 65kg de massa, 36ºC de temperatura ambiente...</a:t>
          </a:r>
          <a:endParaRPr lang="en-US" sz="1900" kern="1200" dirty="0"/>
        </a:p>
      </dsp:txBody>
      <dsp:txXfrm>
        <a:off x="0" y="450517"/>
        <a:ext cx="8002612" cy="1226925"/>
      </dsp:txXfrm>
    </dsp:sp>
    <dsp:sp modelId="{7AA8D519-2738-9F4D-B254-8E6DA70D157B}">
      <dsp:nvSpPr>
        <dsp:cNvPr id="0" name=""/>
        <dsp:cNvSpPr/>
      </dsp:nvSpPr>
      <dsp:spPr>
        <a:xfrm>
          <a:off x="400130" y="170077"/>
          <a:ext cx="560182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736" tIns="0" rIns="21173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Variáveis Quantitativas</a:t>
          </a:r>
          <a:endParaRPr lang="en-US" sz="1900" kern="1200" dirty="0"/>
        </a:p>
      </dsp:txBody>
      <dsp:txXfrm>
        <a:off x="427510" y="197457"/>
        <a:ext cx="5547068" cy="506120"/>
      </dsp:txXfrm>
    </dsp:sp>
    <dsp:sp modelId="{5A5CA77F-AAB1-2349-BF0E-81961C8B91B4}">
      <dsp:nvSpPr>
        <dsp:cNvPr id="0" name=""/>
        <dsp:cNvSpPr/>
      </dsp:nvSpPr>
      <dsp:spPr>
        <a:xfrm>
          <a:off x="0" y="2060482"/>
          <a:ext cx="8002612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092" tIns="395732" rIns="62109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Rotulam valores em grupos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Exemplos: Fumante, Idoso, Nível superior completo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Variáveis categóricas são codificadas com números (0 – não fumante; 1 – fumante; </a:t>
          </a:r>
          <a:r>
            <a:rPr lang="pt-BR" sz="1900" i="1" kern="1200"/>
            <a:t>99 – não informado</a:t>
          </a:r>
          <a:r>
            <a:rPr lang="pt-BR" sz="1900" kern="1200"/>
            <a:t>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Códigos fictícios - Não faz sentido realizar cálculos matemáticos</a:t>
          </a:r>
          <a:endParaRPr lang="en-US" sz="1900" kern="1200"/>
        </a:p>
      </dsp:txBody>
      <dsp:txXfrm>
        <a:off x="0" y="2060482"/>
        <a:ext cx="8002612" cy="1915200"/>
      </dsp:txXfrm>
    </dsp:sp>
    <dsp:sp modelId="{9DBD9EA2-2181-C246-89B2-BC2FD5EE76C1}">
      <dsp:nvSpPr>
        <dsp:cNvPr id="0" name=""/>
        <dsp:cNvSpPr/>
      </dsp:nvSpPr>
      <dsp:spPr>
        <a:xfrm>
          <a:off x="400130" y="1780042"/>
          <a:ext cx="5601828" cy="56088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736" tIns="0" rIns="21173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Variáveis Categóricas</a:t>
          </a:r>
          <a:endParaRPr lang="en-US" sz="1900" kern="1200"/>
        </a:p>
      </dsp:txBody>
      <dsp:txXfrm>
        <a:off x="427510" y="1807422"/>
        <a:ext cx="5547068" cy="506120"/>
      </dsp:txXfrm>
    </dsp:sp>
    <dsp:sp modelId="{345244FD-CC67-774D-9EE3-8800E116EE37}">
      <dsp:nvSpPr>
        <dsp:cNvPr id="0" name=""/>
        <dsp:cNvSpPr/>
      </dsp:nvSpPr>
      <dsp:spPr>
        <a:xfrm>
          <a:off x="0" y="4358722"/>
          <a:ext cx="8002612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1092" tIns="395732" rIns="62109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/>
            <a:t>Variável que se destina a distinguir as unidades de observação</a:t>
          </a:r>
          <a:endParaRPr lang="en-US" sz="1900" kern="1200"/>
        </a:p>
      </dsp:txBody>
      <dsp:txXfrm>
        <a:off x="0" y="4358722"/>
        <a:ext cx="8002612" cy="957600"/>
      </dsp:txXfrm>
    </dsp:sp>
    <dsp:sp modelId="{9CA1E9DA-77F7-804E-8EC6-EB6DA20AE04C}">
      <dsp:nvSpPr>
        <dsp:cNvPr id="0" name=""/>
        <dsp:cNvSpPr/>
      </dsp:nvSpPr>
      <dsp:spPr>
        <a:xfrm>
          <a:off x="400130" y="4078282"/>
          <a:ext cx="5601828" cy="56088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736" tIns="0" rIns="21173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Identificador único</a:t>
          </a:r>
          <a:endParaRPr lang="en-US" sz="1900" kern="1200"/>
        </a:p>
      </dsp:txBody>
      <dsp:txXfrm>
        <a:off x="427510" y="4105662"/>
        <a:ext cx="5547068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1CABF-C21C-4E4A-BF03-29CBB45B3637}">
      <dsp:nvSpPr>
        <dsp:cNvPr id="0" name=""/>
        <dsp:cNvSpPr/>
      </dsp:nvSpPr>
      <dsp:spPr>
        <a:xfrm>
          <a:off x="0" y="2097651"/>
          <a:ext cx="6240668" cy="32527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Análise exploratória de dados visa dar sentido a esses dados</a:t>
          </a:r>
          <a:endParaRPr lang="en-US" sz="2400" kern="1200" dirty="0"/>
        </a:p>
      </dsp:txBody>
      <dsp:txXfrm>
        <a:off x="0" y="2097651"/>
        <a:ext cx="6240668" cy="1756462"/>
      </dsp:txXfrm>
    </dsp:sp>
    <dsp:sp modelId="{C9515CD4-E0C8-4B45-A4CD-5B90A02A864E}">
      <dsp:nvSpPr>
        <dsp:cNvPr id="0" name=""/>
        <dsp:cNvSpPr/>
      </dsp:nvSpPr>
      <dsp:spPr>
        <a:xfrm>
          <a:off x="0" y="3431672"/>
          <a:ext cx="3120334" cy="20527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Organizar e resumir dados brutos, procurando características importantes e padrões em dados, algum desvio de padrão. </a:t>
          </a:r>
          <a:endParaRPr lang="en-US" sz="2200" kern="1200" dirty="0"/>
        </a:p>
      </dsp:txBody>
      <dsp:txXfrm>
        <a:off x="0" y="3431672"/>
        <a:ext cx="3120334" cy="2052705"/>
      </dsp:txXfrm>
    </dsp:sp>
    <dsp:sp modelId="{95879810-33C8-E349-9170-57A4B0FF9176}">
      <dsp:nvSpPr>
        <dsp:cNvPr id="0" name=""/>
        <dsp:cNvSpPr/>
      </dsp:nvSpPr>
      <dsp:spPr>
        <a:xfrm>
          <a:off x="3120334" y="3447380"/>
          <a:ext cx="3120334" cy="2021290"/>
        </a:xfrm>
        <a:prstGeom prst="rect">
          <a:avLst/>
        </a:prstGeom>
        <a:solidFill>
          <a:schemeClr val="accent2">
            <a:tint val="40000"/>
            <a:alpha val="90000"/>
            <a:hueOff val="-3345255"/>
            <a:satOff val="-8332"/>
            <a:lumOff val="-10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45255"/>
              <a:satOff val="-8332"/>
              <a:lumOff val="-1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Interpretar as descobertas no contexto do problema ou questão de pesquisa</a:t>
          </a:r>
          <a:endParaRPr lang="en-US" sz="2200" kern="1200" dirty="0"/>
        </a:p>
      </dsp:txBody>
      <dsp:txXfrm>
        <a:off x="3120334" y="3447380"/>
        <a:ext cx="3120334" cy="2021290"/>
      </dsp:txXfrm>
    </dsp:sp>
    <dsp:sp modelId="{18A203BE-223C-AA43-8FA4-08F5473D2A6B}">
      <dsp:nvSpPr>
        <dsp:cNvPr id="0" name=""/>
        <dsp:cNvSpPr/>
      </dsp:nvSpPr>
      <dsp:spPr>
        <a:xfrm rot="10800000">
          <a:off x="0" y="2021"/>
          <a:ext cx="6240668" cy="2139670"/>
        </a:xfrm>
        <a:prstGeom prst="upArrowCallou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Dados Brutos (</a:t>
          </a:r>
          <a:r>
            <a:rPr lang="pt-BR" sz="2400" kern="1200" dirty="0" err="1"/>
            <a:t>raw</a:t>
          </a:r>
          <a:r>
            <a:rPr lang="pt-BR" sz="2400" kern="1200" dirty="0"/>
            <a:t> data) são longas listas de números e rótulos que não parecem muito informativos. </a:t>
          </a:r>
          <a:r>
            <a:rPr lang="pt-BR" sz="2400" i="1" kern="1200" dirty="0"/>
            <a:t>Não tem contexto</a:t>
          </a:r>
          <a:endParaRPr lang="en-US" sz="2400" i="1" kern="1200" dirty="0"/>
        </a:p>
      </dsp:txBody>
      <dsp:txXfrm rot="10800000">
        <a:off x="0" y="2021"/>
        <a:ext cx="6240668" cy="13902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49EED-0706-42D2-A12E-6CDEEC874C00}">
      <dsp:nvSpPr>
        <dsp:cNvPr id="0" name=""/>
        <dsp:cNvSpPr/>
      </dsp:nvSpPr>
      <dsp:spPr>
        <a:xfrm>
          <a:off x="0" y="2233"/>
          <a:ext cx="6635260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13241-332B-4DD7-92E0-9B1B2992977A}">
      <dsp:nvSpPr>
        <dsp:cNvPr id="0" name=""/>
        <dsp:cNvSpPr/>
      </dsp:nvSpPr>
      <dsp:spPr>
        <a:xfrm>
          <a:off x="342422" y="256928"/>
          <a:ext cx="622587" cy="622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022D0-C740-4D89-9225-8761D186E39A}">
      <dsp:nvSpPr>
        <dsp:cNvPr id="0" name=""/>
        <dsp:cNvSpPr/>
      </dsp:nvSpPr>
      <dsp:spPr>
        <a:xfrm>
          <a:off x="1307432" y="2233"/>
          <a:ext cx="5327827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Organizar e Resumir Dados Brutos</a:t>
          </a:r>
          <a:endParaRPr lang="en-US" sz="2200" kern="1200"/>
        </a:p>
      </dsp:txBody>
      <dsp:txXfrm>
        <a:off x="1307432" y="2233"/>
        <a:ext cx="5327827" cy="1131976"/>
      </dsp:txXfrm>
    </dsp:sp>
    <dsp:sp modelId="{C97800C8-27D6-45FE-910C-D9826C68F9C8}">
      <dsp:nvSpPr>
        <dsp:cNvPr id="0" name=""/>
        <dsp:cNvSpPr/>
      </dsp:nvSpPr>
      <dsp:spPr>
        <a:xfrm>
          <a:off x="0" y="1417204"/>
          <a:ext cx="6635260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31324-9161-41B4-A89E-CACFF86CC56F}">
      <dsp:nvSpPr>
        <dsp:cNvPr id="0" name=""/>
        <dsp:cNvSpPr/>
      </dsp:nvSpPr>
      <dsp:spPr>
        <a:xfrm>
          <a:off x="342422" y="1671898"/>
          <a:ext cx="622587" cy="622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FB84E-C1DD-4B07-9066-E0E1B6F70FD1}">
      <dsp:nvSpPr>
        <dsp:cNvPr id="0" name=""/>
        <dsp:cNvSpPr/>
      </dsp:nvSpPr>
      <dsp:spPr>
        <a:xfrm>
          <a:off x="1307432" y="1417204"/>
          <a:ext cx="5327827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Procurar por características e padrões importantes</a:t>
          </a:r>
          <a:endParaRPr lang="en-US" sz="2200" kern="1200"/>
        </a:p>
      </dsp:txBody>
      <dsp:txXfrm>
        <a:off x="1307432" y="1417204"/>
        <a:ext cx="5327827" cy="1131976"/>
      </dsp:txXfrm>
    </dsp:sp>
    <dsp:sp modelId="{E13B6FAA-6FF8-4E0F-A0CF-B578D8E5B7C4}">
      <dsp:nvSpPr>
        <dsp:cNvPr id="0" name=""/>
        <dsp:cNvSpPr/>
      </dsp:nvSpPr>
      <dsp:spPr>
        <a:xfrm>
          <a:off x="0" y="2832174"/>
          <a:ext cx="6635260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FBF9B-C1EE-48DF-85C1-9A4BBCADDE84}">
      <dsp:nvSpPr>
        <dsp:cNvPr id="0" name=""/>
        <dsp:cNvSpPr/>
      </dsp:nvSpPr>
      <dsp:spPr>
        <a:xfrm>
          <a:off x="342422" y="3086869"/>
          <a:ext cx="622587" cy="622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C8980-F755-4123-84BC-0AE3CE4202A7}">
      <dsp:nvSpPr>
        <dsp:cNvPr id="0" name=""/>
        <dsp:cNvSpPr/>
      </dsp:nvSpPr>
      <dsp:spPr>
        <a:xfrm>
          <a:off x="1307432" y="2832174"/>
          <a:ext cx="5327827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Pesquisar por qualquer desvio de padrões relevante</a:t>
          </a:r>
          <a:endParaRPr lang="en-US" sz="2200" kern="1200"/>
        </a:p>
      </dsp:txBody>
      <dsp:txXfrm>
        <a:off x="1307432" y="2832174"/>
        <a:ext cx="5327827" cy="1131976"/>
      </dsp:txXfrm>
    </dsp:sp>
    <dsp:sp modelId="{47E98A45-84B8-48B4-B07E-777D4ED142C8}">
      <dsp:nvSpPr>
        <dsp:cNvPr id="0" name=""/>
        <dsp:cNvSpPr/>
      </dsp:nvSpPr>
      <dsp:spPr>
        <a:xfrm>
          <a:off x="0" y="4247145"/>
          <a:ext cx="6635260" cy="11319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2FAB9-58F4-47EF-870C-B720DB7E9317}">
      <dsp:nvSpPr>
        <dsp:cNvPr id="0" name=""/>
        <dsp:cNvSpPr/>
      </dsp:nvSpPr>
      <dsp:spPr>
        <a:xfrm>
          <a:off x="342422" y="4501839"/>
          <a:ext cx="622587" cy="6225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49B56-E0EA-46C6-A2F7-81598AAC804E}">
      <dsp:nvSpPr>
        <dsp:cNvPr id="0" name=""/>
        <dsp:cNvSpPr/>
      </dsp:nvSpPr>
      <dsp:spPr>
        <a:xfrm>
          <a:off x="1307432" y="4247145"/>
          <a:ext cx="5327827" cy="1131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01" tIns="119801" rIns="119801" bIns="11980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Interpretar os resultados no contexto da pesquisa</a:t>
          </a:r>
          <a:endParaRPr lang="en-US" sz="2200" kern="1200"/>
        </a:p>
      </dsp:txBody>
      <dsp:txXfrm>
        <a:off x="1307432" y="4247145"/>
        <a:ext cx="5327827" cy="1131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July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5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July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01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4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7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8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3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9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July 6,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July 6,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6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2.jpeg"/><Relationship Id="rId7" Type="http://schemas.openxmlformats.org/officeDocument/2006/relationships/image" Target="../media/image2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3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6A15D-3AED-A341-BD37-B92113B1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Análise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7FBDB9-31D2-1240-B588-24F9729FA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pt-BR" sz="2200" dirty="0"/>
              <a:t>Professor Rafael Escalfoni</a:t>
            </a:r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E42A5C64-4FA3-4E23-BE4D-68A8EF5CC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93" r="19006" b="-1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79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541850" y="58783"/>
            <a:ext cx="2106004" cy="1212047"/>
          </a:xfrm>
          <a:custGeom>
            <a:avLst/>
            <a:gdLst>
              <a:gd name="connsiteX0" fmla="*/ 2095754 w 2102104"/>
              <a:gd name="connsiteY0" fmla="*/ 1203451 h 1209802"/>
              <a:gd name="connsiteX1" fmla="*/ 2095754 w 2102104"/>
              <a:gd name="connsiteY1" fmla="*/ 6350 h 1209802"/>
              <a:gd name="connsiteX2" fmla="*/ 6350 w 2102104"/>
              <a:gd name="connsiteY2" fmla="*/ 6350 h 1209802"/>
              <a:gd name="connsiteX3" fmla="*/ 2095754 w 2102104"/>
              <a:gd name="connsiteY3" fmla="*/ 1203451 h 1209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02104" h="1209802">
                <a:moveTo>
                  <a:pt x="2095754" y="1203451"/>
                </a:moveTo>
                <a:lnTo>
                  <a:pt x="2095754" y="6350"/>
                </a:lnTo>
                <a:lnTo>
                  <a:pt x="6350" y="6350"/>
                </a:lnTo>
                <a:lnTo>
                  <a:pt x="2095754" y="1203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3" name="Freeform 3"/>
          <p:cNvSpPr/>
          <p:nvPr/>
        </p:nvSpPr>
        <p:spPr>
          <a:xfrm>
            <a:off x="4098795" y="2221534"/>
            <a:ext cx="1767048" cy="470772"/>
          </a:xfrm>
          <a:custGeom>
            <a:avLst/>
            <a:gdLst>
              <a:gd name="connsiteX0" fmla="*/ 1757426 w 1763776"/>
              <a:gd name="connsiteY0" fmla="*/ 6350 h 469900"/>
              <a:gd name="connsiteX1" fmla="*/ 1757426 w 1763776"/>
              <a:gd name="connsiteY1" fmla="*/ 234950 h 469900"/>
              <a:gd name="connsiteX2" fmla="*/ 6350 w 1763776"/>
              <a:gd name="connsiteY2" fmla="*/ 234950 h 469900"/>
              <a:gd name="connsiteX3" fmla="*/ 6350 w 1763776"/>
              <a:gd name="connsiteY3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63776" h="469900">
                <a:moveTo>
                  <a:pt x="1757426" y="6350"/>
                </a:moveTo>
                <a:lnTo>
                  <a:pt x="1757426" y="234950"/>
                </a:lnTo>
                <a:lnTo>
                  <a:pt x="6350" y="234950"/>
                </a:lnTo>
                <a:lnTo>
                  <a:pt x="6350" y="463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5" name="Freeform 3"/>
          <p:cNvSpPr/>
          <p:nvPr/>
        </p:nvSpPr>
        <p:spPr>
          <a:xfrm>
            <a:off x="5853120" y="2221534"/>
            <a:ext cx="1312054" cy="470772"/>
          </a:xfrm>
          <a:custGeom>
            <a:avLst/>
            <a:gdLst>
              <a:gd name="connsiteX0" fmla="*/ 6350 w 1309624"/>
              <a:gd name="connsiteY0" fmla="*/ 6350 h 469900"/>
              <a:gd name="connsiteX1" fmla="*/ 6350 w 1309624"/>
              <a:gd name="connsiteY1" fmla="*/ 234950 h 469900"/>
              <a:gd name="connsiteX2" fmla="*/ 1303274 w 1309624"/>
              <a:gd name="connsiteY2" fmla="*/ 234950 h 469900"/>
              <a:gd name="connsiteX3" fmla="*/ 1303274 w 1309624"/>
              <a:gd name="connsiteY3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309624" h="469900">
                <a:moveTo>
                  <a:pt x="6350" y="6350"/>
                </a:moveTo>
                <a:lnTo>
                  <a:pt x="6350" y="234950"/>
                </a:lnTo>
                <a:lnTo>
                  <a:pt x="1303274" y="234950"/>
                </a:lnTo>
                <a:lnTo>
                  <a:pt x="1303274" y="463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6" name="Freeform 3"/>
          <p:cNvSpPr/>
          <p:nvPr/>
        </p:nvSpPr>
        <p:spPr>
          <a:xfrm>
            <a:off x="5332471" y="3309398"/>
            <a:ext cx="1832702" cy="680711"/>
          </a:xfrm>
          <a:custGeom>
            <a:avLst/>
            <a:gdLst>
              <a:gd name="connsiteX0" fmla="*/ 1822958 w 1829308"/>
              <a:gd name="connsiteY0" fmla="*/ 6350 h 679450"/>
              <a:gd name="connsiteX1" fmla="*/ 1822958 w 1829308"/>
              <a:gd name="connsiteY1" fmla="*/ 340106 h 679450"/>
              <a:gd name="connsiteX2" fmla="*/ 6350 w 1829308"/>
              <a:gd name="connsiteY2" fmla="*/ 340106 h 679450"/>
              <a:gd name="connsiteX3" fmla="*/ 6350 w 1829308"/>
              <a:gd name="connsiteY3" fmla="*/ 673100 h 679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829308" h="679450">
                <a:moveTo>
                  <a:pt x="1822958" y="6350"/>
                </a:moveTo>
                <a:lnTo>
                  <a:pt x="1822958" y="340106"/>
                </a:lnTo>
                <a:lnTo>
                  <a:pt x="6350" y="340106"/>
                </a:lnTo>
                <a:lnTo>
                  <a:pt x="6350" y="6731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7" name="Freeform 3"/>
          <p:cNvSpPr/>
          <p:nvPr/>
        </p:nvSpPr>
        <p:spPr>
          <a:xfrm>
            <a:off x="7152450" y="3309398"/>
            <a:ext cx="1692234" cy="680711"/>
          </a:xfrm>
          <a:custGeom>
            <a:avLst/>
            <a:gdLst>
              <a:gd name="connsiteX0" fmla="*/ 6350 w 1689100"/>
              <a:gd name="connsiteY0" fmla="*/ 6350 h 679450"/>
              <a:gd name="connsiteX1" fmla="*/ 6350 w 1689100"/>
              <a:gd name="connsiteY1" fmla="*/ 340106 h 679450"/>
              <a:gd name="connsiteX2" fmla="*/ 1682750 w 1689100"/>
              <a:gd name="connsiteY2" fmla="*/ 340106 h 679450"/>
              <a:gd name="connsiteX3" fmla="*/ 1682750 w 1689100"/>
              <a:gd name="connsiteY3" fmla="*/ 673100 h 679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89100" h="679450">
                <a:moveTo>
                  <a:pt x="6350" y="6350"/>
                </a:moveTo>
                <a:lnTo>
                  <a:pt x="6350" y="340106"/>
                </a:lnTo>
                <a:lnTo>
                  <a:pt x="1682750" y="340106"/>
                </a:lnTo>
                <a:lnTo>
                  <a:pt x="1682750" y="6731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1647" y="0"/>
            <a:ext cx="2099388" cy="127235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95028" y="699796"/>
            <a:ext cx="5168933" cy="154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8"/>
              </a:lnSpc>
              <a:tabLst>
                <a:tab pos="1959516" algn="l"/>
              </a:tabLst>
            </a:pP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Natureza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das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Variáveis</a:t>
            </a:r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2906"/>
              </a:lnSpc>
              <a:tabLst>
                <a:tab pos="1959516" algn="l"/>
              </a:tabLst>
            </a:pPr>
            <a:r>
              <a:rPr lang="en-US" altLang="zh-CN" sz="1803" dirty="0"/>
              <a:t>	</a:t>
            </a:r>
            <a:r>
              <a:rPr lang="en-US" altLang="zh-CN" sz="24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Variáveis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56857" y="2710119"/>
            <a:ext cx="1883812" cy="132865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5"/>
              </a:lnSpc>
              <a:tabLst>
                <a:tab pos="63621" algn="l"/>
                <a:tab pos="178138" algn="l"/>
                <a:tab pos="203586" algn="l"/>
              </a:tabLst>
            </a:pPr>
            <a:r>
              <a:rPr lang="en-US" altLang="zh-CN" sz="24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Qualitativas</a:t>
            </a:r>
          </a:p>
          <a:p>
            <a:pPr>
              <a:lnSpc>
                <a:spcPts val="1904"/>
              </a:lnSpc>
              <a:tabLst>
                <a:tab pos="63621" algn="l"/>
                <a:tab pos="178138" algn="l"/>
                <a:tab pos="203586" algn="l"/>
              </a:tabLst>
            </a:pPr>
            <a:r>
              <a:rPr lang="en-US" altLang="zh-CN" sz="1803" dirty="0"/>
              <a:t>	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(são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atributos)</a:t>
            </a:r>
          </a:p>
          <a:p>
            <a:pPr>
              <a:lnSpc>
                <a:spcPts val="2004"/>
              </a:lnSpc>
              <a:tabLst>
                <a:tab pos="63621" algn="l"/>
                <a:tab pos="178138" algn="l"/>
                <a:tab pos="203586" algn="l"/>
              </a:tabLst>
            </a:pP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Ex.: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sexo,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religião,</a:t>
            </a:r>
          </a:p>
          <a:p>
            <a:pPr>
              <a:lnSpc>
                <a:spcPts val="1603"/>
              </a:lnSpc>
              <a:tabLst>
                <a:tab pos="63621" algn="l"/>
                <a:tab pos="178138" algn="l"/>
                <a:tab pos="203586" algn="l"/>
              </a:tabLst>
            </a:pPr>
            <a:r>
              <a:rPr lang="en-US" altLang="zh-CN" sz="1803" dirty="0"/>
              <a:t>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naturalidade,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cor</a:t>
            </a:r>
          </a:p>
          <a:p>
            <a:pPr>
              <a:lnSpc>
                <a:spcPts val="1603"/>
              </a:lnSpc>
              <a:tabLst>
                <a:tab pos="63621" algn="l"/>
                <a:tab pos="178138" algn="l"/>
                <a:tab pos="203586" algn="l"/>
              </a:tabLst>
            </a:pPr>
            <a:r>
              <a:rPr lang="en-US" altLang="zh-CN" sz="1803" dirty="0"/>
              <a:t>		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dos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olhos,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etc.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108724" y="2684671"/>
            <a:ext cx="2095800" cy="66294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5"/>
              </a:lnSpc>
              <a:tabLst>
                <a:tab pos="216310" algn="l"/>
              </a:tabLst>
            </a:pPr>
            <a:r>
              <a:rPr lang="en-US" altLang="zh-CN" sz="24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Quantitativas</a:t>
            </a:r>
          </a:p>
          <a:p>
            <a:pPr>
              <a:lnSpc>
                <a:spcPts val="2004"/>
              </a:lnSpc>
              <a:tabLst>
                <a:tab pos="216310" algn="l"/>
              </a:tabLst>
            </a:pPr>
            <a:r>
              <a:rPr lang="en-US" altLang="zh-CN" sz="1803" dirty="0"/>
              <a:t>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(são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numéricas)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742141" y="4096987"/>
            <a:ext cx="3150927" cy="22408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5"/>
              </a:lnSpc>
              <a:tabLst>
                <a:tab pos="139965" algn="l"/>
                <a:tab pos="165414" algn="l"/>
                <a:tab pos="419896" algn="l"/>
                <a:tab pos="496241" algn="l"/>
                <a:tab pos="877965" algn="l"/>
                <a:tab pos="903413" algn="l"/>
                <a:tab pos="1043379" algn="l"/>
              </a:tabLst>
            </a:pPr>
            <a:r>
              <a:rPr lang="en-US" altLang="zh-CN" sz="1803" dirty="0"/>
              <a:t>					</a:t>
            </a:r>
            <a:r>
              <a:rPr lang="en-US" altLang="zh-CN" sz="24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Discretas</a:t>
            </a:r>
          </a:p>
          <a:p>
            <a:pPr>
              <a:lnSpc>
                <a:spcPts val="2505"/>
              </a:lnSpc>
              <a:tabLst>
                <a:tab pos="139965" algn="l"/>
                <a:tab pos="165414" algn="l"/>
                <a:tab pos="419896" algn="l"/>
                <a:tab pos="496241" algn="l"/>
                <a:tab pos="877965" algn="l"/>
                <a:tab pos="903413" algn="l"/>
                <a:tab pos="1043379" algn="l"/>
              </a:tabLst>
            </a:pPr>
            <a:r>
              <a:rPr lang="en-US" altLang="zh-CN" sz="1803" dirty="0"/>
              <a:t>	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Conjunto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finito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valores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–</a:t>
            </a:r>
          </a:p>
          <a:p>
            <a:pPr>
              <a:lnSpc>
                <a:spcPts val="1503"/>
              </a:lnSpc>
              <a:tabLst>
                <a:tab pos="139965" algn="l"/>
                <a:tab pos="165414" algn="l"/>
                <a:tab pos="419896" algn="l"/>
                <a:tab pos="496241" algn="l"/>
                <a:tab pos="877965" algn="l"/>
                <a:tab pos="903413" algn="l"/>
                <a:tab pos="1043379" algn="l"/>
              </a:tabLst>
            </a:pPr>
            <a:r>
              <a:rPr lang="en-US" altLang="zh-CN" sz="1803" dirty="0"/>
              <a:t>			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conjunto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enumerável</a:t>
            </a:r>
          </a:p>
          <a:p>
            <a:pPr>
              <a:lnSpc>
                <a:spcPts val="2405"/>
              </a:lnSpc>
              <a:tabLst>
                <a:tab pos="139965" algn="l"/>
                <a:tab pos="165414" algn="l"/>
                <a:tab pos="419896" algn="l"/>
                <a:tab pos="496241" algn="l"/>
                <a:tab pos="877965" algn="l"/>
                <a:tab pos="903413" algn="l"/>
                <a:tab pos="1043379" algn="l"/>
              </a:tabLst>
            </a:pPr>
            <a:r>
              <a:rPr lang="en-US" altLang="zh-CN" sz="1803" dirty="0"/>
              <a:t>					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“CONTAGEM”</a:t>
            </a:r>
          </a:p>
          <a:p>
            <a:pPr>
              <a:lnSpc>
                <a:spcPts val="2104"/>
              </a:lnSpc>
              <a:tabLst>
                <a:tab pos="139965" algn="l"/>
                <a:tab pos="165414" algn="l"/>
                <a:tab pos="419896" algn="l"/>
                <a:tab pos="496241" algn="l"/>
                <a:tab pos="877965" algn="l"/>
                <a:tab pos="903413" algn="l"/>
                <a:tab pos="1043379" algn="l"/>
              </a:tabLst>
            </a:pPr>
            <a:r>
              <a:rPr lang="en-US" altLang="zh-CN" sz="1803" dirty="0"/>
              <a:t>						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(1,2,3,4...)</a:t>
            </a:r>
          </a:p>
          <a:p>
            <a:pPr>
              <a:lnSpc>
                <a:spcPts val="2505"/>
              </a:lnSpc>
              <a:tabLst>
                <a:tab pos="139965" algn="l"/>
                <a:tab pos="165414" algn="l"/>
                <a:tab pos="419896" algn="l"/>
                <a:tab pos="496241" algn="l"/>
                <a:tab pos="877965" algn="l"/>
                <a:tab pos="903413" algn="l"/>
                <a:tab pos="1043379" algn="l"/>
              </a:tabLst>
            </a:pP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Ex.: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qtd.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estudantes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um</a:t>
            </a:r>
          </a:p>
          <a:p>
            <a:pPr>
              <a:lnSpc>
                <a:spcPts val="1603"/>
              </a:lnSpc>
              <a:tabLst>
                <a:tab pos="139965" algn="l"/>
                <a:tab pos="165414" algn="l"/>
                <a:tab pos="419896" algn="l"/>
                <a:tab pos="496241" algn="l"/>
                <a:tab pos="877965" algn="l"/>
                <a:tab pos="903413" algn="l"/>
                <a:tab pos="1043379" algn="l"/>
              </a:tabLst>
            </a:pPr>
            <a:r>
              <a:rPr lang="en-US" altLang="zh-CN" sz="1803" dirty="0"/>
              <a:t>		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uma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disciplina;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qtd.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</a:t>
            </a:r>
          </a:p>
          <a:p>
            <a:pPr>
              <a:lnSpc>
                <a:spcPts val="1603"/>
              </a:lnSpc>
              <a:tabLst>
                <a:tab pos="139965" algn="l"/>
                <a:tab pos="165414" algn="l"/>
                <a:tab pos="419896" algn="l"/>
                <a:tab pos="496241" algn="l"/>
                <a:tab pos="877965" algn="l"/>
                <a:tab pos="903413" algn="l"/>
                <a:tab pos="1043379" algn="l"/>
              </a:tabLst>
            </a:pPr>
            <a:r>
              <a:rPr lang="en-US" altLang="zh-CN" sz="1803" dirty="0"/>
              <a:t>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cômodos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em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uma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residência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406527" y="4096987"/>
            <a:ext cx="2837354" cy="21884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5"/>
              </a:lnSpc>
              <a:tabLst>
                <a:tab pos="38172" algn="l"/>
                <a:tab pos="63621" algn="l"/>
                <a:tab pos="152690" algn="l"/>
                <a:tab pos="178138" algn="l"/>
                <a:tab pos="598034" algn="l"/>
                <a:tab pos="648931" algn="l"/>
                <a:tab pos="687103" algn="l"/>
              </a:tabLst>
            </a:pPr>
            <a:r>
              <a:rPr lang="en-US" altLang="zh-CN" sz="1803" dirty="0"/>
              <a:t>						</a:t>
            </a:r>
            <a:r>
              <a:rPr lang="en-US" altLang="zh-CN" sz="24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Contínuas</a:t>
            </a:r>
          </a:p>
          <a:p>
            <a:pPr>
              <a:lnSpc>
                <a:spcPts val="2605"/>
              </a:lnSpc>
              <a:tabLst>
                <a:tab pos="38172" algn="l"/>
                <a:tab pos="63621" algn="l"/>
                <a:tab pos="152690" algn="l"/>
                <a:tab pos="178138" algn="l"/>
                <a:tab pos="598034" algn="l"/>
                <a:tab pos="648931" algn="l"/>
                <a:tab pos="687103" algn="l"/>
              </a:tabLst>
            </a:pPr>
            <a:r>
              <a:rPr lang="en-US" altLang="zh-CN" sz="1803" dirty="0"/>
              <a:t>	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Número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infinito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valores</a:t>
            </a:r>
          </a:p>
          <a:p>
            <a:pPr>
              <a:lnSpc>
                <a:spcPts val="1503"/>
              </a:lnSpc>
              <a:tabLst>
                <a:tab pos="38172" algn="l"/>
                <a:tab pos="63621" algn="l"/>
                <a:tab pos="152690" algn="l"/>
                <a:tab pos="178138" algn="l"/>
                <a:tab pos="598034" algn="l"/>
                <a:tab pos="648931" algn="l"/>
                <a:tab pos="687103" algn="l"/>
              </a:tabLst>
            </a:pPr>
            <a:r>
              <a:rPr lang="en-US" altLang="zh-CN" sz="1803" dirty="0"/>
              <a:t>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possíveis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–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escala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contínua</a:t>
            </a:r>
          </a:p>
          <a:p>
            <a:pPr>
              <a:lnSpc>
                <a:spcPts val="2605"/>
              </a:lnSpc>
              <a:tabLst>
                <a:tab pos="38172" algn="l"/>
                <a:tab pos="63621" algn="l"/>
                <a:tab pos="152690" algn="l"/>
                <a:tab pos="178138" algn="l"/>
                <a:tab pos="598034" algn="l"/>
                <a:tab pos="648931" algn="l"/>
                <a:tab pos="687103" algn="l"/>
              </a:tabLst>
            </a:pPr>
            <a:r>
              <a:rPr lang="en-US" altLang="zh-CN" sz="1803" dirty="0"/>
              <a:t>				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“MENSURAÇÃO”</a:t>
            </a:r>
          </a:p>
          <a:p>
            <a:pPr>
              <a:lnSpc>
                <a:spcPts val="2004"/>
              </a:lnSpc>
              <a:tabLst>
                <a:tab pos="38172" algn="l"/>
                <a:tab pos="63621" algn="l"/>
                <a:tab pos="152690" algn="l"/>
                <a:tab pos="178138" algn="l"/>
                <a:tab pos="598034" algn="l"/>
                <a:tab pos="648931" algn="l"/>
                <a:tab pos="687103" algn="l"/>
              </a:tabLst>
            </a:pPr>
            <a:r>
              <a:rPr lang="en-US" altLang="zh-CN" sz="1803" dirty="0"/>
              <a:t>			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(Ex.: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medidas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tempo:</a:t>
            </a:r>
          </a:p>
          <a:p>
            <a:pPr>
              <a:lnSpc>
                <a:spcPts val="1603"/>
              </a:lnSpc>
              <a:tabLst>
                <a:tab pos="38172" algn="l"/>
                <a:tab pos="63621" algn="l"/>
                <a:tab pos="152690" algn="l"/>
                <a:tab pos="178138" algn="l"/>
                <a:tab pos="598034" algn="l"/>
                <a:tab pos="648931" algn="l"/>
                <a:tab pos="687103" algn="l"/>
              </a:tabLst>
            </a:pPr>
            <a:r>
              <a:rPr lang="en-US" altLang="zh-CN" sz="1803" dirty="0"/>
              <a:t>		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tempo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vôo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entre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duas</a:t>
            </a:r>
          </a:p>
          <a:p>
            <a:pPr>
              <a:lnSpc>
                <a:spcPts val="1603"/>
              </a:lnSpc>
              <a:tabLst>
                <a:tab pos="38172" algn="l"/>
                <a:tab pos="63621" algn="l"/>
                <a:tab pos="152690" algn="l"/>
                <a:tab pos="178138" algn="l"/>
                <a:tab pos="598034" algn="l"/>
                <a:tab pos="648931" algn="l"/>
                <a:tab pos="687103" algn="l"/>
              </a:tabLst>
            </a:pP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cidades;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duração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da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bateria</a:t>
            </a:r>
          </a:p>
          <a:p>
            <a:pPr>
              <a:lnSpc>
                <a:spcPts val="2204"/>
              </a:lnSpc>
              <a:tabLst>
                <a:tab pos="38172" algn="l"/>
                <a:tab pos="63621" algn="l"/>
                <a:tab pos="152690" algn="l"/>
                <a:tab pos="178138" algn="l"/>
                <a:tab pos="598034" algn="l"/>
                <a:tab pos="648931" algn="l"/>
                <a:tab pos="687103" algn="l"/>
              </a:tabLst>
            </a:pPr>
            <a:r>
              <a:rPr lang="en-US" altLang="zh-CN" sz="1803" dirty="0"/>
              <a:t>							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um</a:t>
            </a:r>
            <a:r>
              <a:rPr lang="en-US" altLang="zh-CN" sz="16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celular)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541850" y="58783"/>
            <a:ext cx="2106004" cy="1212047"/>
          </a:xfrm>
          <a:custGeom>
            <a:avLst/>
            <a:gdLst>
              <a:gd name="connsiteX0" fmla="*/ 2095754 w 2102104"/>
              <a:gd name="connsiteY0" fmla="*/ 1203451 h 1209802"/>
              <a:gd name="connsiteX1" fmla="*/ 2095754 w 2102104"/>
              <a:gd name="connsiteY1" fmla="*/ 6350 h 1209802"/>
              <a:gd name="connsiteX2" fmla="*/ 6350 w 2102104"/>
              <a:gd name="connsiteY2" fmla="*/ 6350 h 1209802"/>
              <a:gd name="connsiteX3" fmla="*/ 2095754 w 2102104"/>
              <a:gd name="connsiteY3" fmla="*/ 1203451 h 1209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02104" h="1209802">
                <a:moveTo>
                  <a:pt x="2095754" y="1203451"/>
                </a:moveTo>
                <a:lnTo>
                  <a:pt x="2095754" y="6350"/>
                </a:lnTo>
                <a:lnTo>
                  <a:pt x="6350" y="6350"/>
                </a:lnTo>
                <a:lnTo>
                  <a:pt x="2095754" y="1203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972" y="1768575"/>
            <a:ext cx="190853" cy="190853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8972" y="2621054"/>
            <a:ext cx="190853" cy="203577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8972" y="3473532"/>
            <a:ext cx="190853" cy="20357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8972" y="4338735"/>
            <a:ext cx="190853" cy="190853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8972" y="4809507"/>
            <a:ext cx="190853" cy="190853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38972" y="5661985"/>
            <a:ext cx="190853" cy="190853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551647" y="0"/>
            <a:ext cx="2099388" cy="127235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82508" y="687073"/>
            <a:ext cx="6668016" cy="4728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6"/>
              </a:lnSpc>
            </a:pPr>
            <a:r>
              <a:rPr lang="en-US" altLang="zh-CN" sz="3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Exercício</a:t>
            </a:r>
            <a:r>
              <a:rPr lang="en-US" altLang="zh-CN" sz="3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en-US" altLang="zh-CN" sz="360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Contínuo</a:t>
            </a:r>
            <a:r>
              <a:rPr lang="en-US" altLang="zh-CN" sz="3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3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Discreto?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406166" y="1717681"/>
            <a:ext cx="8831675" cy="37099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marca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cigarro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possui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16,13mg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altLang="zh-CN" sz="28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alcatrão</a:t>
            </a:r>
            <a:endParaRPr lang="en-US" altLang="zh-CN" sz="2807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2406167" y="2570160"/>
            <a:ext cx="8831676" cy="37099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altímetro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avião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altitude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 21.359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pés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406167" y="3473532"/>
            <a:ext cx="8831674" cy="198259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pesquisa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efetuada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1015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pessoas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indica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não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possuem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acesso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27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radar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velocidade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km/h</a:t>
            </a:r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27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consumidores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pesquisados,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930 </a:t>
            </a:r>
            <a:r>
              <a:rPr lang="en-US" altLang="zh-CN" sz="28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reconheceram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marca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sopa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406167" y="5611091"/>
            <a:ext cx="8586511" cy="37099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Fazendo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regime,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executivo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perdeu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13,45kg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541850" y="58783"/>
            <a:ext cx="2106004" cy="1212047"/>
          </a:xfrm>
          <a:custGeom>
            <a:avLst/>
            <a:gdLst>
              <a:gd name="connsiteX0" fmla="*/ 2095754 w 2102104"/>
              <a:gd name="connsiteY0" fmla="*/ 1203451 h 1209802"/>
              <a:gd name="connsiteX1" fmla="*/ 2095754 w 2102104"/>
              <a:gd name="connsiteY1" fmla="*/ 6350 h 1209802"/>
              <a:gd name="connsiteX2" fmla="*/ 6350 w 2102104"/>
              <a:gd name="connsiteY2" fmla="*/ 6350 h 1209802"/>
              <a:gd name="connsiteX3" fmla="*/ 2095754 w 2102104"/>
              <a:gd name="connsiteY3" fmla="*/ 1203451 h 1209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02104" h="1209802">
                <a:moveTo>
                  <a:pt x="2095754" y="1203451"/>
                </a:moveTo>
                <a:lnTo>
                  <a:pt x="2095754" y="6350"/>
                </a:lnTo>
                <a:lnTo>
                  <a:pt x="6350" y="6350"/>
                </a:lnTo>
                <a:lnTo>
                  <a:pt x="2095754" y="1203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3" name="Freeform 3"/>
          <p:cNvSpPr/>
          <p:nvPr/>
        </p:nvSpPr>
        <p:spPr>
          <a:xfrm>
            <a:off x="1695059" y="1744655"/>
            <a:ext cx="432856" cy="529809"/>
          </a:xfrm>
          <a:custGeom>
            <a:avLst/>
            <a:gdLst>
              <a:gd name="connsiteX0" fmla="*/ 0 w 432054"/>
              <a:gd name="connsiteY0" fmla="*/ 0 h 528828"/>
              <a:gd name="connsiteX1" fmla="*/ 0 w 432054"/>
              <a:gd name="connsiteY1" fmla="*/ 528828 h 528828"/>
              <a:gd name="connsiteX2" fmla="*/ 432054 w 432054"/>
              <a:gd name="connsiteY2" fmla="*/ 528828 h 528828"/>
              <a:gd name="connsiteX3" fmla="*/ 432054 w 432054"/>
              <a:gd name="connsiteY3" fmla="*/ 0 h 528828"/>
              <a:gd name="connsiteX4" fmla="*/ 0 w 432054"/>
              <a:gd name="connsiteY4" fmla="*/ 0 h 528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054" h="528828">
                <a:moveTo>
                  <a:pt x="0" y="0"/>
                </a:moveTo>
                <a:lnTo>
                  <a:pt x="0" y="528828"/>
                </a:lnTo>
                <a:lnTo>
                  <a:pt x="432054" y="528828"/>
                </a:lnTo>
                <a:lnTo>
                  <a:pt x="432054" y="0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5" name="Freeform 3"/>
          <p:cNvSpPr/>
          <p:nvPr/>
        </p:nvSpPr>
        <p:spPr>
          <a:xfrm>
            <a:off x="1688697" y="1738293"/>
            <a:ext cx="445579" cy="541769"/>
          </a:xfrm>
          <a:custGeom>
            <a:avLst/>
            <a:gdLst>
              <a:gd name="connsiteX0" fmla="*/ 6350 w 444754"/>
              <a:gd name="connsiteY0" fmla="*/ 6350 h 540766"/>
              <a:gd name="connsiteX1" fmla="*/ 6350 w 444754"/>
              <a:gd name="connsiteY1" fmla="*/ 534416 h 540766"/>
              <a:gd name="connsiteX2" fmla="*/ 438404 w 444754"/>
              <a:gd name="connsiteY2" fmla="*/ 534416 h 540766"/>
              <a:gd name="connsiteX3" fmla="*/ 438404 w 444754"/>
              <a:gd name="connsiteY3" fmla="*/ 6350 h 540766"/>
              <a:gd name="connsiteX4" fmla="*/ 6350 w 444754"/>
              <a:gd name="connsiteY4" fmla="*/ 6350 h 5407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4754" h="540766">
                <a:moveTo>
                  <a:pt x="6350" y="6350"/>
                </a:moveTo>
                <a:lnTo>
                  <a:pt x="6350" y="534416"/>
                </a:lnTo>
                <a:lnTo>
                  <a:pt x="438404" y="534416"/>
                </a:lnTo>
                <a:lnTo>
                  <a:pt x="438404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6" name="Freeform 3"/>
          <p:cNvSpPr/>
          <p:nvPr/>
        </p:nvSpPr>
        <p:spPr>
          <a:xfrm>
            <a:off x="1695059" y="2563798"/>
            <a:ext cx="432856" cy="529046"/>
          </a:xfrm>
          <a:custGeom>
            <a:avLst/>
            <a:gdLst>
              <a:gd name="connsiteX0" fmla="*/ 0 w 432054"/>
              <a:gd name="connsiteY0" fmla="*/ 0 h 528066"/>
              <a:gd name="connsiteX1" fmla="*/ 0 w 432054"/>
              <a:gd name="connsiteY1" fmla="*/ 528066 h 528066"/>
              <a:gd name="connsiteX2" fmla="*/ 432054 w 432054"/>
              <a:gd name="connsiteY2" fmla="*/ 528066 h 528066"/>
              <a:gd name="connsiteX3" fmla="*/ 432054 w 432054"/>
              <a:gd name="connsiteY3" fmla="*/ 0 h 528066"/>
              <a:gd name="connsiteX4" fmla="*/ 0 w 432054"/>
              <a:gd name="connsiteY4" fmla="*/ 0 h 52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054" h="528066">
                <a:moveTo>
                  <a:pt x="0" y="0"/>
                </a:moveTo>
                <a:lnTo>
                  <a:pt x="0" y="528066"/>
                </a:lnTo>
                <a:lnTo>
                  <a:pt x="432054" y="528066"/>
                </a:lnTo>
                <a:lnTo>
                  <a:pt x="432054" y="0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7" name="Freeform 3"/>
          <p:cNvSpPr/>
          <p:nvPr/>
        </p:nvSpPr>
        <p:spPr>
          <a:xfrm>
            <a:off x="1688697" y="2557436"/>
            <a:ext cx="445579" cy="541769"/>
          </a:xfrm>
          <a:custGeom>
            <a:avLst/>
            <a:gdLst>
              <a:gd name="connsiteX0" fmla="*/ 6350 w 444754"/>
              <a:gd name="connsiteY0" fmla="*/ 6350 h 540766"/>
              <a:gd name="connsiteX1" fmla="*/ 6350 w 444754"/>
              <a:gd name="connsiteY1" fmla="*/ 534416 h 540766"/>
              <a:gd name="connsiteX2" fmla="*/ 438404 w 444754"/>
              <a:gd name="connsiteY2" fmla="*/ 534416 h 540766"/>
              <a:gd name="connsiteX3" fmla="*/ 438404 w 444754"/>
              <a:gd name="connsiteY3" fmla="*/ 6350 h 540766"/>
              <a:gd name="connsiteX4" fmla="*/ 6350 w 444754"/>
              <a:gd name="connsiteY4" fmla="*/ 6350 h 5407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4754" h="540766">
                <a:moveTo>
                  <a:pt x="6350" y="6350"/>
                </a:moveTo>
                <a:lnTo>
                  <a:pt x="6350" y="534416"/>
                </a:lnTo>
                <a:lnTo>
                  <a:pt x="438404" y="534416"/>
                </a:lnTo>
                <a:lnTo>
                  <a:pt x="438404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8" name="Freeform 3"/>
          <p:cNvSpPr/>
          <p:nvPr/>
        </p:nvSpPr>
        <p:spPr>
          <a:xfrm>
            <a:off x="1695059" y="3428746"/>
            <a:ext cx="432856" cy="529808"/>
          </a:xfrm>
          <a:custGeom>
            <a:avLst/>
            <a:gdLst>
              <a:gd name="connsiteX0" fmla="*/ 0 w 432054"/>
              <a:gd name="connsiteY0" fmla="*/ 0 h 528827"/>
              <a:gd name="connsiteX1" fmla="*/ 0 w 432054"/>
              <a:gd name="connsiteY1" fmla="*/ 528827 h 528827"/>
              <a:gd name="connsiteX2" fmla="*/ 432054 w 432054"/>
              <a:gd name="connsiteY2" fmla="*/ 528827 h 528827"/>
              <a:gd name="connsiteX3" fmla="*/ 432054 w 432054"/>
              <a:gd name="connsiteY3" fmla="*/ 0 h 528827"/>
              <a:gd name="connsiteX4" fmla="*/ 0 w 432054"/>
              <a:gd name="connsiteY4" fmla="*/ 0 h 5288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054" h="528827">
                <a:moveTo>
                  <a:pt x="0" y="0"/>
                </a:moveTo>
                <a:lnTo>
                  <a:pt x="0" y="528827"/>
                </a:lnTo>
                <a:lnTo>
                  <a:pt x="432054" y="528827"/>
                </a:lnTo>
                <a:lnTo>
                  <a:pt x="432054" y="0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9" name="Freeform 3"/>
          <p:cNvSpPr/>
          <p:nvPr/>
        </p:nvSpPr>
        <p:spPr>
          <a:xfrm>
            <a:off x="1688697" y="3422384"/>
            <a:ext cx="445579" cy="542532"/>
          </a:xfrm>
          <a:custGeom>
            <a:avLst/>
            <a:gdLst>
              <a:gd name="connsiteX0" fmla="*/ 6350 w 444754"/>
              <a:gd name="connsiteY0" fmla="*/ 6350 h 541527"/>
              <a:gd name="connsiteX1" fmla="*/ 6350 w 444754"/>
              <a:gd name="connsiteY1" fmla="*/ 535177 h 541527"/>
              <a:gd name="connsiteX2" fmla="*/ 438404 w 444754"/>
              <a:gd name="connsiteY2" fmla="*/ 535177 h 541527"/>
              <a:gd name="connsiteX3" fmla="*/ 438404 w 444754"/>
              <a:gd name="connsiteY3" fmla="*/ 6350 h 541527"/>
              <a:gd name="connsiteX4" fmla="*/ 6350 w 444754"/>
              <a:gd name="connsiteY4" fmla="*/ 6350 h 541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4754" h="541527">
                <a:moveTo>
                  <a:pt x="6350" y="6350"/>
                </a:moveTo>
                <a:lnTo>
                  <a:pt x="6350" y="535177"/>
                </a:lnTo>
                <a:lnTo>
                  <a:pt x="438404" y="535177"/>
                </a:lnTo>
                <a:lnTo>
                  <a:pt x="438404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" name="Freeform 3"/>
          <p:cNvSpPr/>
          <p:nvPr/>
        </p:nvSpPr>
        <p:spPr>
          <a:xfrm>
            <a:off x="1695059" y="4270028"/>
            <a:ext cx="432856" cy="529808"/>
          </a:xfrm>
          <a:custGeom>
            <a:avLst/>
            <a:gdLst>
              <a:gd name="connsiteX0" fmla="*/ 0 w 432054"/>
              <a:gd name="connsiteY0" fmla="*/ 0 h 528827"/>
              <a:gd name="connsiteX1" fmla="*/ 0 w 432054"/>
              <a:gd name="connsiteY1" fmla="*/ 528827 h 528827"/>
              <a:gd name="connsiteX2" fmla="*/ 432054 w 432054"/>
              <a:gd name="connsiteY2" fmla="*/ 528827 h 528827"/>
              <a:gd name="connsiteX3" fmla="*/ 432054 w 432054"/>
              <a:gd name="connsiteY3" fmla="*/ 0 h 528827"/>
              <a:gd name="connsiteX4" fmla="*/ 0 w 432054"/>
              <a:gd name="connsiteY4" fmla="*/ 0 h 5288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054" h="528827">
                <a:moveTo>
                  <a:pt x="0" y="0"/>
                </a:moveTo>
                <a:lnTo>
                  <a:pt x="0" y="528827"/>
                </a:lnTo>
                <a:lnTo>
                  <a:pt x="432054" y="528827"/>
                </a:lnTo>
                <a:lnTo>
                  <a:pt x="432054" y="0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1" name="Freeform 3"/>
          <p:cNvSpPr/>
          <p:nvPr/>
        </p:nvSpPr>
        <p:spPr>
          <a:xfrm>
            <a:off x="1688697" y="4263666"/>
            <a:ext cx="445579" cy="542532"/>
          </a:xfrm>
          <a:custGeom>
            <a:avLst/>
            <a:gdLst>
              <a:gd name="connsiteX0" fmla="*/ 6350 w 444754"/>
              <a:gd name="connsiteY0" fmla="*/ 6350 h 541527"/>
              <a:gd name="connsiteX1" fmla="*/ 6350 w 444754"/>
              <a:gd name="connsiteY1" fmla="*/ 535177 h 541527"/>
              <a:gd name="connsiteX2" fmla="*/ 438404 w 444754"/>
              <a:gd name="connsiteY2" fmla="*/ 535177 h 541527"/>
              <a:gd name="connsiteX3" fmla="*/ 438404 w 444754"/>
              <a:gd name="connsiteY3" fmla="*/ 6350 h 541527"/>
              <a:gd name="connsiteX4" fmla="*/ 6350 w 444754"/>
              <a:gd name="connsiteY4" fmla="*/ 6350 h 5415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4754" h="541527">
                <a:moveTo>
                  <a:pt x="6350" y="6350"/>
                </a:moveTo>
                <a:lnTo>
                  <a:pt x="6350" y="535177"/>
                </a:lnTo>
                <a:lnTo>
                  <a:pt x="438404" y="535177"/>
                </a:lnTo>
                <a:lnTo>
                  <a:pt x="438404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2" name="Freeform 3"/>
          <p:cNvSpPr/>
          <p:nvPr/>
        </p:nvSpPr>
        <p:spPr>
          <a:xfrm>
            <a:off x="1695059" y="4774644"/>
            <a:ext cx="432856" cy="529046"/>
          </a:xfrm>
          <a:custGeom>
            <a:avLst/>
            <a:gdLst>
              <a:gd name="connsiteX0" fmla="*/ 0 w 432054"/>
              <a:gd name="connsiteY0" fmla="*/ 0 h 528066"/>
              <a:gd name="connsiteX1" fmla="*/ 0 w 432054"/>
              <a:gd name="connsiteY1" fmla="*/ 528065 h 528066"/>
              <a:gd name="connsiteX2" fmla="*/ 432054 w 432054"/>
              <a:gd name="connsiteY2" fmla="*/ 528065 h 528066"/>
              <a:gd name="connsiteX3" fmla="*/ 432054 w 432054"/>
              <a:gd name="connsiteY3" fmla="*/ 0 h 528066"/>
              <a:gd name="connsiteX4" fmla="*/ 0 w 432054"/>
              <a:gd name="connsiteY4" fmla="*/ 0 h 528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054" h="528066">
                <a:moveTo>
                  <a:pt x="0" y="0"/>
                </a:moveTo>
                <a:lnTo>
                  <a:pt x="0" y="528065"/>
                </a:lnTo>
                <a:lnTo>
                  <a:pt x="432054" y="528065"/>
                </a:lnTo>
                <a:lnTo>
                  <a:pt x="432054" y="0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3" name="Freeform 3"/>
          <p:cNvSpPr/>
          <p:nvPr/>
        </p:nvSpPr>
        <p:spPr>
          <a:xfrm>
            <a:off x="1688697" y="4767519"/>
            <a:ext cx="445579" cy="542533"/>
          </a:xfrm>
          <a:custGeom>
            <a:avLst/>
            <a:gdLst>
              <a:gd name="connsiteX0" fmla="*/ 6350 w 444754"/>
              <a:gd name="connsiteY0" fmla="*/ 6350 h 541528"/>
              <a:gd name="connsiteX1" fmla="*/ 6350 w 444754"/>
              <a:gd name="connsiteY1" fmla="*/ 535177 h 541528"/>
              <a:gd name="connsiteX2" fmla="*/ 438404 w 444754"/>
              <a:gd name="connsiteY2" fmla="*/ 535177 h 541528"/>
              <a:gd name="connsiteX3" fmla="*/ 438404 w 444754"/>
              <a:gd name="connsiteY3" fmla="*/ 6350 h 541528"/>
              <a:gd name="connsiteX4" fmla="*/ 6350 w 444754"/>
              <a:gd name="connsiteY4" fmla="*/ 6350 h 541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4754" h="541528">
                <a:moveTo>
                  <a:pt x="6350" y="6350"/>
                </a:moveTo>
                <a:lnTo>
                  <a:pt x="6350" y="535177"/>
                </a:lnTo>
                <a:lnTo>
                  <a:pt x="438404" y="535177"/>
                </a:lnTo>
                <a:lnTo>
                  <a:pt x="438404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4" name="Freeform 3"/>
          <p:cNvSpPr/>
          <p:nvPr/>
        </p:nvSpPr>
        <p:spPr>
          <a:xfrm>
            <a:off x="1695059" y="5593024"/>
            <a:ext cx="432856" cy="529809"/>
          </a:xfrm>
          <a:custGeom>
            <a:avLst/>
            <a:gdLst>
              <a:gd name="connsiteX0" fmla="*/ 0 w 432054"/>
              <a:gd name="connsiteY0" fmla="*/ 0 h 528828"/>
              <a:gd name="connsiteX1" fmla="*/ 0 w 432054"/>
              <a:gd name="connsiteY1" fmla="*/ 528828 h 528828"/>
              <a:gd name="connsiteX2" fmla="*/ 432054 w 432054"/>
              <a:gd name="connsiteY2" fmla="*/ 528828 h 528828"/>
              <a:gd name="connsiteX3" fmla="*/ 432054 w 432054"/>
              <a:gd name="connsiteY3" fmla="*/ 0 h 528828"/>
              <a:gd name="connsiteX4" fmla="*/ 0 w 432054"/>
              <a:gd name="connsiteY4" fmla="*/ 0 h 528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2054" h="528828">
                <a:moveTo>
                  <a:pt x="0" y="0"/>
                </a:moveTo>
                <a:lnTo>
                  <a:pt x="0" y="528828"/>
                </a:lnTo>
                <a:lnTo>
                  <a:pt x="432054" y="528828"/>
                </a:lnTo>
                <a:lnTo>
                  <a:pt x="432054" y="0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5" name="Freeform 3"/>
          <p:cNvSpPr/>
          <p:nvPr/>
        </p:nvSpPr>
        <p:spPr>
          <a:xfrm>
            <a:off x="1688697" y="5586662"/>
            <a:ext cx="445579" cy="542533"/>
          </a:xfrm>
          <a:custGeom>
            <a:avLst/>
            <a:gdLst>
              <a:gd name="connsiteX0" fmla="*/ 6350 w 444754"/>
              <a:gd name="connsiteY0" fmla="*/ 6350 h 541528"/>
              <a:gd name="connsiteX1" fmla="*/ 6350 w 444754"/>
              <a:gd name="connsiteY1" fmla="*/ 535178 h 541528"/>
              <a:gd name="connsiteX2" fmla="*/ 438404 w 444754"/>
              <a:gd name="connsiteY2" fmla="*/ 535178 h 541528"/>
              <a:gd name="connsiteX3" fmla="*/ 438404 w 444754"/>
              <a:gd name="connsiteY3" fmla="*/ 6350 h 541528"/>
              <a:gd name="connsiteX4" fmla="*/ 6350 w 444754"/>
              <a:gd name="connsiteY4" fmla="*/ 6350 h 5415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4754" h="541528">
                <a:moveTo>
                  <a:pt x="6350" y="6350"/>
                </a:moveTo>
                <a:lnTo>
                  <a:pt x="6350" y="535178"/>
                </a:lnTo>
                <a:lnTo>
                  <a:pt x="438404" y="535178"/>
                </a:lnTo>
                <a:lnTo>
                  <a:pt x="438404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972" y="1768575"/>
            <a:ext cx="190853" cy="190853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8972" y="2621054"/>
            <a:ext cx="190853" cy="203577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8972" y="3473532"/>
            <a:ext cx="190853" cy="203577"/>
          </a:xfrm>
          <a:prstGeom prst="rect">
            <a:avLst/>
          </a:prstGeom>
          <a:noFill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38972" y="4338735"/>
            <a:ext cx="190853" cy="190853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8972" y="4809507"/>
            <a:ext cx="190853" cy="190853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38972" y="5661985"/>
            <a:ext cx="190853" cy="190853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551647" y="0"/>
            <a:ext cx="2099388" cy="127235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82508" y="687073"/>
            <a:ext cx="6668016" cy="4728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6"/>
              </a:lnSpc>
            </a:pPr>
            <a:r>
              <a:rPr lang="en-US" altLang="zh-CN" sz="3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Exercício</a:t>
            </a:r>
            <a:r>
              <a:rPr lang="en-US" altLang="zh-CN" sz="3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en-US" altLang="zh-CN" sz="360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Contínuo</a:t>
            </a:r>
            <a:r>
              <a:rPr lang="en-US" altLang="zh-CN" sz="3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3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Discreto?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406167" y="1823677"/>
            <a:ext cx="8003121" cy="37099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marca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cigarro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possui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16,13mg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altLang="zh-CN" sz="28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alcatrão</a:t>
            </a:r>
            <a:endParaRPr lang="en-US" altLang="zh-CN" sz="2807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2406167" y="2670669"/>
            <a:ext cx="8492492" cy="37099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altímetro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avião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altitude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 21.359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pés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406166" y="4300564"/>
            <a:ext cx="8393639" cy="122825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radar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velocidade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km/h</a:t>
            </a:r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27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consumidores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pesquisados,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930 </a:t>
            </a:r>
            <a:r>
              <a:rPr lang="en-US" altLang="zh-CN" sz="28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reconheceram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marca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sopa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406167" y="5697590"/>
            <a:ext cx="7825228" cy="37099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Fazendo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regime,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executivo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perdeu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13,45kg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782712" y="1806746"/>
            <a:ext cx="240896" cy="4702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6"/>
              </a:lnSpc>
            </a:pPr>
            <a:r>
              <a:rPr lang="en-US" altLang="zh-CN" sz="2807" b="1" dirty="0">
                <a:solidFill>
                  <a:srgbClr val="653300"/>
                </a:solidFill>
                <a:latin typeface="Tahoma" pitchFamily="18" charset="0"/>
                <a:cs typeface="Tahoma" pitchFamily="18" charset="0"/>
              </a:rPr>
              <a:t>C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782712" y="2621054"/>
            <a:ext cx="240896" cy="4702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6"/>
              </a:lnSpc>
            </a:pPr>
            <a:r>
              <a:rPr lang="en-US" altLang="zh-CN" sz="2807" b="1" dirty="0">
                <a:solidFill>
                  <a:srgbClr val="653300"/>
                </a:solidFill>
                <a:latin typeface="Tahoma" pitchFamily="18" charset="0"/>
                <a:cs typeface="Tahoma" pitchFamily="18" charset="0"/>
              </a:rPr>
              <a:t>C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782713" y="3422638"/>
            <a:ext cx="9017092" cy="100578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677863" indent="-677863">
              <a:lnSpc>
                <a:spcPts val="3907"/>
              </a:lnSpc>
              <a:tabLst>
                <a:tab pos="622300" algn="l"/>
              </a:tabLst>
            </a:pPr>
            <a:r>
              <a:rPr lang="en-US" altLang="zh-CN" sz="2807" b="1" dirty="0">
                <a:solidFill>
                  <a:srgbClr val="653300"/>
                </a:solidFill>
                <a:latin typeface="Tahoma" pitchFamily="18" charset="0"/>
                <a:cs typeface="Tahoma" pitchFamily="18" charset="0"/>
              </a:rPr>
              <a:t>D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pesquisa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efetuada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1015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pessoas</a:t>
            </a:r>
            <a:r>
              <a:rPr lang="en-US" altLang="zh-CN" sz="1803" dirty="0"/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não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possuem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acesso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à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782712" y="4351459"/>
            <a:ext cx="273016" cy="9200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6"/>
              </a:lnSpc>
            </a:pPr>
            <a:r>
              <a:rPr lang="en-US" altLang="zh-CN" sz="2807" b="1" dirty="0">
                <a:solidFill>
                  <a:srgbClr val="653300"/>
                </a:solidFill>
                <a:latin typeface="Tahoma" pitchFamily="18" charset="0"/>
                <a:cs typeface="Tahoma" pitchFamily="18" charset="0"/>
              </a:rPr>
              <a:t>C</a:t>
            </a:r>
          </a:p>
          <a:p>
            <a:pPr>
              <a:lnSpc>
                <a:spcPts val="3907"/>
              </a:lnSpc>
            </a:pPr>
            <a:r>
              <a:rPr lang="en-US" altLang="zh-CN" sz="2807" b="1" dirty="0">
                <a:solidFill>
                  <a:srgbClr val="653300"/>
                </a:solidFill>
                <a:latin typeface="Tahoma" pitchFamily="18" charset="0"/>
                <a:cs typeface="Tahoma" pitchFamily="18" charset="0"/>
              </a:rPr>
              <a:t>D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782712" y="5649262"/>
            <a:ext cx="240896" cy="4702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6"/>
              </a:lnSpc>
            </a:pPr>
            <a:r>
              <a:rPr lang="en-US" altLang="zh-CN" sz="2807" b="1" dirty="0">
                <a:solidFill>
                  <a:srgbClr val="653300"/>
                </a:solidFill>
                <a:latin typeface="Tahoma" pitchFamily="18" charset="0"/>
                <a:cs typeface="Tahoma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848DEB5-DAE0-2C4D-A865-28C73BA5C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Reflexão</a:t>
            </a: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B65E6A4F-3ECB-BF4E-B280-A48D146E1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2906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comprovar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muitos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conceitos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Probabilidade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Estatística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são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intuitivos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acabamos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falar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dirty="0" err="1">
                <a:solidFill>
                  <a:srgbClr val="9A3365"/>
                </a:solidFill>
                <a:latin typeface="Times New Roman" pitchFamily="18" charset="0"/>
                <a:cs typeface="Times New Roman" pitchFamily="18" charset="0"/>
              </a:rPr>
              <a:t>população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“</a:t>
            </a:r>
            <a:r>
              <a:rPr lang="en-US" altLang="zh-CN" dirty="0" err="1">
                <a:solidFill>
                  <a:srgbClr val="AF67FF"/>
                </a:solidFill>
                <a:latin typeface="Times New Roman" pitchFamily="18" charset="0"/>
                <a:cs typeface="Times New Roman" pitchFamily="18" charset="0"/>
              </a:rPr>
              <a:t>amostra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todos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compreenderam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naturalmente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trata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>
              <a:lnSpc>
                <a:spcPts val="2906"/>
              </a:lnSpc>
            </a:pP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  <p:sp>
        <p:nvSpPr>
          <p:cNvPr id="4" name="Freeform 3"/>
          <p:cNvSpPr/>
          <p:nvPr/>
        </p:nvSpPr>
        <p:spPr>
          <a:xfrm>
            <a:off x="8541850" y="58783"/>
            <a:ext cx="2106004" cy="1212047"/>
          </a:xfrm>
          <a:custGeom>
            <a:avLst/>
            <a:gdLst>
              <a:gd name="connsiteX0" fmla="*/ 2095754 w 2102104"/>
              <a:gd name="connsiteY0" fmla="*/ 1203451 h 1209802"/>
              <a:gd name="connsiteX1" fmla="*/ 2095754 w 2102104"/>
              <a:gd name="connsiteY1" fmla="*/ 6350 h 1209802"/>
              <a:gd name="connsiteX2" fmla="*/ 6350 w 2102104"/>
              <a:gd name="connsiteY2" fmla="*/ 6350 h 1209802"/>
              <a:gd name="connsiteX3" fmla="*/ 2095754 w 2102104"/>
              <a:gd name="connsiteY3" fmla="*/ 1203451 h 1209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02104" h="1209802">
                <a:moveTo>
                  <a:pt x="2095754" y="1203451"/>
                </a:moveTo>
                <a:lnTo>
                  <a:pt x="2095754" y="6350"/>
                </a:lnTo>
                <a:lnTo>
                  <a:pt x="6350" y="6350"/>
                </a:lnTo>
                <a:lnTo>
                  <a:pt x="2095754" y="1203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1647" y="0"/>
            <a:ext cx="2099388" cy="12723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541850" y="58783"/>
            <a:ext cx="2106004" cy="1212047"/>
          </a:xfrm>
          <a:custGeom>
            <a:avLst/>
            <a:gdLst>
              <a:gd name="connsiteX0" fmla="*/ 2095754 w 2102104"/>
              <a:gd name="connsiteY0" fmla="*/ 1203451 h 1209802"/>
              <a:gd name="connsiteX1" fmla="*/ 2095754 w 2102104"/>
              <a:gd name="connsiteY1" fmla="*/ 6350 h 1209802"/>
              <a:gd name="connsiteX2" fmla="*/ 6350 w 2102104"/>
              <a:gd name="connsiteY2" fmla="*/ 6350 h 1209802"/>
              <a:gd name="connsiteX3" fmla="*/ 2095754 w 2102104"/>
              <a:gd name="connsiteY3" fmla="*/ 1203451 h 1209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02104" h="1209802">
                <a:moveTo>
                  <a:pt x="2095754" y="1203451"/>
                </a:moveTo>
                <a:lnTo>
                  <a:pt x="2095754" y="6350"/>
                </a:lnTo>
                <a:lnTo>
                  <a:pt x="6350" y="6350"/>
                </a:lnTo>
                <a:lnTo>
                  <a:pt x="2095754" y="1203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972" y="1794022"/>
            <a:ext cx="190853" cy="190853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8972" y="3117273"/>
            <a:ext cx="190853" cy="190853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8972" y="5165766"/>
            <a:ext cx="190853" cy="20357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573" y="2264794"/>
            <a:ext cx="178130" cy="190853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573" y="3588044"/>
            <a:ext cx="178130" cy="17813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71573" y="5636538"/>
            <a:ext cx="178130" cy="17813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551647" y="0"/>
            <a:ext cx="2099388" cy="127235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98605" y="661625"/>
            <a:ext cx="4837203" cy="5643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8"/>
              </a:lnSpc>
            </a:pP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Abusos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Estatística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406167" y="1743129"/>
            <a:ext cx="2733373" cy="3716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Pequenas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amostras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800597" y="2239347"/>
            <a:ext cx="5905178" cy="6886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4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Pesquisou-se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dentistas.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“7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dentistas</a:t>
            </a:r>
          </a:p>
          <a:p>
            <a:pPr>
              <a:lnSpc>
                <a:spcPts val="2805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preferem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dentifrício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X.”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406167" y="3053656"/>
            <a:ext cx="3759592" cy="3716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Estimativas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suposição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800598" y="3575321"/>
            <a:ext cx="6542750" cy="14081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4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“Igreja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estimou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milhões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fiéis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presentes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</a:p>
          <a:p>
            <a:pPr>
              <a:lnSpc>
                <a:spcPts val="2805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missa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padre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Marcelo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Rossi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São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Paulo.”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Fotos</a:t>
            </a:r>
          </a:p>
          <a:p>
            <a:pPr>
              <a:lnSpc>
                <a:spcPts val="2805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aéreas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cálculos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baseados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grades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estimaram</a:t>
            </a:r>
          </a:p>
          <a:p>
            <a:pPr>
              <a:lnSpc>
                <a:spcPts val="2805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80.000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pessoas.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406168" y="5102149"/>
            <a:ext cx="3571693" cy="3716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Porcentagens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distorcidas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800597" y="5598367"/>
            <a:ext cx="6579689" cy="6886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4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“Tirei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primeira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prova.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Tirei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segunda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prova.</a:t>
            </a:r>
          </a:p>
          <a:p>
            <a:pPr>
              <a:lnSpc>
                <a:spcPts val="2805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Melhorei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100%!”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541850" y="58783"/>
            <a:ext cx="2106004" cy="1212047"/>
          </a:xfrm>
          <a:custGeom>
            <a:avLst/>
            <a:gdLst>
              <a:gd name="connsiteX0" fmla="*/ 2095754 w 2102104"/>
              <a:gd name="connsiteY0" fmla="*/ 1203451 h 1209802"/>
              <a:gd name="connsiteX1" fmla="*/ 2095754 w 2102104"/>
              <a:gd name="connsiteY1" fmla="*/ 6350 h 1209802"/>
              <a:gd name="connsiteX2" fmla="*/ 6350 w 2102104"/>
              <a:gd name="connsiteY2" fmla="*/ 6350 h 1209802"/>
              <a:gd name="connsiteX3" fmla="*/ 2095754 w 2102104"/>
              <a:gd name="connsiteY3" fmla="*/ 1203451 h 1209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02104" h="1209802">
                <a:moveTo>
                  <a:pt x="2095754" y="1203451"/>
                </a:moveTo>
                <a:lnTo>
                  <a:pt x="2095754" y="6350"/>
                </a:lnTo>
                <a:lnTo>
                  <a:pt x="6350" y="6350"/>
                </a:lnTo>
                <a:lnTo>
                  <a:pt x="2095754" y="1203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8972" y="1794022"/>
            <a:ext cx="190853" cy="190853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8972" y="3842516"/>
            <a:ext cx="190853" cy="190853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573" y="2264794"/>
            <a:ext cx="178130" cy="190853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573" y="4326011"/>
            <a:ext cx="178130" cy="17813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71573" y="5496579"/>
            <a:ext cx="178130" cy="17813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51647" y="0"/>
            <a:ext cx="2099388" cy="127235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98605" y="661625"/>
            <a:ext cx="4837203" cy="5643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8"/>
              </a:lnSpc>
            </a:pP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Abusos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Estatística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06168" y="1743129"/>
            <a:ext cx="3271375" cy="3716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Distorções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deliberadas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800598" y="2264794"/>
            <a:ext cx="6586755" cy="14081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4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“Pesquisas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feitas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usuários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TchauFumaça</a:t>
            </a:r>
          </a:p>
          <a:p>
            <a:pPr>
              <a:lnSpc>
                <a:spcPts val="2805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mostram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98%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deixou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fumar.”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Duas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pesquisas</a:t>
            </a:r>
          </a:p>
          <a:p>
            <a:pPr>
              <a:lnSpc>
                <a:spcPts val="2805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feitas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entre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funcionários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empresa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fabricante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805"/>
              </a:lnSpc>
            </a:pPr>
            <a:r>
              <a:rPr lang="en-US" altLang="zh-CN" sz="2405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TchauFumaça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406167" y="3791622"/>
            <a:ext cx="3345186" cy="3716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Perguntas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tendenciosas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800598" y="4300564"/>
            <a:ext cx="6187830" cy="10483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4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“Você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favor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suspensão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pagamento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</a:p>
          <a:p>
            <a:pPr>
              <a:lnSpc>
                <a:spcPts val="2805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dívida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externa,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sobrando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assim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dinheiro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</a:p>
          <a:p>
            <a:pPr>
              <a:lnSpc>
                <a:spcPts val="2805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ajudar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criancinhas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famintas?”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800598" y="5458408"/>
            <a:ext cx="6220270" cy="6886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4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“Você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favor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proibição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fabrico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venda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</a:p>
          <a:p>
            <a:pPr>
              <a:lnSpc>
                <a:spcPts val="2805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armas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mortíferas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fogo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Brasil?”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541850" y="58783"/>
            <a:ext cx="2106004" cy="1212047"/>
          </a:xfrm>
          <a:custGeom>
            <a:avLst/>
            <a:gdLst>
              <a:gd name="connsiteX0" fmla="*/ 2095754 w 2102104"/>
              <a:gd name="connsiteY0" fmla="*/ 1203451 h 1209802"/>
              <a:gd name="connsiteX1" fmla="*/ 2095754 w 2102104"/>
              <a:gd name="connsiteY1" fmla="*/ 6350 h 1209802"/>
              <a:gd name="connsiteX2" fmla="*/ 6350 w 2102104"/>
              <a:gd name="connsiteY2" fmla="*/ 6350 h 1209802"/>
              <a:gd name="connsiteX3" fmla="*/ 2095754 w 2102104"/>
              <a:gd name="connsiteY3" fmla="*/ 1203451 h 1209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02104" h="1209802">
                <a:moveTo>
                  <a:pt x="2095754" y="1203451"/>
                </a:moveTo>
                <a:lnTo>
                  <a:pt x="2095754" y="6350"/>
                </a:lnTo>
                <a:lnTo>
                  <a:pt x="6350" y="6350"/>
                </a:lnTo>
                <a:lnTo>
                  <a:pt x="2095754" y="1203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3" name="Freeform 3"/>
          <p:cNvSpPr/>
          <p:nvPr/>
        </p:nvSpPr>
        <p:spPr>
          <a:xfrm>
            <a:off x="1750534" y="2870436"/>
            <a:ext cx="4434416" cy="2873998"/>
          </a:xfrm>
          <a:custGeom>
            <a:avLst/>
            <a:gdLst>
              <a:gd name="connsiteX0" fmla="*/ 6350 w 4426204"/>
              <a:gd name="connsiteY0" fmla="*/ 2862326 h 2868676"/>
              <a:gd name="connsiteX1" fmla="*/ 6350 w 4426204"/>
              <a:gd name="connsiteY1" fmla="*/ 6350 h 2868676"/>
              <a:gd name="connsiteX2" fmla="*/ 4419854 w 4426204"/>
              <a:gd name="connsiteY2" fmla="*/ 6350 h 2868676"/>
              <a:gd name="connsiteX3" fmla="*/ 4419854 w 4426204"/>
              <a:gd name="connsiteY3" fmla="*/ 2862326 h 2868676"/>
              <a:gd name="connsiteX4" fmla="*/ 6350 w 4426204"/>
              <a:gd name="connsiteY4" fmla="*/ 2862326 h 2868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26204" h="2868676">
                <a:moveTo>
                  <a:pt x="6350" y="2862326"/>
                </a:moveTo>
                <a:lnTo>
                  <a:pt x="6350" y="6350"/>
                </a:lnTo>
                <a:lnTo>
                  <a:pt x="4419854" y="6350"/>
                </a:lnTo>
                <a:lnTo>
                  <a:pt x="4419854" y="2862326"/>
                </a:lnTo>
                <a:lnTo>
                  <a:pt x="6350" y="2862326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5" name="Freeform 3"/>
          <p:cNvSpPr/>
          <p:nvPr/>
        </p:nvSpPr>
        <p:spPr>
          <a:xfrm>
            <a:off x="2231739" y="3479894"/>
            <a:ext cx="3584991" cy="1811581"/>
          </a:xfrm>
          <a:custGeom>
            <a:avLst/>
            <a:gdLst>
              <a:gd name="connsiteX0" fmla="*/ 0 w 3578352"/>
              <a:gd name="connsiteY0" fmla="*/ 0 h 1808226"/>
              <a:gd name="connsiteX1" fmla="*/ 0 w 3578352"/>
              <a:gd name="connsiteY1" fmla="*/ 1808226 h 1808226"/>
              <a:gd name="connsiteX2" fmla="*/ 3578352 w 3578352"/>
              <a:gd name="connsiteY2" fmla="*/ 1808226 h 1808226"/>
              <a:gd name="connsiteX3" fmla="*/ 3578352 w 3578352"/>
              <a:gd name="connsiteY3" fmla="*/ 0 h 1808226"/>
              <a:gd name="connsiteX4" fmla="*/ 0 w 3578352"/>
              <a:gd name="connsiteY4" fmla="*/ 0 h 18082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78352" h="1808226">
                <a:moveTo>
                  <a:pt x="0" y="0"/>
                </a:moveTo>
                <a:lnTo>
                  <a:pt x="0" y="1808226"/>
                </a:lnTo>
                <a:lnTo>
                  <a:pt x="3578352" y="1808226"/>
                </a:lnTo>
                <a:lnTo>
                  <a:pt x="3578352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6" name="Freeform 3"/>
          <p:cNvSpPr/>
          <p:nvPr/>
        </p:nvSpPr>
        <p:spPr>
          <a:xfrm>
            <a:off x="2225377" y="3473533"/>
            <a:ext cx="3597714" cy="13486"/>
          </a:xfrm>
          <a:custGeom>
            <a:avLst/>
            <a:gdLst>
              <a:gd name="connsiteX0" fmla="*/ 6350 w 3591052"/>
              <a:gd name="connsiteY0" fmla="*/ 6350 h 13461"/>
              <a:gd name="connsiteX1" fmla="*/ 3584702 w 3591052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91052" h="13461">
                <a:moveTo>
                  <a:pt x="6350" y="6350"/>
                </a:moveTo>
                <a:lnTo>
                  <a:pt x="358470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7" name="Freeform 3"/>
          <p:cNvSpPr/>
          <p:nvPr/>
        </p:nvSpPr>
        <p:spPr>
          <a:xfrm>
            <a:off x="5810369" y="3473533"/>
            <a:ext cx="13486" cy="1824304"/>
          </a:xfrm>
          <a:custGeom>
            <a:avLst/>
            <a:gdLst>
              <a:gd name="connsiteX0" fmla="*/ 6350 w 13461"/>
              <a:gd name="connsiteY0" fmla="*/ 6350 h 1820926"/>
              <a:gd name="connsiteX1" fmla="*/ 6350 w 13461"/>
              <a:gd name="connsiteY1" fmla="*/ 1814576 h 18209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461" h="1820926">
                <a:moveTo>
                  <a:pt x="6350" y="6350"/>
                </a:moveTo>
                <a:lnTo>
                  <a:pt x="6350" y="1814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8" name="Freeform 3"/>
          <p:cNvSpPr/>
          <p:nvPr/>
        </p:nvSpPr>
        <p:spPr>
          <a:xfrm>
            <a:off x="2225377" y="5285114"/>
            <a:ext cx="3597714" cy="13486"/>
          </a:xfrm>
          <a:custGeom>
            <a:avLst/>
            <a:gdLst>
              <a:gd name="connsiteX0" fmla="*/ 3584702 w 3591052"/>
              <a:gd name="connsiteY0" fmla="*/ 6350 h 13461"/>
              <a:gd name="connsiteX1" fmla="*/ 6350 w 3591052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91052" h="13461">
                <a:moveTo>
                  <a:pt x="3584702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9" name="Freeform 3"/>
          <p:cNvSpPr/>
          <p:nvPr/>
        </p:nvSpPr>
        <p:spPr>
          <a:xfrm>
            <a:off x="2225378" y="3473533"/>
            <a:ext cx="13486" cy="1824304"/>
          </a:xfrm>
          <a:custGeom>
            <a:avLst/>
            <a:gdLst>
              <a:gd name="connsiteX0" fmla="*/ 6350 w 13461"/>
              <a:gd name="connsiteY0" fmla="*/ 1814576 h 1820926"/>
              <a:gd name="connsiteX1" fmla="*/ 6350 w 13461"/>
              <a:gd name="connsiteY1" fmla="*/ 6350 h 18209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461" h="1820926">
                <a:moveTo>
                  <a:pt x="6350" y="1814576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" name="Freeform 3"/>
          <p:cNvSpPr/>
          <p:nvPr/>
        </p:nvSpPr>
        <p:spPr>
          <a:xfrm>
            <a:off x="2675007" y="3582691"/>
            <a:ext cx="912017" cy="1715126"/>
          </a:xfrm>
          <a:custGeom>
            <a:avLst/>
            <a:gdLst>
              <a:gd name="connsiteX0" fmla="*/ 6350 w 910328"/>
              <a:gd name="connsiteY0" fmla="*/ 6350 h 1711950"/>
              <a:gd name="connsiteX1" fmla="*/ 903978 w 910328"/>
              <a:gd name="connsiteY1" fmla="*/ 6350 h 1711950"/>
              <a:gd name="connsiteX2" fmla="*/ 903978 w 910328"/>
              <a:gd name="connsiteY2" fmla="*/ 1705600 h 1711950"/>
              <a:gd name="connsiteX3" fmla="*/ 6350 w 910328"/>
              <a:gd name="connsiteY3" fmla="*/ 1705600 h 1711950"/>
              <a:gd name="connsiteX4" fmla="*/ 6350 w 910328"/>
              <a:gd name="connsiteY4" fmla="*/ 6350 h 1711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0328" h="1711950">
                <a:moveTo>
                  <a:pt x="6350" y="6350"/>
                </a:moveTo>
                <a:lnTo>
                  <a:pt x="903978" y="6350"/>
                </a:lnTo>
                <a:lnTo>
                  <a:pt x="903978" y="1705600"/>
                </a:lnTo>
                <a:lnTo>
                  <a:pt x="6350" y="1705600"/>
                </a:lnTo>
                <a:lnTo>
                  <a:pt x="6350" y="6350"/>
                </a:lnTo>
              </a:path>
            </a:pathLst>
          </a:custGeom>
          <a:solidFill>
            <a:srgbClr val="9A9A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1" name="Freeform 3"/>
          <p:cNvSpPr/>
          <p:nvPr/>
        </p:nvSpPr>
        <p:spPr>
          <a:xfrm>
            <a:off x="4473594" y="4114028"/>
            <a:ext cx="912017" cy="1183801"/>
          </a:xfrm>
          <a:custGeom>
            <a:avLst/>
            <a:gdLst>
              <a:gd name="connsiteX0" fmla="*/ 6350 w 910328"/>
              <a:gd name="connsiteY0" fmla="*/ 6350 h 1181609"/>
              <a:gd name="connsiteX1" fmla="*/ 903978 w 910328"/>
              <a:gd name="connsiteY1" fmla="*/ 6350 h 1181609"/>
              <a:gd name="connsiteX2" fmla="*/ 903978 w 910328"/>
              <a:gd name="connsiteY2" fmla="*/ 1175259 h 1181609"/>
              <a:gd name="connsiteX3" fmla="*/ 6350 w 910328"/>
              <a:gd name="connsiteY3" fmla="*/ 1175259 h 1181609"/>
              <a:gd name="connsiteX4" fmla="*/ 6350 w 910328"/>
              <a:gd name="connsiteY4" fmla="*/ 6350 h 1181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0328" h="1181609">
                <a:moveTo>
                  <a:pt x="6350" y="6350"/>
                </a:moveTo>
                <a:lnTo>
                  <a:pt x="903978" y="6350"/>
                </a:lnTo>
                <a:lnTo>
                  <a:pt x="903978" y="1175259"/>
                </a:lnTo>
                <a:lnTo>
                  <a:pt x="6350" y="1175259"/>
                </a:lnTo>
                <a:lnTo>
                  <a:pt x="6350" y="6350"/>
                </a:lnTo>
              </a:path>
            </a:pathLst>
          </a:custGeom>
          <a:solidFill>
            <a:srgbClr val="9A9A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2" name="Freeform 3"/>
          <p:cNvSpPr/>
          <p:nvPr/>
        </p:nvSpPr>
        <p:spPr>
          <a:xfrm>
            <a:off x="2225378" y="3473533"/>
            <a:ext cx="13486" cy="1824304"/>
          </a:xfrm>
          <a:custGeom>
            <a:avLst/>
            <a:gdLst>
              <a:gd name="connsiteX0" fmla="*/ 6350 w 13461"/>
              <a:gd name="connsiteY0" fmla="*/ 6350 h 1820926"/>
              <a:gd name="connsiteX1" fmla="*/ 6350 w 13461"/>
              <a:gd name="connsiteY1" fmla="*/ 1814576 h 18209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461" h="1820926">
                <a:moveTo>
                  <a:pt x="6350" y="6350"/>
                </a:moveTo>
                <a:lnTo>
                  <a:pt x="6350" y="18145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3" name="Freeform 3"/>
          <p:cNvSpPr/>
          <p:nvPr/>
        </p:nvSpPr>
        <p:spPr>
          <a:xfrm>
            <a:off x="2187970" y="5285114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7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4" name="Freeform 3"/>
          <p:cNvSpPr/>
          <p:nvPr/>
        </p:nvSpPr>
        <p:spPr>
          <a:xfrm>
            <a:off x="2187970" y="5056090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7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5" name="Freeform 3"/>
          <p:cNvSpPr/>
          <p:nvPr/>
        </p:nvSpPr>
        <p:spPr>
          <a:xfrm>
            <a:off x="2187970" y="4838517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7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6" name="Freeform 3"/>
          <p:cNvSpPr/>
          <p:nvPr/>
        </p:nvSpPr>
        <p:spPr>
          <a:xfrm>
            <a:off x="2187970" y="4608729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7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7" name="Freeform 3"/>
          <p:cNvSpPr/>
          <p:nvPr/>
        </p:nvSpPr>
        <p:spPr>
          <a:xfrm>
            <a:off x="2187970" y="4379705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7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8" name="Freeform 3"/>
          <p:cNvSpPr/>
          <p:nvPr/>
        </p:nvSpPr>
        <p:spPr>
          <a:xfrm>
            <a:off x="2187970" y="4149918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7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9" name="Freeform 3"/>
          <p:cNvSpPr/>
          <p:nvPr/>
        </p:nvSpPr>
        <p:spPr>
          <a:xfrm>
            <a:off x="2187970" y="3933108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7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0" name="Freeform 3"/>
          <p:cNvSpPr/>
          <p:nvPr/>
        </p:nvSpPr>
        <p:spPr>
          <a:xfrm>
            <a:off x="2187970" y="3703320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7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1" name="Freeform 3"/>
          <p:cNvSpPr/>
          <p:nvPr/>
        </p:nvSpPr>
        <p:spPr>
          <a:xfrm>
            <a:off x="2187970" y="3473533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7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2" name="Freeform 3"/>
          <p:cNvSpPr/>
          <p:nvPr/>
        </p:nvSpPr>
        <p:spPr>
          <a:xfrm>
            <a:off x="1750534" y="2870436"/>
            <a:ext cx="4434416" cy="2873998"/>
          </a:xfrm>
          <a:custGeom>
            <a:avLst/>
            <a:gdLst>
              <a:gd name="connsiteX0" fmla="*/ 6350 w 4426204"/>
              <a:gd name="connsiteY0" fmla="*/ 2862326 h 2868676"/>
              <a:gd name="connsiteX1" fmla="*/ 6350 w 4426204"/>
              <a:gd name="connsiteY1" fmla="*/ 6350 h 2868676"/>
              <a:gd name="connsiteX2" fmla="*/ 4419854 w 4426204"/>
              <a:gd name="connsiteY2" fmla="*/ 6350 h 2868676"/>
              <a:gd name="connsiteX3" fmla="*/ 4419854 w 4426204"/>
              <a:gd name="connsiteY3" fmla="*/ 2862326 h 2868676"/>
              <a:gd name="connsiteX4" fmla="*/ 6350 w 4426204"/>
              <a:gd name="connsiteY4" fmla="*/ 2862326 h 2868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26204" h="2868676">
                <a:moveTo>
                  <a:pt x="6350" y="2862326"/>
                </a:moveTo>
                <a:lnTo>
                  <a:pt x="6350" y="6350"/>
                </a:lnTo>
                <a:lnTo>
                  <a:pt x="4419854" y="6350"/>
                </a:lnTo>
                <a:lnTo>
                  <a:pt x="4419854" y="2862326"/>
                </a:lnTo>
                <a:lnTo>
                  <a:pt x="6350" y="28623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3" name="Freeform 3"/>
          <p:cNvSpPr/>
          <p:nvPr/>
        </p:nvSpPr>
        <p:spPr>
          <a:xfrm>
            <a:off x="5864571" y="2871199"/>
            <a:ext cx="4764974" cy="2880869"/>
          </a:xfrm>
          <a:custGeom>
            <a:avLst/>
            <a:gdLst>
              <a:gd name="connsiteX0" fmla="*/ 6350 w 4756150"/>
              <a:gd name="connsiteY0" fmla="*/ 2869183 h 2875534"/>
              <a:gd name="connsiteX1" fmla="*/ 6350 w 4756150"/>
              <a:gd name="connsiteY1" fmla="*/ 6350 h 2875534"/>
              <a:gd name="connsiteX2" fmla="*/ 4749799 w 4756150"/>
              <a:gd name="connsiteY2" fmla="*/ 6350 h 2875534"/>
              <a:gd name="connsiteX3" fmla="*/ 4749799 w 4756150"/>
              <a:gd name="connsiteY3" fmla="*/ 2869183 h 2875534"/>
              <a:gd name="connsiteX4" fmla="*/ 6350 w 4756150"/>
              <a:gd name="connsiteY4" fmla="*/ 2869183 h 28755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56150" h="2875534">
                <a:moveTo>
                  <a:pt x="6350" y="2869183"/>
                </a:moveTo>
                <a:lnTo>
                  <a:pt x="6350" y="6350"/>
                </a:lnTo>
                <a:lnTo>
                  <a:pt x="4749799" y="6350"/>
                </a:lnTo>
                <a:lnTo>
                  <a:pt x="4749799" y="2869183"/>
                </a:lnTo>
                <a:lnTo>
                  <a:pt x="6350" y="286918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4" name="Freeform 3"/>
          <p:cNvSpPr/>
          <p:nvPr/>
        </p:nvSpPr>
        <p:spPr>
          <a:xfrm>
            <a:off x="6351119" y="3502796"/>
            <a:ext cx="3892647" cy="1789442"/>
          </a:xfrm>
          <a:custGeom>
            <a:avLst/>
            <a:gdLst>
              <a:gd name="connsiteX0" fmla="*/ 0 w 3885438"/>
              <a:gd name="connsiteY0" fmla="*/ 0 h 1786128"/>
              <a:gd name="connsiteX1" fmla="*/ 0 w 3885438"/>
              <a:gd name="connsiteY1" fmla="*/ 1786128 h 1786128"/>
              <a:gd name="connsiteX2" fmla="*/ 3885438 w 3885438"/>
              <a:gd name="connsiteY2" fmla="*/ 1786128 h 1786128"/>
              <a:gd name="connsiteX3" fmla="*/ 3885438 w 3885438"/>
              <a:gd name="connsiteY3" fmla="*/ 0 h 1786128"/>
              <a:gd name="connsiteX4" fmla="*/ 0 w 3885438"/>
              <a:gd name="connsiteY4" fmla="*/ 0 h 17861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85438" h="1786128">
                <a:moveTo>
                  <a:pt x="0" y="0"/>
                </a:moveTo>
                <a:lnTo>
                  <a:pt x="0" y="1786128"/>
                </a:lnTo>
                <a:lnTo>
                  <a:pt x="3885438" y="1786128"/>
                </a:lnTo>
                <a:lnTo>
                  <a:pt x="388543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5" name="Freeform 3"/>
          <p:cNvSpPr/>
          <p:nvPr/>
        </p:nvSpPr>
        <p:spPr>
          <a:xfrm>
            <a:off x="6344758" y="3496434"/>
            <a:ext cx="3905357" cy="13486"/>
          </a:xfrm>
          <a:custGeom>
            <a:avLst/>
            <a:gdLst>
              <a:gd name="connsiteX0" fmla="*/ 6350 w 3898125"/>
              <a:gd name="connsiteY0" fmla="*/ 6350 h 13461"/>
              <a:gd name="connsiteX1" fmla="*/ 3891775 w 3898125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98125" h="13461">
                <a:moveTo>
                  <a:pt x="6350" y="6350"/>
                </a:moveTo>
                <a:lnTo>
                  <a:pt x="3891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6" name="Freeform 3"/>
          <p:cNvSpPr/>
          <p:nvPr/>
        </p:nvSpPr>
        <p:spPr>
          <a:xfrm>
            <a:off x="10237393" y="3496434"/>
            <a:ext cx="13486" cy="1802165"/>
          </a:xfrm>
          <a:custGeom>
            <a:avLst/>
            <a:gdLst>
              <a:gd name="connsiteX0" fmla="*/ 6350 w 13461"/>
              <a:gd name="connsiteY0" fmla="*/ 6350 h 1798828"/>
              <a:gd name="connsiteX1" fmla="*/ 6350 w 13461"/>
              <a:gd name="connsiteY1" fmla="*/ 1792478 h 1798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461" h="1798828">
                <a:moveTo>
                  <a:pt x="6350" y="6350"/>
                </a:moveTo>
                <a:lnTo>
                  <a:pt x="6350" y="179247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7" name="Freeform 3"/>
          <p:cNvSpPr/>
          <p:nvPr/>
        </p:nvSpPr>
        <p:spPr>
          <a:xfrm>
            <a:off x="6344758" y="5285877"/>
            <a:ext cx="3905357" cy="13486"/>
          </a:xfrm>
          <a:custGeom>
            <a:avLst/>
            <a:gdLst>
              <a:gd name="connsiteX0" fmla="*/ 3891775 w 3898125"/>
              <a:gd name="connsiteY0" fmla="*/ 6350 h 13461"/>
              <a:gd name="connsiteX1" fmla="*/ 6350 w 3898125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98125" h="13461">
                <a:moveTo>
                  <a:pt x="3891775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8" name="Freeform 3"/>
          <p:cNvSpPr/>
          <p:nvPr/>
        </p:nvSpPr>
        <p:spPr>
          <a:xfrm>
            <a:off x="6344758" y="3496434"/>
            <a:ext cx="13486" cy="1802165"/>
          </a:xfrm>
          <a:custGeom>
            <a:avLst/>
            <a:gdLst>
              <a:gd name="connsiteX0" fmla="*/ 6350 w 13461"/>
              <a:gd name="connsiteY0" fmla="*/ 1792478 h 1798828"/>
              <a:gd name="connsiteX1" fmla="*/ 6350 w 13461"/>
              <a:gd name="connsiteY1" fmla="*/ 6350 h 1798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461" h="1798828">
                <a:moveTo>
                  <a:pt x="6350" y="179247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9" name="Freeform 3"/>
          <p:cNvSpPr/>
          <p:nvPr/>
        </p:nvSpPr>
        <p:spPr>
          <a:xfrm>
            <a:off x="6825736" y="3765939"/>
            <a:ext cx="985320" cy="1532687"/>
          </a:xfrm>
          <a:custGeom>
            <a:avLst/>
            <a:gdLst>
              <a:gd name="connsiteX0" fmla="*/ 6350 w 983495"/>
              <a:gd name="connsiteY0" fmla="*/ 6350 h 1529849"/>
              <a:gd name="connsiteX1" fmla="*/ 977145 w 983495"/>
              <a:gd name="connsiteY1" fmla="*/ 6350 h 1529849"/>
              <a:gd name="connsiteX2" fmla="*/ 977145 w 983495"/>
              <a:gd name="connsiteY2" fmla="*/ 1523499 h 1529849"/>
              <a:gd name="connsiteX3" fmla="*/ 6350 w 983495"/>
              <a:gd name="connsiteY3" fmla="*/ 1523499 h 1529849"/>
              <a:gd name="connsiteX4" fmla="*/ 6350 w 983495"/>
              <a:gd name="connsiteY4" fmla="*/ 6350 h 1529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83495" h="1529849">
                <a:moveTo>
                  <a:pt x="6350" y="6350"/>
                </a:moveTo>
                <a:lnTo>
                  <a:pt x="977145" y="6350"/>
                </a:lnTo>
                <a:lnTo>
                  <a:pt x="977145" y="1523499"/>
                </a:lnTo>
                <a:lnTo>
                  <a:pt x="6350" y="1523499"/>
                </a:lnTo>
                <a:lnTo>
                  <a:pt x="6350" y="6350"/>
                </a:lnTo>
              </a:path>
            </a:pathLst>
          </a:custGeom>
          <a:solidFill>
            <a:srgbClr val="9A9A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30" name="Freeform 3"/>
          <p:cNvSpPr/>
          <p:nvPr/>
        </p:nvSpPr>
        <p:spPr>
          <a:xfrm>
            <a:off x="8771690" y="5163746"/>
            <a:ext cx="986082" cy="134866"/>
          </a:xfrm>
          <a:custGeom>
            <a:avLst/>
            <a:gdLst>
              <a:gd name="connsiteX0" fmla="*/ 6350 w 984256"/>
              <a:gd name="connsiteY0" fmla="*/ 6350 h 134616"/>
              <a:gd name="connsiteX1" fmla="*/ 977906 w 984256"/>
              <a:gd name="connsiteY1" fmla="*/ 6350 h 134616"/>
              <a:gd name="connsiteX2" fmla="*/ 977906 w 984256"/>
              <a:gd name="connsiteY2" fmla="*/ 128266 h 134616"/>
              <a:gd name="connsiteX3" fmla="*/ 6350 w 984256"/>
              <a:gd name="connsiteY3" fmla="*/ 128266 h 134616"/>
              <a:gd name="connsiteX4" fmla="*/ 6350 w 984256"/>
              <a:gd name="connsiteY4" fmla="*/ 6350 h 1346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84256" h="134616">
                <a:moveTo>
                  <a:pt x="6350" y="6350"/>
                </a:moveTo>
                <a:lnTo>
                  <a:pt x="977906" y="6350"/>
                </a:lnTo>
                <a:lnTo>
                  <a:pt x="977906" y="128266"/>
                </a:lnTo>
                <a:lnTo>
                  <a:pt x="6350" y="128266"/>
                </a:lnTo>
                <a:lnTo>
                  <a:pt x="6350" y="6350"/>
                </a:lnTo>
              </a:path>
            </a:pathLst>
          </a:custGeom>
          <a:solidFill>
            <a:srgbClr val="9A9AFF">
              <a:alpha val="10000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31" name="Freeform 3"/>
          <p:cNvSpPr/>
          <p:nvPr/>
        </p:nvSpPr>
        <p:spPr>
          <a:xfrm>
            <a:off x="6344758" y="3496434"/>
            <a:ext cx="13486" cy="1802165"/>
          </a:xfrm>
          <a:custGeom>
            <a:avLst/>
            <a:gdLst>
              <a:gd name="connsiteX0" fmla="*/ 6350 w 13461"/>
              <a:gd name="connsiteY0" fmla="*/ 6350 h 1798828"/>
              <a:gd name="connsiteX1" fmla="*/ 6350 w 13461"/>
              <a:gd name="connsiteY1" fmla="*/ 1792478 h 17988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461" h="1798828">
                <a:moveTo>
                  <a:pt x="6350" y="6350"/>
                </a:moveTo>
                <a:lnTo>
                  <a:pt x="6350" y="179247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24" name="Freeform 3"/>
          <p:cNvSpPr/>
          <p:nvPr/>
        </p:nvSpPr>
        <p:spPr>
          <a:xfrm>
            <a:off x="6307350" y="5285877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8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25" name="Freeform 3"/>
          <p:cNvSpPr/>
          <p:nvPr/>
        </p:nvSpPr>
        <p:spPr>
          <a:xfrm>
            <a:off x="6307350" y="4991963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8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26" name="Freeform 3"/>
          <p:cNvSpPr/>
          <p:nvPr/>
        </p:nvSpPr>
        <p:spPr>
          <a:xfrm>
            <a:off x="6307350" y="4685071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8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28" name="Freeform 3"/>
          <p:cNvSpPr/>
          <p:nvPr/>
        </p:nvSpPr>
        <p:spPr>
          <a:xfrm>
            <a:off x="6307350" y="4391156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8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29" name="Freeform 3"/>
          <p:cNvSpPr/>
          <p:nvPr/>
        </p:nvSpPr>
        <p:spPr>
          <a:xfrm>
            <a:off x="6307350" y="4097241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8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30" name="Freeform 3"/>
          <p:cNvSpPr/>
          <p:nvPr/>
        </p:nvSpPr>
        <p:spPr>
          <a:xfrm>
            <a:off x="6307350" y="3790350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8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31" name="Freeform 3"/>
          <p:cNvSpPr/>
          <p:nvPr/>
        </p:nvSpPr>
        <p:spPr>
          <a:xfrm>
            <a:off x="6307350" y="3496434"/>
            <a:ext cx="50131" cy="13486"/>
          </a:xfrm>
          <a:custGeom>
            <a:avLst/>
            <a:gdLst>
              <a:gd name="connsiteX0" fmla="*/ 6350 w 50038"/>
              <a:gd name="connsiteY0" fmla="*/ 6350 h 13461"/>
              <a:gd name="connsiteX1" fmla="*/ 43688 w 50038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038" h="13461">
                <a:moveTo>
                  <a:pt x="6350" y="6350"/>
                </a:moveTo>
                <a:lnTo>
                  <a:pt x="43688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32" name="Freeform 3"/>
          <p:cNvSpPr/>
          <p:nvPr/>
        </p:nvSpPr>
        <p:spPr>
          <a:xfrm>
            <a:off x="5864571" y="2871199"/>
            <a:ext cx="4764974" cy="2880869"/>
          </a:xfrm>
          <a:custGeom>
            <a:avLst/>
            <a:gdLst>
              <a:gd name="connsiteX0" fmla="*/ 6350 w 4756150"/>
              <a:gd name="connsiteY0" fmla="*/ 2869183 h 2875534"/>
              <a:gd name="connsiteX1" fmla="*/ 6350 w 4756150"/>
              <a:gd name="connsiteY1" fmla="*/ 6350 h 2875534"/>
              <a:gd name="connsiteX2" fmla="*/ 4749799 w 4756150"/>
              <a:gd name="connsiteY2" fmla="*/ 6350 h 2875534"/>
              <a:gd name="connsiteX3" fmla="*/ 4749799 w 4756150"/>
              <a:gd name="connsiteY3" fmla="*/ 2869183 h 2875534"/>
              <a:gd name="connsiteX4" fmla="*/ 6350 w 4756150"/>
              <a:gd name="connsiteY4" fmla="*/ 2869183 h 28755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756150" h="2875534">
                <a:moveTo>
                  <a:pt x="6350" y="2869183"/>
                </a:moveTo>
                <a:lnTo>
                  <a:pt x="6350" y="6350"/>
                </a:lnTo>
                <a:lnTo>
                  <a:pt x="4749799" y="6350"/>
                </a:lnTo>
                <a:lnTo>
                  <a:pt x="4749799" y="2869183"/>
                </a:lnTo>
                <a:lnTo>
                  <a:pt x="6350" y="2869183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1647" y="0"/>
            <a:ext cx="2099388" cy="1272356"/>
          </a:xfrm>
          <a:prstGeom prst="rect">
            <a:avLst/>
          </a:prstGeom>
          <a:noFill/>
        </p:spPr>
      </p:pic>
      <p:pic>
        <p:nvPicPr>
          <p:cNvPr id="103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8972" y="1794022"/>
            <a:ext cx="190853" cy="19085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406167" y="687073"/>
            <a:ext cx="5841259" cy="14595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8"/>
              </a:lnSpc>
              <a:tabLst>
                <a:tab pos="992482" algn="l"/>
              </a:tabLst>
            </a:pPr>
            <a:r>
              <a:rPr lang="en-US" altLang="zh-CN" sz="1803" dirty="0"/>
              <a:t>	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Abusos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Estatística</a:t>
            </a:r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3006"/>
              </a:lnSpc>
              <a:tabLst>
                <a:tab pos="992482" algn="l"/>
              </a:tabLst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Gráficos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enganosos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3436776" y="3002760"/>
            <a:ext cx="912195" cy="1644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</a:pPr>
            <a:r>
              <a:rPr lang="en-US" altLang="zh-CN" sz="104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Ganho</a:t>
            </a:r>
            <a:r>
              <a:rPr lang="en-US" altLang="zh-CN" sz="10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4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Semanal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3016898" y="3371744"/>
            <a:ext cx="202353" cy="1644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</a:pPr>
            <a:r>
              <a:rPr lang="en-US" altLang="zh-CN" sz="104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754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4810920" y="3906133"/>
            <a:ext cx="202353" cy="1644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</a:pPr>
            <a:r>
              <a:rPr lang="en-US" altLang="zh-CN" sz="104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520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1897225" y="4135158"/>
            <a:ext cx="221624" cy="12965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  <a:tabLst>
                <a:tab pos="152690" algn="l"/>
              </a:tabLst>
            </a:pPr>
            <a:r>
              <a:rPr lang="en-US" altLang="zh-CN" sz="104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500</a:t>
            </a:r>
          </a:p>
          <a:p>
            <a:pPr>
              <a:lnSpc>
                <a:spcPts val="1803"/>
              </a:lnSpc>
              <a:tabLst>
                <a:tab pos="152690" algn="l"/>
              </a:tabLst>
            </a:pPr>
            <a:r>
              <a:rPr lang="en-US" altLang="zh-CN" sz="104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400</a:t>
            </a:r>
          </a:p>
          <a:p>
            <a:pPr>
              <a:lnSpc>
                <a:spcPts val="1703"/>
              </a:lnSpc>
              <a:tabLst>
                <a:tab pos="152690" algn="l"/>
              </a:tabLst>
            </a:pPr>
            <a:r>
              <a:rPr lang="en-US" altLang="zh-CN" sz="104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300</a:t>
            </a:r>
          </a:p>
          <a:p>
            <a:pPr>
              <a:lnSpc>
                <a:spcPts val="1803"/>
              </a:lnSpc>
              <a:tabLst>
                <a:tab pos="152690" algn="l"/>
              </a:tabLst>
            </a:pPr>
            <a:r>
              <a:rPr lang="en-US" altLang="zh-CN" sz="104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200</a:t>
            </a:r>
          </a:p>
          <a:p>
            <a:pPr>
              <a:lnSpc>
                <a:spcPts val="1703"/>
              </a:lnSpc>
              <a:tabLst>
                <a:tab pos="152690" algn="l"/>
              </a:tabLst>
            </a:pPr>
            <a:r>
              <a:rPr lang="en-US" altLang="zh-CN" sz="104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pPr>
              <a:lnSpc>
                <a:spcPts val="1803"/>
              </a:lnSpc>
              <a:tabLst>
                <a:tab pos="152690" algn="l"/>
              </a:tabLst>
            </a:pPr>
            <a:r>
              <a:rPr lang="en-US" altLang="zh-CN" sz="1803" dirty="0"/>
              <a:t>	</a:t>
            </a:r>
            <a:r>
              <a:rPr lang="en-US" altLang="zh-CN" sz="104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1897224" y="3880686"/>
            <a:ext cx="202353" cy="1644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</a:pPr>
            <a:r>
              <a:rPr lang="en-US" altLang="zh-CN" sz="104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1897224" y="3422638"/>
            <a:ext cx="202353" cy="36680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</a:pPr>
            <a:r>
              <a:rPr lang="en-US" altLang="zh-CN" sz="104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800</a:t>
            </a:r>
          </a:p>
          <a:p>
            <a:pPr>
              <a:lnSpc>
                <a:spcPts val="1803"/>
              </a:lnSpc>
            </a:pPr>
            <a:r>
              <a:rPr lang="en-US" altLang="zh-CN" sz="104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700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2838768" y="5420237"/>
            <a:ext cx="470551" cy="1644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</a:pPr>
            <a:r>
              <a:rPr lang="en-US" altLang="zh-CN" sz="104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Homens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4581897" y="5420237"/>
            <a:ext cx="542820" cy="1644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</a:pPr>
            <a:r>
              <a:rPr lang="en-US" altLang="zh-CN" sz="1045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Mulheres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7711892" y="3002761"/>
            <a:ext cx="925043" cy="1649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</a:pPr>
            <a:r>
              <a:rPr lang="en-US" altLang="zh-CN" sz="1061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Ganho</a:t>
            </a:r>
            <a:r>
              <a:rPr lang="en-US" altLang="zh-CN" sz="106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61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Semanal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7190226" y="3549875"/>
            <a:ext cx="202353" cy="1649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</a:pPr>
            <a:r>
              <a:rPr lang="en-US" altLang="zh-CN" sz="1061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754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9136931" y="4949466"/>
            <a:ext cx="202353" cy="1649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</a:pPr>
            <a:r>
              <a:rPr lang="en-US" altLang="zh-CN" sz="1061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520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6019658" y="4084264"/>
            <a:ext cx="202353" cy="134690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</a:pPr>
            <a:r>
              <a:rPr lang="en-US" altLang="zh-CN" sz="106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700</a:t>
            </a:r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1302"/>
              </a:lnSpc>
            </a:pPr>
            <a:r>
              <a:rPr lang="en-US" altLang="zh-CN" sz="106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650</a:t>
            </a:r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1302"/>
              </a:lnSpc>
            </a:pPr>
            <a:r>
              <a:rPr lang="en-US" altLang="zh-CN" sz="106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600</a:t>
            </a:r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1403"/>
              </a:lnSpc>
            </a:pPr>
            <a:r>
              <a:rPr lang="en-US" altLang="zh-CN" sz="106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550</a:t>
            </a:r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1302"/>
              </a:lnSpc>
            </a:pPr>
            <a:r>
              <a:rPr lang="en-US" altLang="zh-CN" sz="106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500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6019658" y="3448086"/>
            <a:ext cx="202353" cy="4475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</a:pPr>
            <a:r>
              <a:rPr lang="en-US" altLang="zh-CN" sz="106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800</a:t>
            </a:r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1302"/>
              </a:lnSpc>
            </a:pPr>
            <a:r>
              <a:rPr lang="en-US" altLang="zh-CN" sz="106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750</a:t>
            </a:r>
          </a:p>
        </p:txBody>
      </p:sp>
      <p:sp>
        <p:nvSpPr>
          <p:cNvPr id="1047" name="TextBox 1"/>
          <p:cNvSpPr txBox="1"/>
          <p:nvPr/>
        </p:nvSpPr>
        <p:spPr>
          <a:xfrm>
            <a:off x="7024820" y="5432962"/>
            <a:ext cx="476975" cy="1649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</a:pPr>
            <a:r>
              <a:rPr lang="en-US" altLang="zh-CN" sz="1061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Homens</a:t>
            </a:r>
          </a:p>
        </p:txBody>
      </p:sp>
      <p:sp>
        <p:nvSpPr>
          <p:cNvPr id="1048" name="TextBox 1"/>
          <p:cNvSpPr txBox="1"/>
          <p:nvPr/>
        </p:nvSpPr>
        <p:spPr>
          <a:xfrm>
            <a:off x="8933355" y="5432962"/>
            <a:ext cx="554063" cy="16490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2"/>
              </a:lnSpc>
            </a:pPr>
            <a:r>
              <a:rPr lang="en-US" altLang="zh-CN" sz="1061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Mulheres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541850" y="58783"/>
            <a:ext cx="2106004" cy="1212047"/>
          </a:xfrm>
          <a:custGeom>
            <a:avLst/>
            <a:gdLst>
              <a:gd name="connsiteX0" fmla="*/ 2095754 w 2102104"/>
              <a:gd name="connsiteY0" fmla="*/ 1203451 h 1209802"/>
              <a:gd name="connsiteX1" fmla="*/ 2095754 w 2102104"/>
              <a:gd name="connsiteY1" fmla="*/ 6350 h 1209802"/>
              <a:gd name="connsiteX2" fmla="*/ 6350 w 2102104"/>
              <a:gd name="connsiteY2" fmla="*/ 6350 h 1209802"/>
              <a:gd name="connsiteX3" fmla="*/ 2095754 w 2102104"/>
              <a:gd name="connsiteY3" fmla="*/ 1203451 h 1209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02104" h="1209802">
                <a:moveTo>
                  <a:pt x="2095754" y="1203451"/>
                </a:moveTo>
                <a:lnTo>
                  <a:pt x="2095754" y="6350"/>
                </a:lnTo>
                <a:lnTo>
                  <a:pt x="6350" y="6350"/>
                </a:lnTo>
                <a:lnTo>
                  <a:pt x="2095754" y="1203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1696" y="1832193"/>
            <a:ext cx="203577" cy="216301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1696" y="3766174"/>
            <a:ext cx="203577" cy="216301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7021" y="2366583"/>
            <a:ext cx="190853" cy="203577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7021" y="4338735"/>
            <a:ext cx="190853" cy="190853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7021" y="5280279"/>
            <a:ext cx="190853" cy="190853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551647" y="0"/>
            <a:ext cx="2099388" cy="127235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98605" y="661625"/>
            <a:ext cx="4837203" cy="5643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8"/>
              </a:lnSpc>
            </a:pP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Abusos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Estatística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06167" y="1755852"/>
            <a:ext cx="5966205" cy="4221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6"/>
              </a:lnSpc>
            </a:pPr>
            <a:r>
              <a:rPr lang="en-US" altLang="zh-CN" sz="32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Pressão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pesquisador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ambiente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800598" y="2315689"/>
            <a:ext cx="5641861" cy="3716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“Você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já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traiu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seu(a)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companheiro(a)?”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800597" y="2761013"/>
            <a:ext cx="6192584" cy="7914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Pergunta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feita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o(a)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companheiro(a)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ao</a:t>
            </a:r>
          </a:p>
          <a:p>
            <a:pPr>
              <a:lnSpc>
                <a:spcPts val="3306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lado.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406167" y="3702557"/>
            <a:ext cx="2275670" cy="4221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6"/>
              </a:lnSpc>
            </a:pPr>
            <a:r>
              <a:rPr lang="en-US" altLang="zh-CN" sz="32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Más</a:t>
            </a:r>
            <a:r>
              <a:rPr lang="en-US" altLang="zh-CN" sz="3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4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amostras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800598" y="4287840"/>
            <a:ext cx="5151974" cy="7914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Pesquisas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feitas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sites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</a:p>
          <a:p>
            <a:pPr>
              <a:lnSpc>
                <a:spcPts val="3306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(pesquisa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auto-selecionada)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800597" y="5229384"/>
            <a:ext cx="6513843" cy="7914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5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Não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pode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concluir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nada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sobre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população</a:t>
            </a:r>
          </a:p>
          <a:p>
            <a:pPr>
              <a:lnSpc>
                <a:spcPts val="3306"/>
              </a:lnSpc>
            </a:pP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geral!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E68C35-0307-4DBB-9BB2-51A0BC80F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B4461734-7A1F-4C43-9DD1-82961A9B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F76B182E-353C-4F09-98E3-D0D9D094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DE2B82-F44C-2F42-A3AA-4874155A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1" y="603503"/>
            <a:ext cx="10851735" cy="1739267"/>
          </a:xfrm>
        </p:spPr>
        <p:txBody>
          <a:bodyPr anchor="t">
            <a:normAutofit/>
          </a:bodyPr>
          <a:lstStyle/>
          <a:p>
            <a:r>
              <a:rPr lang="pt-BR" dirty="0"/>
              <a:t>Coleta de Dados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A32DD4E3-F3A5-479E-9FC8-93181F7A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A5C97BEA-9A67-4872-9526-42EECD54C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1E60CC4-24DF-420D-BB07-759B6F678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50130"/>
              </p:ext>
            </p:extLst>
          </p:nvPr>
        </p:nvGraphicFramePr>
        <p:xfrm>
          <a:off x="1621533" y="2523429"/>
          <a:ext cx="10095487" cy="323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Público-alvo com preenchimento sólido">
            <a:extLst>
              <a:ext uri="{FF2B5EF4-FFF2-40B4-BE49-F238E27FC236}">
                <a16:creationId xmlns:a16="http://schemas.microsoft.com/office/drawing/2014/main" id="{BE28BA20-2DA3-C545-9286-24CB154FA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7516" y="2523429"/>
            <a:ext cx="1293962" cy="1293962"/>
          </a:xfrm>
          <a:prstGeom prst="rect">
            <a:avLst/>
          </a:prstGeom>
        </p:spPr>
      </p:pic>
      <p:pic>
        <p:nvPicPr>
          <p:cNvPr id="8" name="Gráfico 7" descr="Binário com preenchimento sólido">
            <a:extLst>
              <a:ext uri="{FF2B5EF4-FFF2-40B4-BE49-F238E27FC236}">
                <a16:creationId xmlns:a16="http://schemas.microsoft.com/office/drawing/2014/main" id="{70520B53-4A38-0E42-AF84-341251D91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5208" y="27649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8683B0-6B9B-F649-BAFC-BB97085B6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2" y="680192"/>
            <a:ext cx="3967842" cy="5199708"/>
          </a:xfrm>
        </p:spPr>
        <p:txBody>
          <a:bodyPr>
            <a:normAutofit/>
          </a:bodyPr>
          <a:lstStyle/>
          <a:p>
            <a:r>
              <a:rPr lang="pt-BR" sz="4800" dirty="0"/>
              <a:t>Análise Exploratória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53072-37D0-8C45-87B0-64412D68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593" y="8590"/>
            <a:ext cx="6082063" cy="614941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pt-BR" dirty="0"/>
              <a:t>A partir da base de dados obtida, podemos formular questões que nos direcionarão na construção de conhecimento</a:t>
            </a:r>
          </a:p>
          <a:p>
            <a:pPr>
              <a:lnSpc>
                <a:spcPct val="130000"/>
              </a:lnSpc>
            </a:pPr>
            <a:r>
              <a:rPr lang="pt-BR" dirty="0"/>
              <a:t>Para entender a natureza dos dados, precisamos de um passo que auxilie na síntese dos dados, chamado </a:t>
            </a:r>
            <a:r>
              <a:rPr lang="pt-BR" b="1" dirty="0"/>
              <a:t>ANÁLISE EXPLORATÓRIA DE DADOS</a:t>
            </a:r>
          </a:p>
          <a:p>
            <a:pPr lvl="1"/>
            <a:r>
              <a:rPr lang="pt-BR" sz="2000" dirty="0"/>
              <a:t>Revela novas maneiras de pensar sobre os dados</a:t>
            </a:r>
          </a:p>
          <a:p>
            <a:pPr lvl="1"/>
            <a:r>
              <a:rPr lang="pt-BR" sz="2000" dirty="0"/>
              <a:t>Ajuda cientistas a refinar suas perguntas</a:t>
            </a:r>
          </a:p>
          <a:p>
            <a:pPr marL="457200" lvl="1" indent="0">
              <a:buNone/>
            </a:pPr>
            <a:endParaRPr lang="pt-BR" sz="1050" b="1" dirty="0"/>
          </a:p>
          <a:p>
            <a:r>
              <a:rPr lang="pt-BR" b="1" dirty="0"/>
              <a:t>O que podemos generalizar a partir das observações???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Gray Rectangle">
            <a:extLst>
              <a:ext uri="{FF2B5EF4-FFF2-40B4-BE49-F238E27FC236}">
                <a16:creationId xmlns:a16="http://schemas.microsoft.com/office/drawing/2014/main" id="{05C5A40C-F9AD-4C93-97FA-358B169FE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7AABA2F9-823C-4214-A440-604B5DB2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29B92431-B474-487C-98A7-621A5D0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" y="685800"/>
            <a:ext cx="121920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7A9C07-16D1-8947-9D19-C8EA68D6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680189"/>
            <a:ext cx="10515600" cy="2510463"/>
          </a:xfrm>
        </p:spPr>
        <p:txBody>
          <a:bodyPr anchor="b">
            <a:normAutofit/>
          </a:bodyPr>
          <a:lstStyle/>
          <a:p>
            <a:pPr algn="ctr"/>
            <a:r>
              <a:rPr lang="pt-BR" sz="4800"/>
              <a:t>Análise de Dados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18BED632-3F93-4C38-BB9D-D6B36E10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9C0B5-9B2D-8242-B6F4-472C7C5D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3" y="3429000"/>
            <a:ext cx="9848887" cy="245799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Processo de aplicação de técnicas estatísticas e lógicas para avaliar informações obtidas visando extrair informações úteis a partir dos </a:t>
            </a:r>
            <a:r>
              <a:rPr lang="pt-BR" b="1" dirty="0"/>
              <a:t>dados</a:t>
            </a:r>
            <a:endParaRPr lang="pt-BR" sz="1800" dirty="0"/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30D2A0D4-02A1-4D54-B25A-DF0DD9DD0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523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1D21F2-6CCD-C94C-B657-C241F144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1" y="940910"/>
            <a:ext cx="3448981" cy="4976179"/>
          </a:xfrm>
        </p:spPr>
        <p:txBody>
          <a:bodyPr>
            <a:normAutofit/>
          </a:bodyPr>
          <a:lstStyle/>
          <a:p>
            <a:r>
              <a:rPr lang="pt-BR" dirty="0"/>
              <a:t>Inferência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36892C8-6365-484F-86E8-5C23DBA52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401839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075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91604C-EE21-4D0A-8D56-927732E43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39353F-589B-4D7F-87EC-D56C9C099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D7F447-12C3-4CC9-B4EF-3C855E1A0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3AC21-6E56-154C-9AD0-178B1657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675" y="943275"/>
            <a:ext cx="4720545" cy="26005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DADOS???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A74EAB-FD76-4F40-A962-CEADC3054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-14198"/>
            <a:ext cx="694944" cy="69438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 descr="Banco de dados">
            <a:extLst>
              <a:ext uri="{FF2B5EF4-FFF2-40B4-BE49-F238E27FC236}">
                <a16:creationId xmlns:a16="http://schemas.microsoft.com/office/drawing/2014/main" id="{B70207FE-A6E8-43D2-AE2A-6E4BCB639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895" y="685800"/>
            <a:ext cx="5191877" cy="519187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E57391-2C1D-432D-BFC8-736FCA72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755B93-EFDE-45FB-AB49-08D045340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420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8FE1CAB-417F-BC42-9DDB-ADB76A0A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2C786B-244D-6549-8236-F3F3FF1F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019" y="1825625"/>
            <a:ext cx="9510637" cy="4206383"/>
          </a:xfrm>
        </p:spPr>
        <p:txBody>
          <a:bodyPr>
            <a:normAutofit fontScale="92500"/>
          </a:bodyPr>
          <a:lstStyle/>
          <a:p>
            <a:r>
              <a:rPr lang="pt-BR" dirty="0"/>
              <a:t>São informações sobre indivíduos organizados em variáveis</a:t>
            </a:r>
          </a:p>
          <a:p>
            <a:r>
              <a:rPr lang="pt-BR" dirty="0"/>
              <a:t>Indivíduos</a:t>
            </a:r>
          </a:p>
          <a:p>
            <a:pPr lvl="1"/>
            <a:r>
              <a:rPr lang="pt-BR" dirty="0"/>
              <a:t>Unidade de observação</a:t>
            </a:r>
          </a:p>
          <a:p>
            <a:pPr lvl="1"/>
            <a:r>
              <a:rPr lang="pt-BR" dirty="0"/>
              <a:t>Pessoa ou objeto em particular de observação na sua amostra de estudo</a:t>
            </a:r>
          </a:p>
          <a:p>
            <a:r>
              <a:rPr lang="pt-BR" dirty="0"/>
              <a:t>Variável</a:t>
            </a:r>
          </a:p>
          <a:p>
            <a:pPr lvl="1"/>
            <a:r>
              <a:rPr lang="pt-BR" dirty="0"/>
              <a:t>Determinada característica de uma unidade de observação</a:t>
            </a:r>
          </a:p>
          <a:p>
            <a:pPr lvl="1"/>
            <a:r>
              <a:rPr lang="pt-BR" b="1" dirty="0"/>
              <a:t>Pessoa</a:t>
            </a:r>
            <a:r>
              <a:rPr lang="pt-BR" dirty="0"/>
              <a:t>: altura, peso, sexo, raça, religião...</a:t>
            </a:r>
          </a:p>
          <a:p>
            <a:pPr lvl="1"/>
            <a:r>
              <a:rPr lang="pt-BR" b="1" dirty="0"/>
              <a:t>Carro</a:t>
            </a:r>
            <a:r>
              <a:rPr lang="pt-BR" dirty="0"/>
              <a:t>: modelo, tamanho do pneu, quilometragem, modelo...</a:t>
            </a:r>
          </a:p>
          <a:p>
            <a:r>
              <a:rPr lang="pt-BR" dirty="0"/>
              <a:t>Conjunto de dados (</a:t>
            </a:r>
            <a:r>
              <a:rPr lang="pt-BR" dirty="0" err="1"/>
              <a:t>dataset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Dados acerca de indivíduos observados e suas variáveis</a:t>
            </a:r>
          </a:p>
        </p:txBody>
      </p:sp>
    </p:spTree>
    <p:extLst>
      <p:ext uri="{BB962C8B-B14F-4D97-AF65-F5344CB8AC3E}">
        <p14:creationId xmlns:p14="http://schemas.microsoft.com/office/powerpoint/2010/main" val="2706272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2DF1EF-0BF2-ED42-B6CA-A75CA5CD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15" y="946520"/>
            <a:ext cx="3061409" cy="4976179"/>
          </a:xfrm>
        </p:spPr>
        <p:txBody>
          <a:bodyPr>
            <a:normAutofit/>
          </a:bodyPr>
          <a:lstStyle/>
          <a:p>
            <a:r>
              <a:rPr lang="pt-BR" dirty="0"/>
              <a:t>Tipos de Variáveis</a:t>
            </a:r>
            <a:br>
              <a:rPr lang="pt-BR" dirty="0"/>
            </a:br>
            <a:br>
              <a:rPr lang="pt-BR" sz="3200" dirty="0"/>
            </a:br>
            <a:r>
              <a:rPr lang="pt-BR" sz="2000" i="1" dirty="0"/>
              <a:t>- requerem abordagens diferentes para análise estatística</a:t>
            </a:r>
            <a:endParaRPr lang="pt-BR" sz="4800" i="1" dirty="0"/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B7F93A7-4ECD-4D5A-BA93-FD06369BD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599548"/>
              </p:ext>
            </p:extLst>
          </p:nvPr>
        </p:nvGraphicFramePr>
        <p:xfrm>
          <a:off x="4073801" y="680190"/>
          <a:ext cx="80026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023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0D9EA-97F5-E94C-9976-0889A522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Aleatória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CE22E-C072-D74D-A702-A6AE7FD5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545" y="1825625"/>
            <a:ext cx="9498111" cy="4206383"/>
          </a:xfrm>
        </p:spPr>
        <p:txBody>
          <a:bodyPr/>
          <a:lstStyle/>
          <a:p>
            <a:r>
              <a:rPr lang="pt-BR" dirty="0"/>
              <a:t>Variável quantitativa cujo valor depende de fatores aleatórios</a:t>
            </a:r>
          </a:p>
          <a:p>
            <a:r>
              <a:rPr lang="pt-BR" dirty="0"/>
              <a:t>Considere um dado de seis faces</a:t>
            </a:r>
          </a:p>
        </p:txBody>
      </p:sp>
      <p:sp>
        <p:nvSpPr>
          <p:cNvPr id="4" name="Google Shape;164;p28">
            <a:extLst>
              <a:ext uri="{FF2B5EF4-FFF2-40B4-BE49-F238E27FC236}">
                <a16:creationId xmlns:a16="http://schemas.microsoft.com/office/drawing/2014/main" id="{98CC9D49-40DE-6945-BF96-C8CD0F2F99D4}"/>
              </a:ext>
            </a:extLst>
          </p:cNvPr>
          <p:cNvSpPr txBox="1"/>
          <p:nvPr/>
        </p:nvSpPr>
        <p:spPr>
          <a:xfrm>
            <a:off x="1578695" y="3407689"/>
            <a:ext cx="4266600" cy="2233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X</a:t>
            </a:r>
            <a:r>
              <a:rPr lang="pt-BR" dirty="0"/>
              <a:t> = </a:t>
            </a:r>
            <a:endParaRPr dirty="0"/>
          </a:p>
        </p:txBody>
      </p:sp>
      <p:sp>
        <p:nvSpPr>
          <p:cNvPr id="5" name="Google Shape;166;p28">
            <a:extLst>
              <a:ext uri="{FF2B5EF4-FFF2-40B4-BE49-F238E27FC236}">
                <a16:creationId xmlns:a16="http://schemas.microsoft.com/office/drawing/2014/main" id="{98E60A8B-E092-5944-9410-C313A4EF84C1}"/>
              </a:ext>
            </a:extLst>
          </p:cNvPr>
          <p:cNvSpPr txBox="1"/>
          <p:nvPr/>
        </p:nvSpPr>
        <p:spPr>
          <a:xfrm>
            <a:off x="2139095" y="3711942"/>
            <a:ext cx="1572900" cy="14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1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2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3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4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5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6 </a:t>
            </a:r>
            <a:endParaRPr sz="2000" dirty="0"/>
          </a:p>
        </p:txBody>
      </p:sp>
      <p:sp>
        <p:nvSpPr>
          <p:cNvPr id="6" name="Google Shape;165;p28">
            <a:extLst>
              <a:ext uri="{FF2B5EF4-FFF2-40B4-BE49-F238E27FC236}">
                <a16:creationId xmlns:a16="http://schemas.microsoft.com/office/drawing/2014/main" id="{DDF010FF-C80F-F141-B415-7B393093CB96}"/>
              </a:ext>
            </a:extLst>
          </p:cNvPr>
          <p:cNvSpPr/>
          <p:nvPr/>
        </p:nvSpPr>
        <p:spPr>
          <a:xfrm>
            <a:off x="1957900" y="3798022"/>
            <a:ext cx="111685" cy="184365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67;p28">
            <a:extLst>
              <a:ext uri="{FF2B5EF4-FFF2-40B4-BE49-F238E27FC236}">
                <a16:creationId xmlns:a16="http://schemas.microsoft.com/office/drawing/2014/main" id="{3D8D1D2F-75E9-B142-BEDD-1C7746BB6482}"/>
              </a:ext>
            </a:extLst>
          </p:cNvPr>
          <p:cNvSpPr txBox="1"/>
          <p:nvPr/>
        </p:nvSpPr>
        <p:spPr>
          <a:xfrm>
            <a:off x="6096000" y="4032425"/>
            <a:ext cx="3535800" cy="12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/>
              <a:t>Pr</a:t>
            </a:r>
            <a:r>
              <a:rPr lang="pt-BR" sz="2000" dirty="0"/>
              <a:t> (</a:t>
            </a:r>
            <a:r>
              <a:rPr lang="pt-BR" sz="2000" dirty="0" err="1"/>
              <a:t>X</a:t>
            </a:r>
            <a:r>
              <a:rPr lang="pt-BR" sz="2000" dirty="0"/>
              <a:t>&gt;3) = 0.5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/>
              <a:t>Pr</a:t>
            </a:r>
            <a:r>
              <a:rPr lang="pt-BR" sz="2000" dirty="0"/>
              <a:t> (</a:t>
            </a:r>
            <a:r>
              <a:rPr lang="pt-BR" sz="2000" dirty="0" err="1"/>
              <a:t>X</a:t>
            </a:r>
            <a:r>
              <a:rPr lang="pt-BR" sz="2000" dirty="0"/>
              <a:t>=1) = 1/6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25255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49056-DBB3-C747-8C99-98509742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Aleatória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D4CE67-EDAA-CD49-B829-63500539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436" y="1825625"/>
            <a:ext cx="9310220" cy="4206383"/>
          </a:xfrm>
        </p:spPr>
        <p:txBody>
          <a:bodyPr>
            <a:normAutofit/>
          </a:bodyPr>
          <a:lstStyle/>
          <a:p>
            <a:r>
              <a:rPr lang="pt-BR" sz="2800" dirty="0"/>
              <a:t>Discretas</a:t>
            </a:r>
          </a:p>
          <a:p>
            <a:pPr lvl="1"/>
            <a:r>
              <a:rPr lang="pt-BR" sz="2400" dirty="0"/>
              <a:t>conjunto de valores possíveis é finitos </a:t>
            </a:r>
          </a:p>
          <a:p>
            <a:pPr lvl="1"/>
            <a:r>
              <a:rPr lang="pt-BR" sz="2400" dirty="0"/>
              <a:t>exemplo: moeda, dado, número de assaltos...</a:t>
            </a:r>
          </a:p>
          <a:p>
            <a:r>
              <a:rPr lang="pt-BR" sz="2800" dirty="0"/>
              <a:t>Contínuas</a:t>
            </a:r>
          </a:p>
          <a:p>
            <a:pPr lvl="1"/>
            <a:r>
              <a:rPr lang="pt-BR" sz="2400" dirty="0"/>
              <a:t>quantidade de valores possíveis é indeterminado</a:t>
            </a:r>
          </a:p>
          <a:p>
            <a:pPr lvl="1"/>
            <a:r>
              <a:rPr lang="pt-BR" sz="2400" dirty="0"/>
              <a:t>exemplo: peso, altura, tempo em uma fila</a:t>
            </a:r>
          </a:p>
          <a:p>
            <a:pPr lvl="2"/>
            <a:r>
              <a:rPr lang="pt-BR" sz="1800" dirty="0"/>
              <a:t>Em todos esses casos, a medida dependerá da precisão do equipamento: kg, </a:t>
            </a:r>
            <a:r>
              <a:rPr lang="pt-BR" sz="1800" dirty="0" err="1"/>
              <a:t>g</a:t>
            </a:r>
            <a:r>
              <a:rPr lang="pt-BR" sz="1800" dirty="0"/>
              <a:t>? m, cm, mm? horas, minutos, segundos, milissegundos?</a:t>
            </a:r>
          </a:p>
        </p:txBody>
      </p:sp>
    </p:spTree>
    <p:extLst>
      <p:ext uri="{BB962C8B-B14F-4D97-AF65-F5344CB8AC3E}">
        <p14:creationId xmlns:p14="http://schemas.microsoft.com/office/powerpoint/2010/main" val="68635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B73FE-2A34-E148-9FCF-BCB36BA2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Codebooks</a:t>
            </a:r>
            <a:r>
              <a:rPr lang="pt-BR" dirty="0"/>
              <a:t> (livros de códigos)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4564F-606A-B840-9ECB-BCEDD5A8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597" y="1825625"/>
            <a:ext cx="9473059" cy="4206383"/>
          </a:xfrm>
        </p:spPr>
        <p:txBody>
          <a:bodyPr/>
          <a:lstStyle/>
          <a:p>
            <a:r>
              <a:rPr lang="pt-BR" dirty="0"/>
              <a:t>São dicionários de dados, que oferecem informações acerca do conjunto de dados</a:t>
            </a:r>
          </a:p>
          <a:p>
            <a:pPr lvl="1"/>
            <a:r>
              <a:rPr lang="pt-BR" i="1" dirty="0"/>
              <a:t>Dados são inúteis se não forem completamente interpretáveis.</a:t>
            </a:r>
          </a:p>
          <a:p>
            <a:r>
              <a:rPr lang="pt-BR" dirty="0"/>
              <a:t>Boas bases de dados possuem </a:t>
            </a:r>
            <a:r>
              <a:rPr lang="pt-BR" dirty="0" err="1"/>
              <a:t>codebooks</a:t>
            </a:r>
            <a:r>
              <a:rPr lang="pt-BR" dirty="0"/>
              <a:t> bem detalhados</a:t>
            </a:r>
          </a:p>
          <a:p>
            <a:r>
              <a:rPr lang="pt-BR" dirty="0"/>
              <a:t>Boa fonte para formulação de </a:t>
            </a:r>
            <a:r>
              <a:rPr lang="pt-BR" b="1" dirty="0"/>
              <a:t>perguntas de pesquisa</a:t>
            </a:r>
          </a:p>
          <a:p>
            <a:r>
              <a:rPr lang="pt-BR" dirty="0"/>
              <a:t>Descrição das variáveis:</a:t>
            </a:r>
          </a:p>
          <a:p>
            <a:pPr lvl="1"/>
            <a:r>
              <a:rPr lang="pt-BR" dirty="0"/>
              <a:t>significado</a:t>
            </a:r>
          </a:p>
          <a:p>
            <a:pPr lvl="1"/>
            <a:r>
              <a:rPr lang="pt-BR" dirty="0"/>
              <a:t>valores válidos</a:t>
            </a:r>
          </a:p>
        </p:txBody>
      </p:sp>
    </p:spTree>
    <p:extLst>
      <p:ext uri="{BB962C8B-B14F-4D97-AF65-F5344CB8AC3E}">
        <p14:creationId xmlns:p14="http://schemas.microsoft.com/office/powerpoint/2010/main" val="4279306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111D9-8728-0049-A574-2C524243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14B1C-00C7-2744-851D-CCA61C39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389" y="1690688"/>
            <a:ext cx="10543031" cy="4667250"/>
          </a:xfrm>
        </p:spPr>
        <p:txBody>
          <a:bodyPr>
            <a:normAutofit/>
          </a:bodyPr>
          <a:lstStyle/>
          <a:p>
            <a:r>
              <a:rPr lang="pt-BR" dirty="0"/>
              <a:t>Após selecionar uma base de dados bem formatada, escolha um tema de interesse</a:t>
            </a:r>
          </a:p>
          <a:p>
            <a:r>
              <a:rPr lang="pt-BR" dirty="0"/>
              <a:t>Uma forma interessante de formular uma pergunta de pesquisa é buscar a influência que uma variável pode produzir em uma outra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sz="2000" dirty="0"/>
              <a:t>Tema de interesse: dependência da nicotina</a:t>
            </a:r>
          </a:p>
          <a:p>
            <a:pPr lvl="1"/>
            <a:r>
              <a:rPr lang="pt-BR" sz="2000" dirty="0"/>
              <a:t>Variáveis escolhidas: dependência da nicotina ao longo da vida </a:t>
            </a:r>
            <a:r>
              <a:rPr lang="pt-BR" sz="2000" i="1" dirty="0"/>
              <a:t>TABLIFEDX</a:t>
            </a:r>
            <a:r>
              <a:rPr lang="pt-BR" sz="2000" dirty="0"/>
              <a:t>; uso de cigarros nos últimos 12 meses </a:t>
            </a:r>
            <a:r>
              <a:rPr lang="pt-BR" sz="2000" i="1" dirty="0"/>
              <a:t>TAB12MDX</a:t>
            </a:r>
          </a:p>
          <a:p>
            <a:pPr lvl="1"/>
            <a:r>
              <a:rPr lang="pt-BR" sz="2000" dirty="0"/>
              <a:t>Questão de Pesquisa: TAB12MDX implica em TABLIFEDX?</a:t>
            </a:r>
          </a:p>
          <a:p>
            <a:pPr lvl="2"/>
            <a:r>
              <a:rPr lang="pt-BR" sz="2000" b="1" i="1" dirty="0"/>
              <a:t>O uso de cigarros ao longo dos últimos 12 meses aumentam a chance de dependência da nicotina para a vida inteira? </a:t>
            </a:r>
          </a:p>
        </p:txBody>
      </p:sp>
    </p:spTree>
    <p:extLst>
      <p:ext uri="{BB962C8B-B14F-4D97-AF65-F5344CB8AC3E}">
        <p14:creationId xmlns:p14="http://schemas.microsoft.com/office/powerpoint/2010/main" val="3548717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Gray Rectangle">
            <a:extLst>
              <a:ext uri="{FF2B5EF4-FFF2-40B4-BE49-F238E27FC236}">
                <a16:creationId xmlns:a16="http://schemas.microsoft.com/office/drawing/2014/main" id="{97DE2941-F6D4-4BA6-B269-DA4A83D24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25C8F4-85C5-49AC-8545-939D7EEB0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820E0-DAF5-4D2D-85F8-AC90DCE61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65D4EF-216F-4F44-8549-DE03135C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51" y="539496"/>
            <a:ext cx="9527555" cy="1462294"/>
          </a:xfrm>
        </p:spPr>
        <p:txBody>
          <a:bodyPr anchor="b">
            <a:normAutofit/>
          </a:bodyPr>
          <a:lstStyle/>
          <a:p>
            <a:r>
              <a:rPr lang="pt-BR" sz="4800" dirty="0"/>
              <a:t>Pergunta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F33328-C407-7241-831F-7C467D2B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092" y="2148094"/>
            <a:ext cx="10330249" cy="4170410"/>
          </a:xfrm>
        </p:spPr>
        <p:txBody>
          <a:bodyPr anchor="t">
            <a:normAutofit fontScale="92500"/>
          </a:bodyPr>
          <a:lstStyle/>
          <a:p>
            <a:pPr>
              <a:lnSpc>
                <a:spcPct val="124000"/>
              </a:lnSpc>
            </a:pPr>
            <a:r>
              <a:rPr lang="pt-BR" dirty="0"/>
              <a:t>As bases de dados normalmente são muito extensas.</a:t>
            </a:r>
          </a:p>
          <a:p>
            <a:pPr>
              <a:lnSpc>
                <a:spcPct val="124000"/>
              </a:lnSpc>
            </a:pPr>
            <a:r>
              <a:rPr lang="pt-BR" dirty="0"/>
              <a:t>Faça uma análise panorâmica de seus dados, busque por algum insight baseado nos seus conhecimentos e na literatura atual</a:t>
            </a:r>
          </a:p>
          <a:p>
            <a:pPr>
              <a:lnSpc>
                <a:spcPct val="124000"/>
              </a:lnSpc>
            </a:pPr>
            <a:r>
              <a:rPr lang="pt-BR" dirty="0"/>
              <a:t>Certamente, temos alguma expectativa a respeito da nossa questão de pesquisa</a:t>
            </a:r>
          </a:p>
          <a:p>
            <a:pPr lvl="1">
              <a:lnSpc>
                <a:spcPct val="124000"/>
              </a:lnSpc>
            </a:pPr>
            <a:r>
              <a:rPr lang="pt-BR" sz="2400" dirty="0"/>
              <a:t>É provável que quanto mais um indivíduo fuma ao longo do ano, maior a probabilidade dele se tornar dependente</a:t>
            </a:r>
          </a:p>
          <a:p>
            <a:pPr lvl="1">
              <a:lnSpc>
                <a:spcPct val="124000"/>
              </a:lnSpc>
            </a:pPr>
            <a:r>
              <a:rPr lang="pt-BR" sz="2400" dirty="0"/>
              <a:t>Cuidado para não enviesar sua pesquisa! Tente controlar suas paixões...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F7ADBB-5E75-4935-B1BF-D8AC3865D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322EC3-10E9-4291-8C9D-394A3C641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0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7EF39C-205E-DB46-9459-EABAA61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14" y="940910"/>
            <a:ext cx="4471588" cy="4976179"/>
          </a:xfrm>
        </p:spPr>
        <p:txBody>
          <a:bodyPr>
            <a:normAutofit/>
          </a:bodyPr>
          <a:lstStyle/>
          <a:p>
            <a:r>
              <a:rPr lang="pt-BR" dirty="0"/>
              <a:t>Análise Exploratória de Dados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1B0095A-AF6D-4410-9472-F0D7746F7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968491"/>
              </p:ext>
            </p:extLst>
          </p:nvPr>
        </p:nvGraphicFramePr>
        <p:xfrm>
          <a:off x="5917864" y="685800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41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199B3-2FA1-1944-AC38-6FA4F0CD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Estatística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605E36-5CD0-FE4E-BFE2-A51C8E2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071" y="1825625"/>
            <a:ext cx="9485585" cy="4206383"/>
          </a:xfrm>
        </p:spPr>
        <p:txBody>
          <a:bodyPr/>
          <a:lstStyle/>
          <a:p>
            <a:r>
              <a:rPr lang="pt-BR" dirty="0"/>
              <a:t>É a linguagem comum da ciência, usada para converter dados em informações úteis</a:t>
            </a:r>
          </a:p>
          <a:p>
            <a:r>
              <a:rPr lang="pt-BR" dirty="0"/>
              <a:t>Processo:</a:t>
            </a:r>
          </a:p>
          <a:p>
            <a:pPr lvl="1"/>
            <a:r>
              <a:rPr lang="pt-BR" dirty="0"/>
              <a:t>Coleta de dados</a:t>
            </a:r>
          </a:p>
          <a:p>
            <a:pPr lvl="1"/>
            <a:r>
              <a:rPr lang="pt-BR" dirty="0"/>
              <a:t>Análise exploratória</a:t>
            </a:r>
          </a:p>
          <a:p>
            <a:pPr lvl="1"/>
            <a:r>
              <a:rPr lang="pt-BR" dirty="0"/>
              <a:t>Inferência</a:t>
            </a:r>
          </a:p>
        </p:txBody>
      </p:sp>
    </p:spTree>
    <p:extLst>
      <p:ext uri="{BB962C8B-B14F-4D97-AF65-F5344CB8AC3E}">
        <p14:creationId xmlns:p14="http://schemas.microsoft.com/office/powerpoint/2010/main" val="1493489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286D4-7AB4-4607-B491-39A595357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C5547980-FC15-420A-AB09-867110FD6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B5A9F3F-CEFA-48C9-BA7B-BD2EBBC71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F22E5C-4EDF-CD42-BE29-5BED479A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688" y="948519"/>
            <a:ext cx="4185360" cy="4976179"/>
          </a:xfrm>
        </p:spPr>
        <p:txBody>
          <a:bodyPr>
            <a:normAutofit/>
          </a:bodyPr>
          <a:lstStyle/>
          <a:p>
            <a:r>
              <a:rPr lang="pt-BR" dirty="0"/>
              <a:t>Análise Exploratória de Dados</a:t>
            </a:r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5EF257B4-536F-43F8-B592-C5C82EC9D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267A879-D70E-4568-868D-00157FAC4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1D632C7-A1A3-4995-AFE1-7AF9AAC87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407114"/>
              </p:ext>
            </p:extLst>
          </p:nvPr>
        </p:nvGraphicFramePr>
        <p:xfrm>
          <a:off x="248140" y="753026"/>
          <a:ext cx="6635260" cy="5381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13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07E8F-DB97-1E4E-9CE3-20AA438A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944" y="540168"/>
            <a:ext cx="10388945" cy="1116104"/>
          </a:xfrm>
        </p:spPr>
        <p:txBody>
          <a:bodyPr anchor="b">
            <a:normAutofit/>
          </a:bodyPr>
          <a:lstStyle/>
          <a:p>
            <a:r>
              <a:rPr lang="pt-BR" sz="4000" dirty="0">
                <a:solidFill>
                  <a:schemeClr val="tx1"/>
                </a:solidFill>
              </a:rPr>
              <a:t>Análise de Exploratória de Dados Bivariada</a:t>
            </a:r>
          </a:p>
        </p:txBody>
      </p:sp>
      <p:pic>
        <p:nvPicPr>
          <p:cNvPr id="5" name="Gráfico 4" descr="Gráfico de barras com preenchimento sólido">
            <a:extLst>
              <a:ext uri="{FF2B5EF4-FFF2-40B4-BE49-F238E27FC236}">
                <a16:creationId xmlns:a16="http://schemas.microsoft.com/office/drawing/2014/main" id="{106E9175-99D8-D84B-B4E5-D50209384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286" y="2106846"/>
            <a:ext cx="3854846" cy="3854846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023114-F3E8-9C4A-8711-662FC0C94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960" y="2112456"/>
            <a:ext cx="6664442" cy="3863441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Olhar uma variável de cada vez:</a:t>
            </a:r>
          </a:p>
          <a:p>
            <a:pPr lvl="1">
              <a:lnSpc>
                <a:spcPct val="130000"/>
              </a:lnSpc>
            </a:pPr>
            <a:r>
              <a:rPr lang="pt-BR" sz="2000" dirty="0">
                <a:solidFill>
                  <a:schemeClr val="tx1"/>
                </a:solidFill>
              </a:rPr>
              <a:t>Examinar a distribuição de uma variável – observar quais valores a variável assume e com que frequência esses valores se repetem</a:t>
            </a:r>
          </a:p>
          <a:p>
            <a:pPr lvl="1">
              <a:lnSpc>
                <a:spcPct val="130000"/>
              </a:lnSpc>
            </a:pPr>
            <a:r>
              <a:rPr lang="pt-BR" sz="2000" dirty="0">
                <a:solidFill>
                  <a:schemeClr val="tx1"/>
                </a:solidFill>
              </a:rPr>
              <a:t>Como usaremos massas de dados enormes, usaremos softwares estatísticos</a:t>
            </a:r>
          </a:p>
          <a:p>
            <a:pPr lvl="2">
              <a:lnSpc>
                <a:spcPct val="130000"/>
              </a:lnSpc>
            </a:pPr>
            <a:r>
              <a:rPr lang="pt-BR" sz="2000" dirty="0">
                <a:solidFill>
                  <a:schemeClr val="tx1"/>
                </a:solidFill>
              </a:rPr>
              <a:t>Python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93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AF82A-8CAB-724A-8F0F-ECA4B24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18" y="365125"/>
            <a:ext cx="9510637" cy="1325563"/>
          </a:xfrm>
        </p:spPr>
        <p:txBody>
          <a:bodyPr/>
          <a:lstStyle/>
          <a:p>
            <a:r>
              <a:rPr lang="pt-BR" dirty="0"/>
              <a:t>Atividade: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DBDED-3360-D64A-BCDA-2709AE4C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701" y="1825625"/>
            <a:ext cx="10246291" cy="4206383"/>
          </a:xfrm>
        </p:spPr>
        <p:txBody>
          <a:bodyPr/>
          <a:lstStyle/>
          <a:p>
            <a:r>
              <a:rPr lang="pt-BR" dirty="0"/>
              <a:t>Defina um </a:t>
            </a:r>
            <a:r>
              <a:rPr lang="pt-BR" dirty="0" err="1"/>
              <a:t>dataset</a:t>
            </a:r>
            <a:r>
              <a:rPr lang="pt-BR" dirty="0"/>
              <a:t> para iniciar sua análise exploratória</a:t>
            </a:r>
          </a:p>
          <a:p>
            <a:r>
              <a:rPr lang="pt-BR" dirty="0"/>
              <a:t>Faça uma leitura do </a:t>
            </a:r>
            <a:r>
              <a:rPr lang="pt-BR" dirty="0" err="1"/>
              <a:t>codebook</a:t>
            </a:r>
            <a:r>
              <a:rPr lang="pt-BR" dirty="0"/>
              <a:t> da sua base e defina uma questão de pesquisa</a:t>
            </a:r>
          </a:p>
          <a:p>
            <a:r>
              <a:rPr lang="pt-BR" dirty="0"/>
              <a:t>Estabeleça sua hipótese</a:t>
            </a:r>
          </a:p>
          <a:p>
            <a:pPr lvl="1"/>
            <a:r>
              <a:rPr lang="pt-BR" dirty="0"/>
              <a:t>Embase sua hipótese na literatura (busque artigos que fundamentem sua pesquisa)</a:t>
            </a:r>
          </a:p>
          <a:p>
            <a:r>
              <a:rPr lang="pt-BR" dirty="0"/>
              <a:t>Enumere as variáveis que serão utilizadas</a:t>
            </a:r>
          </a:p>
        </p:txBody>
      </p:sp>
    </p:spTree>
    <p:extLst>
      <p:ext uri="{BB962C8B-B14F-4D97-AF65-F5344CB8AC3E}">
        <p14:creationId xmlns:p14="http://schemas.microsoft.com/office/powerpoint/2010/main" val="1472428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58232-1A32-4441-9F35-98572373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Distribuições</a:t>
            </a:r>
          </a:p>
        </p:txBody>
      </p:sp>
      <p:pic>
        <p:nvPicPr>
          <p:cNvPr id="5" name="Espaço Reservado para Conteúdo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id="{41466408-F62F-984E-9633-4FF908872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681" y="1865312"/>
            <a:ext cx="6324600" cy="4127500"/>
          </a:xfrm>
        </p:spPr>
      </p:pic>
    </p:spTree>
    <p:extLst>
      <p:ext uri="{BB962C8B-B14F-4D97-AF65-F5344CB8AC3E}">
        <p14:creationId xmlns:p14="http://schemas.microsoft.com/office/powerpoint/2010/main" val="380215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541850" y="58783"/>
            <a:ext cx="2106004" cy="1212047"/>
          </a:xfrm>
          <a:custGeom>
            <a:avLst/>
            <a:gdLst>
              <a:gd name="connsiteX0" fmla="*/ 2095754 w 2102104"/>
              <a:gd name="connsiteY0" fmla="*/ 1203451 h 1209802"/>
              <a:gd name="connsiteX1" fmla="*/ 2095754 w 2102104"/>
              <a:gd name="connsiteY1" fmla="*/ 6350 h 1209802"/>
              <a:gd name="connsiteX2" fmla="*/ 6350 w 2102104"/>
              <a:gd name="connsiteY2" fmla="*/ 6350 h 1209802"/>
              <a:gd name="connsiteX3" fmla="*/ 2095754 w 2102104"/>
              <a:gd name="connsiteY3" fmla="*/ 1203451 h 1209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02104" h="1209802">
                <a:moveTo>
                  <a:pt x="2095754" y="1203451"/>
                </a:moveTo>
                <a:lnTo>
                  <a:pt x="2095754" y="6350"/>
                </a:lnTo>
                <a:lnTo>
                  <a:pt x="6350" y="6350"/>
                </a:lnTo>
                <a:lnTo>
                  <a:pt x="2095754" y="1203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2612" y="28628"/>
            <a:ext cx="2099388" cy="1272356"/>
          </a:xfrm>
          <a:prstGeom prst="rect">
            <a:avLst/>
          </a:prstGeom>
          <a:noFill/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8A07CC9-2B33-FF49-A4FC-862C49D1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Sistêmica da Estatística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37ABAEF0-CC07-DB45-B5E4-5CF90154B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1352275" cy="4403725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valores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obtidos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amostra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população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 interesse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14000"/>
              </a:lnSpc>
            </a:pPr>
            <a:r>
              <a:rPr lang="en-US" altLang="zh-CN" sz="3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descrevemos</a:t>
            </a:r>
            <a:r>
              <a:rPr lang="en-US" altLang="zh-CN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amostra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3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caracterizamos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população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 </a:t>
            </a:r>
            <a:r>
              <a:rPr lang="en-US" altLang="zh-CN" sz="3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todo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generalizando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observações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amostra</a:t>
            </a:r>
            <a:r>
              <a:rPr lang="en-US" altLang="zh-CN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4000"/>
              </a:lnSpc>
            </a:pP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Tirar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conclusões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sobre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população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com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amostra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observações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541850" y="58783"/>
            <a:ext cx="2106004" cy="1212047"/>
          </a:xfrm>
          <a:custGeom>
            <a:avLst/>
            <a:gdLst>
              <a:gd name="connsiteX0" fmla="*/ 2095754 w 2102104"/>
              <a:gd name="connsiteY0" fmla="*/ 1203451 h 1209802"/>
              <a:gd name="connsiteX1" fmla="*/ 2095754 w 2102104"/>
              <a:gd name="connsiteY1" fmla="*/ 6350 h 1209802"/>
              <a:gd name="connsiteX2" fmla="*/ 6350 w 2102104"/>
              <a:gd name="connsiteY2" fmla="*/ 6350 h 1209802"/>
              <a:gd name="connsiteX3" fmla="*/ 2095754 w 2102104"/>
              <a:gd name="connsiteY3" fmla="*/ 1203451 h 1209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02104" h="1209802">
                <a:moveTo>
                  <a:pt x="2095754" y="1203451"/>
                </a:moveTo>
                <a:lnTo>
                  <a:pt x="2095754" y="6350"/>
                </a:lnTo>
                <a:lnTo>
                  <a:pt x="6350" y="6350"/>
                </a:lnTo>
                <a:lnTo>
                  <a:pt x="2095754" y="1203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3" name="Freeform 3"/>
          <p:cNvSpPr/>
          <p:nvPr/>
        </p:nvSpPr>
        <p:spPr>
          <a:xfrm>
            <a:off x="2127915" y="1548458"/>
            <a:ext cx="2900971" cy="1921512"/>
          </a:xfrm>
          <a:custGeom>
            <a:avLst/>
            <a:gdLst>
              <a:gd name="connsiteX0" fmla="*/ 1447800 w 2895599"/>
              <a:gd name="connsiteY0" fmla="*/ 0 h 1917954"/>
              <a:gd name="connsiteX1" fmla="*/ 0 w 2895599"/>
              <a:gd name="connsiteY1" fmla="*/ 959358 h 1917954"/>
              <a:gd name="connsiteX2" fmla="*/ 1447800 w 2895599"/>
              <a:gd name="connsiteY2" fmla="*/ 1917954 h 1917954"/>
              <a:gd name="connsiteX3" fmla="*/ 2895600 w 2895599"/>
              <a:gd name="connsiteY3" fmla="*/ 959358 h 1917954"/>
              <a:gd name="connsiteX4" fmla="*/ 1447800 w 2895599"/>
              <a:gd name="connsiteY4" fmla="*/ 0 h 19179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95599" h="1917954">
                <a:moveTo>
                  <a:pt x="1447800" y="0"/>
                </a:moveTo>
                <a:cubicBezTo>
                  <a:pt x="648462" y="0"/>
                  <a:pt x="0" y="429767"/>
                  <a:pt x="0" y="959358"/>
                </a:cubicBezTo>
                <a:cubicBezTo>
                  <a:pt x="0" y="1488948"/>
                  <a:pt x="648462" y="1917954"/>
                  <a:pt x="1447800" y="1917954"/>
                </a:cubicBezTo>
                <a:cubicBezTo>
                  <a:pt x="2247138" y="1917954"/>
                  <a:pt x="2895600" y="1488948"/>
                  <a:pt x="2895600" y="959358"/>
                </a:cubicBezTo>
                <a:cubicBezTo>
                  <a:pt x="2895600" y="429767"/>
                  <a:pt x="2247138" y="0"/>
                  <a:pt x="1447800" y="0"/>
                </a:cubicBezTo>
              </a:path>
            </a:pathLst>
          </a:custGeom>
          <a:solidFill>
            <a:srgbClr val="75FF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5" name="Freeform 3"/>
          <p:cNvSpPr/>
          <p:nvPr/>
        </p:nvSpPr>
        <p:spPr>
          <a:xfrm>
            <a:off x="2121553" y="1542096"/>
            <a:ext cx="2913695" cy="1934236"/>
          </a:xfrm>
          <a:custGeom>
            <a:avLst/>
            <a:gdLst>
              <a:gd name="connsiteX0" fmla="*/ 1454150 w 2908299"/>
              <a:gd name="connsiteY0" fmla="*/ 6350 h 1930654"/>
              <a:gd name="connsiteX1" fmla="*/ 6350 w 2908299"/>
              <a:gd name="connsiteY1" fmla="*/ 965708 h 1930654"/>
              <a:gd name="connsiteX2" fmla="*/ 1454150 w 2908299"/>
              <a:gd name="connsiteY2" fmla="*/ 1924304 h 1930654"/>
              <a:gd name="connsiteX3" fmla="*/ 2901950 w 2908299"/>
              <a:gd name="connsiteY3" fmla="*/ 965708 h 1930654"/>
              <a:gd name="connsiteX4" fmla="*/ 1454150 w 2908299"/>
              <a:gd name="connsiteY4" fmla="*/ 6350 h 19306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8299" h="1930654">
                <a:moveTo>
                  <a:pt x="1454150" y="6350"/>
                </a:moveTo>
                <a:cubicBezTo>
                  <a:pt x="654812" y="6350"/>
                  <a:pt x="6350" y="436117"/>
                  <a:pt x="6350" y="965708"/>
                </a:cubicBezTo>
                <a:cubicBezTo>
                  <a:pt x="6350" y="1495298"/>
                  <a:pt x="654812" y="1924304"/>
                  <a:pt x="1454150" y="1924304"/>
                </a:cubicBezTo>
                <a:cubicBezTo>
                  <a:pt x="2253488" y="1924304"/>
                  <a:pt x="2901950" y="1495298"/>
                  <a:pt x="2901950" y="965708"/>
                </a:cubicBezTo>
                <a:cubicBezTo>
                  <a:pt x="2901950" y="436117"/>
                  <a:pt x="2253488" y="6350"/>
                  <a:pt x="14541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6" name="Freeform 3"/>
          <p:cNvSpPr/>
          <p:nvPr/>
        </p:nvSpPr>
        <p:spPr>
          <a:xfrm>
            <a:off x="4570839" y="2095826"/>
            <a:ext cx="330557" cy="453467"/>
          </a:xfrm>
          <a:custGeom>
            <a:avLst/>
            <a:gdLst>
              <a:gd name="connsiteX0" fmla="*/ 165354 w 329945"/>
              <a:gd name="connsiteY0" fmla="*/ 0 h 452627"/>
              <a:gd name="connsiteX1" fmla="*/ 0 w 329945"/>
              <a:gd name="connsiteY1" fmla="*/ 226313 h 452627"/>
              <a:gd name="connsiteX2" fmla="*/ 165354 w 329945"/>
              <a:gd name="connsiteY2" fmla="*/ 452628 h 452627"/>
              <a:gd name="connsiteX3" fmla="*/ 329945 w 329945"/>
              <a:gd name="connsiteY3" fmla="*/ 226313 h 452627"/>
              <a:gd name="connsiteX4" fmla="*/ 165354 w 329945"/>
              <a:gd name="connsiteY4" fmla="*/ 0 h 4526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9945" h="452627">
                <a:moveTo>
                  <a:pt x="165354" y="0"/>
                </a:moveTo>
                <a:cubicBezTo>
                  <a:pt x="73914" y="0"/>
                  <a:pt x="0" y="101345"/>
                  <a:pt x="0" y="226313"/>
                </a:cubicBezTo>
                <a:cubicBezTo>
                  <a:pt x="0" y="351282"/>
                  <a:pt x="73914" y="452628"/>
                  <a:pt x="165354" y="452628"/>
                </a:cubicBezTo>
                <a:cubicBezTo>
                  <a:pt x="256031" y="452628"/>
                  <a:pt x="329945" y="351282"/>
                  <a:pt x="329945" y="226313"/>
                </a:cubicBezTo>
                <a:cubicBezTo>
                  <a:pt x="329945" y="101345"/>
                  <a:pt x="256031" y="0"/>
                  <a:pt x="165354" y="0"/>
                </a:cubicBez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7" name="Freeform 3"/>
          <p:cNvSpPr/>
          <p:nvPr/>
        </p:nvSpPr>
        <p:spPr>
          <a:xfrm>
            <a:off x="4564477" y="2089464"/>
            <a:ext cx="343281" cy="466190"/>
          </a:xfrm>
          <a:custGeom>
            <a:avLst/>
            <a:gdLst>
              <a:gd name="connsiteX0" fmla="*/ 171704 w 342645"/>
              <a:gd name="connsiteY0" fmla="*/ 6350 h 465327"/>
              <a:gd name="connsiteX1" fmla="*/ 6350 w 342645"/>
              <a:gd name="connsiteY1" fmla="*/ 232663 h 465327"/>
              <a:gd name="connsiteX2" fmla="*/ 171704 w 342645"/>
              <a:gd name="connsiteY2" fmla="*/ 458978 h 465327"/>
              <a:gd name="connsiteX3" fmla="*/ 336295 w 342645"/>
              <a:gd name="connsiteY3" fmla="*/ 232663 h 465327"/>
              <a:gd name="connsiteX4" fmla="*/ 171704 w 342645"/>
              <a:gd name="connsiteY4" fmla="*/ 6350 h 4653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42645" h="465327">
                <a:moveTo>
                  <a:pt x="171704" y="6350"/>
                </a:moveTo>
                <a:cubicBezTo>
                  <a:pt x="80264" y="6350"/>
                  <a:pt x="6350" y="107695"/>
                  <a:pt x="6350" y="232663"/>
                </a:cubicBezTo>
                <a:cubicBezTo>
                  <a:pt x="6350" y="357632"/>
                  <a:pt x="80264" y="458978"/>
                  <a:pt x="171704" y="458978"/>
                </a:cubicBezTo>
                <a:cubicBezTo>
                  <a:pt x="262381" y="458978"/>
                  <a:pt x="336295" y="357632"/>
                  <a:pt x="336295" y="232663"/>
                </a:cubicBezTo>
                <a:cubicBezTo>
                  <a:pt x="336295" y="107695"/>
                  <a:pt x="262381" y="6350"/>
                  <a:pt x="17170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8" name="Freeform 3"/>
          <p:cNvSpPr/>
          <p:nvPr/>
        </p:nvSpPr>
        <p:spPr>
          <a:xfrm>
            <a:off x="8845943" y="2003453"/>
            <a:ext cx="1579503" cy="703103"/>
          </a:xfrm>
          <a:custGeom>
            <a:avLst/>
            <a:gdLst>
              <a:gd name="connsiteX0" fmla="*/ 0 w 1576578"/>
              <a:gd name="connsiteY0" fmla="*/ 0 h 701801"/>
              <a:gd name="connsiteX1" fmla="*/ 0 w 1576578"/>
              <a:gd name="connsiteY1" fmla="*/ 701801 h 701801"/>
              <a:gd name="connsiteX2" fmla="*/ 1576578 w 1576578"/>
              <a:gd name="connsiteY2" fmla="*/ 701801 h 701801"/>
              <a:gd name="connsiteX3" fmla="*/ 1576578 w 1576578"/>
              <a:gd name="connsiteY3" fmla="*/ 0 h 701801"/>
              <a:gd name="connsiteX4" fmla="*/ 0 w 1576578"/>
              <a:gd name="connsiteY4" fmla="*/ 0 h 701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76578" h="701801">
                <a:moveTo>
                  <a:pt x="0" y="0"/>
                </a:moveTo>
                <a:lnTo>
                  <a:pt x="0" y="701801"/>
                </a:lnTo>
                <a:lnTo>
                  <a:pt x="1576578" y="701801"/>
                </a:lnTo>
                <a:lnTo>
                  <a:pt x="1576578" y="0"/>
                </a:lnTo>
                <a:lnTo>
                  <a:pt x="0" y="0"/>
                </a:ln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9" name="Freeform 3"/>
          <p:cNvSpPr/>
          <p:nvPr/>
        </p:nvSpPr>
        <p:spPr>
          <a:xfrm>
            <a:off x="6961087" y="2935580"/>
            <a:ext cx="1961209" cy="397739"/>
          </a:xfrm>
          <a:custGeom>
            <a:avLst/>
            <a:gdLst>
              <a:gd name="connsiteX0" fmla="*/ 0 w 1957577"/>
              <a:gd name="connsiteY0" fmla="*/ 0 h 397002"/>
              <a:gd name="connsiteX1" fmla="*/ 0 w 1957577"/>
              <a:gd name="connsiteY1" fmla="*/ 397002 h 397002"/>
              <a:gd name="connsiteX2" fmla="*/ 1957577 w 1957577"/>
              <a:gd name="connsiteY2" fmla="*/ 397002 h 397002"/>
              <a:gd name="connsiteX3" fmla="*/ 1957577 w 1957577"/>
              <a:gd name="connsiteY3" fmla="*/ 0 h 397002"/>
              <a:gd name="connsiteX4" fmla="*/ 0 w 1957577"/>
              <a:gd name="connsiteY4" fmla="*/ 0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57577" h="397002">
                <a:moveTo>
                  <a:pt x="0" y="0"/>
                </a:moveTo>
                <a:lnTo>
                  <a:pt x="0" y="397002"/>
                </a:lnTo>
                <a:lnTo>
                  <a:pt x="1957577" y="397002"/>
                </a:lnTo>
                <a:lnTo>
                  <a:pt x="1957577" y="0"/>
                </a:lnTo>
                <a:lnTo>
                  <a:pt x="0" y="0"/>
                </a:ln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" name="Freeform 3"/>
          <p:cNvSpPr/>
          <p:nvPr/>
        </p:nvSpPr>
        <p:spPr>
          <a:xfrm>
            <a:off x="5276996" y="2840154"/>
            <a:ext cx="1183291" cy="572560"/>
          </a:xfrm>
          <a:custGeom>
            <a:avLst/>
            <a:gdLst>
              <a:gd name="connsiteX0" fmla="*/ 590550 w 1181100"/>
              <a:gd name="connsiteY0" fmla="*/ 19050 h 571500"/>
              <a:gd name="connsiteX1" fmla="*/ 19050 w 1181100"/>
              <a:gd name="connsiteY1" fmla="*/ 285750 h 571500"/>
              <a:gd name="connsiteX2" fmla="*/ 590550 w 1181100"/>
              <a:gd name="connsiteY2" fmla="*/ 552450 h 571500"/>
              <a:gd name="connsiteX3" fmla="*/ 1162050 w 1181100"/>
              <a:gd name="connsiteY3" fmla="*/ 285750 h 571500"/>
              <a:gd name="connsiteX4" fmla="*/ 590550 w 1181100"/>
              <a:gd name="connsiteY4" fmla="*/ 19050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1100" h="571500">
                <a:moveTo>
                  <a:pt x="590550" y="19050"/>
                </a:moveTo>
                <a:cubicBezTo>
                  <a:pt x="275081" y="19050"/>
                  <a:pt x="19050" y="138683"/>
                  <a:pt x="19050" y="285750"/>
                </a:cubicBezTo>
                <a:cubicBezTo>
                  <a:pt x="19050" y="432815"/>
                  <a:pt x="275081" y="552450"/>
                  <a:pt x="590550" y="552450"/>
                </a:cubicBezTo>
                <a:cubicBezTo>
                  <a:pt x="906017" y="552450"/>
                  <a:pt x="1162050" y="432815"/>
                  <a:pt x="1162050" y="285750"/>
                </a:cubicBezTo>
                <a:cubicBezTo>
                  <a:pt x="1162050" y="138683"/>
                  <a:pt x="906017" y="19050"/>
                  <a:pt x="590550" y="19050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1" name="Freeform 3"/>
          <p:cNvSpPr/>
          <p:nvPr/>
        </p:nvSpPr>
        <p:spPr>
          <a:xfrm>
            <a:off x="2840180" y="2614183"/>
            <a:ext cx="1450485" cy="652719"/>
          </a:xfrm>
          <a:custGeom>
            <a:avLst/>
            <a:gdLst>
              <a:gd name="connsiteX0" fmla="*/ 0 w 1447799"/>
              <a:gd name="connsiteY0" fmla="*/ 0 h 651510"/>
              <a:gd name="connsiteX1" fmla="*/ 0 w 1447799"/>
              <a:gd name="connsiteY1" fmla="*/ 651510 h 651510"/>
              <a:gd name="connsiteX2" fmla="*/ 1447799 w 1447799"/>
              <a:gd name="connsiteY2" fmla="*/ 651510 h 651510"/>
              <a:gd name="connsiteX3" fmla="*/ 1447799 w 1447799"/>
              <a:gd name="connsiteY3" fmla="*/ 0 h 651510"/>
              <a:gd name="connsiteX4" fmla="*/ 0 w 1447799"/>
              <a:gd name="connsiteY4" fmla="*/ 0 h 6515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7799" h="651510">
                <a:moveTo>
                  <a:pt x="0" y="0"/>
                </a:moveTo>
                <a:lnTo>
                  <a:pt x="0" y="651510"/>
                </a:lnTo>
                <a:lnTo>
                  <a:pt x="1447799" y="651510"/>
                </a:lnTo>
                <a:lnTo>
                  <a:pt x="1447799" y="0"/>
                </a:lnTo>
                <a:lnTo>
                  <a:pt x="0" y="0"/>
                </a:lnTo>
              </a:path>
            </a:pathLst>
          </a:custGeom>
          <a:solidFill>
            <a:srgbClr val="CC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2" name="Freeform 3"/>
          <p:cNvSpPr/>
          <p:nvPr/>
        </p:nvSpPr>
        <p:spPr>
          <a:xfrm>
            <a:off x="2833818" y="2607821"/>
            <a:ext cx="1463209" cy="664679"/>
          </a:xfrm>
          <a:custGeom>
            <a:avLst/>
            <a:gdLst>
              <a:gd name="connsiteX0" fmla="*/ 6350 w 1460499"/>
              <a:gd name="connsiteY0" fmla="*/ 6350 h 663448"/>
              <a:gd name="connsiteX1" fmla="*/ 6350 w 1460499"/>
              <a:gd name="connsiteY1" fmla="*/ 657098 h 663448"/>
              <a:gd name="connsiteX2" fmla="*/ 1454149 w 1460499"/>
              <a:gd name="connsiteY2" fmla="*/ 657098 h 663448"/>
              <a:gd name="connsiteX3" fmla="*/ 1454149 w 1460499"/>
              <a:gd name="connsiteY3" fmla="*/ 6350 h 663448"/>
              <a:gd name="connsiteX4" fmla="*/ 6350 w 1460499"/>
              <a:gd name="connsiteY4" fmla="*/ 6350 h 6634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60499" h="663448">
                <a:moveTo>
                  <a:pt x="6350" y="6350"/>
                </a:moveTo>
                <a:lnTo>
                  <a:pt x="6350" y="657098"/>
                </a:lnTo>
                <a:lnTo>
                  <a:pt x="1454149" y="657098"/>
                </a:lnTo>
                <a:lnTo>
                  <a:pt x="1454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CCCC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1647" y="0"/>
            <a:ext cx="2099388" cy="1272356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7261" y="1552275"/>
            <a:ext cx="1145121" cy="801584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76531" y="2875525"/>
            <a:ext cx="1017885" cy="279918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2260" y="3053655"/>
            <a:ext cx="521666" cy="139959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04739" y="1577722"/>
            <a:ext cx="2341135" cy="432601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907907" y="2697395"/>
            <a:ext cx="763414" cy="49621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6699" y="3855239"/>
            <a:ext cx="11636829" cy="274979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Estatística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descritiva</a:t>
            </a:r>
            <a:r>
              <a:rPr lang="en-US" altLang="zh-CN" sz="24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estatística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descreve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aspectos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importantes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conjunto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características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observadas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Probabilidade</a:t>
            </a:r>
            <a:r>
              <a:rPr lang="en-US" altLang="zh-CN" sz="24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número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indica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chance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determinada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situação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ocorrer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Inferência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estatística</a:t>
            </a:r>
            <a:r>
              <a:rPr lang="en-US" altLang="zh-CN" sz="24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estatística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amostra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fazer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generalizações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respeito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aspectos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importantes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população.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520680" y="699796"/>
            <a:ext cx="5650148" cy="15421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8"/>
              </a:lnSpc>
              <a:tabLst>
                <a:tab pos="1005206" algn="l"/>
                <a:tab pos="3600929" algn="l"/>
              </a:tabLst>
            </a:pPr>
            <a:r>
              <a:rPr lang="en-US" altLang="zh-CN" sz="1803" dirty="0"/>
              <a:t>	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Análises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Estatísticas</a:t>
            </a:r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1002"/>
              </a:lnSpc>
            </a:pPr>
            <a:endParaRPr lang="en-US" altLang="zh-CN" sz="1803" dirty="0"/>
          </a:p>
          <a:p>
            <a:pPr>
              <a:lnSpc>
                <a:spcPts val="2605"/>
              </a:lnSpc>
              <a:tabLst>
                <a:tab pos="1005206" algn="l"/>
                <a:tab pos="3600929" algn="l"/>
              </a:tabLst>
            </a:pPr>
            <a:r>
              <a:rPr lang="en-US" altLang="zh-CN" sz="1803" dirty="0"/>
              <a:t>		</a:t>
            </a:r>
            <a:r>
              <a:rPr lang="en-US" altLang="zh-CN" sz="20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Amostra</a:t>
            </a:r>
          </a:p>
          <a:p>
            <a:pPr>
              <a:lnSpc>
                <a:spcPts val="3406"/>
              </a:lnSpc>
              <a:tabLst>
                <a:tab pos="1005206" algn="l"/>
                <a:tab pos="3600929" algn="l"/>
              </a:tabLst>
            </a:pPr>
            <a:r>
              <a:rPr lang="en-US" altLang="zh-CN" sz="24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População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971525" y="2061217"/>
            <a:ext cx="1342596" cy="65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5"/>
              </a:lnSpc>
              <a:tabLst>
                <a:tab pos="38172" algn="l"/>
              </a:tabLst>
            </a:pPr>
            <a:r>
              <a:rPr lang="en-US" altLang="zh-CN" sz="20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Estatística</a:t>
            </a:r>
          </a:p>
          <a:p>
            <a:pPr>
              <a:lnSpc>
                <a:spcPts val="2304"/>
              </a:lnSpc>
              <a:tabLst>
                <a:tab pos="38172" algn="l"/>
              </a:tabLst>
            </a:pPr>
            <a:r>
              <a:rPr lang="en-US" altLang="zh-CN" sz="1803" dirty="0"/>
              <a:t>	</a:t>
            </a:r>
            <a:r>
              <a:rPr lang="en-US" altLang="zh-CN" sz="20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descritiva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050268" y="2990037"/>
            <a:ext cx="1779422" cy="35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5"/>
              </a:lnSpc>
            </a:pPr>
            <a:r>
              <a:rPr lang="en-US" altLang="zh-CN" sz="2002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Probabilidade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587058" y="2939143"/>
            <a:ext cx="647210" cy="4059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5"/>
              </a:lnSpc>
            </a:pPr>
            <a:r>
              <a:rPr lang="en-US" altLang="zh-CN" sz="24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Erro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966003" y="2671949"/>
            <a:ext cx="1204483" cy="5858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4"/>
              </a:lnSpc>
            </a:pPr>
            <a:r>
              <a:rPr lang="en-US" altLang="zh-CN" sz="1803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Inferência</a:t>
            </a:r>
          </a:p>
          <a:p>
            <a:pPr>
              <a:lnSpc>
                <a:spcPts val="2104"/>
              </a:lnSpc>
            </a:pPr>
            <a:r>
              <a:rPr lang="en-US" altLang="zh-CN" sz="1803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estatística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541850" y="58783"/>
            <a:ext cx="2106004" cy="1212047"/>
          </a:xfrm>
          <a:custGeom>
            <a:avLst/>
            <a:gdLst>
              <a:gd name="connsiteX0" fmla="*/ 2095754 w 2102104"/>
              <a:gd name="connsiteY0" fmla="*/ 1203451 h 1209802"/>
              <a:gd name="connsiteX1" fmla="*/ 2095754 w 2102104"/>
              <a:gd name="connsiteY1" fmla="*/ 6350 h 1209802"/>
              <a:gd name="connsiteX2" fmla="*/ 6350 w 2102104"/>
              <a:gd name="connsiteY2" fmla="*/ 6350 h 1209802"/>
              <a:gd name="connsiteX3" fmla="*/ 2095754 w 2102104"/>
              <a:gd name="connsiteY3" fmla="*/ 1203451 h 1209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02104" h="1209802">
                <a:moveTo>
                  <a:pt x="2095754" y="1203451"/>
                </a:moveTo>
                <a:lnTo>
                  <a:pt x="2095754" y="6350"/>
                </a:lnTo>
                <a:lnTo>
                  <a:pt x="6350" y="6350"/>
                </a:lnTo>
                <a:lnTo>
                  <a:pt x="2095754" y="1203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3" name="Freeform 3"/>
          <p:cNvSpPr/>
          <p:nvPr/>
        </p:nvSpPr>
        <p:spPr>
          <a:xfrm>
            <a:off x="2584436" y="2140867"/>
            <a:ext cx="1875708" cy="1863493"/>
          </a:xfrm>
          <a:custGeom>
            <a:avLst/>
            <a:gdLst>
              <a:gd name="connsiteX0" fmla="*/ 0 w 1872234"/>
              <a:gd name="connsiteY0" fmla="*/ 454914 h 1860042"/>
              <a:gd name="connsiteX1" fmla="*/ 419100 w 1872234"/>
              <a:gd name="connsiteY1" fmla="*/ 1860042 h 1860042"/>
              <a:gd name="connsiteX2" fmla="*/ 1872234 w 1872234"/>
              <a:gd name="connsiteY2" fmla="*/ 1556004 h 1860042"/>
              <a:gd name="connsiteX3" fmla="*/ 1405890 w 1872234"/>
              <a:gd name="connsiteY3" fmla="*/ 0 h 1860042"/>
              <a:gd name="connsiteX4" fmla="*/ 0 w 1872234"/>
              <a:gd name="connsiteY4" fmla="*/ 454914 h 1860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2234" h="1860042">
                <a:moveTo>
                  <a:pt x="0" y="454914"/>
                </a:moveTo>
                <a:lnTo>
                  <a:pt x="419100" y="1860042"/>
                </a:lnTo>
                <a:lnTo>
                  <a:pt x="1872234" y="1556004"/>
                </a:lnTo>
                <a:lnTo>
                  <a:pt x="1405890" y="0"/>
                </a:lnTo>
                <a:lnTo>
                  <a:pt x="0" y="454914"/>
                </a:lnTo>
              </a:path>
            </a:pathLst>
          </a:custGeom>
          <a:solidFill>
            <a:srgbClr val="F2E5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5" name="Freeform 3"/>
          <p:cNvSpPr/>
          <p:nvPr/>
        </p:nvSpPr>
        <p:spPr>
          <a:xfrm>
            <a:off x="2770709" y="3079865"/>
            <a:ext cx="1358113" cy="924494"/>
          </a:xfrm>
          <a:custGeom>
            <a:avLst/>
            <a:gdLst>
              <a:gd name="connsiteX0" fmla="*/ 70103 w 1355598"/>
              <a:gd name="connsiteY0" fmla="*/ 0 h 922782"/>
              <a:gd name="connsiteX1" fmla="*/ 30480 w 1355598"/>
              <a:gd name="connsiteY1" fmla="*/ 51054 h 922782"/>
              <a:gd name="connsiteX2" fmla="*/ 0 w 1355598"/>
              <a:gd name="connsiteY2" fmla="*/ 132588 h 922782"/>
              <a:gd name="connsiteX3" fmla="*/ 229361 w 1355598"/>
              <a:gd name="connsiteY3" fmla="*/ 922782 h 922782"/>
              <a:gd name="connsiteX4" fmla="*/ 1321307 w 1355598"/>
              <a:gd name="connsiteY4" fmla="*/ 692658 h 922782"/>
              <a:gd name="connsiteX5" fmla="*/ 1352550 w 1355598"/>
              <a:gd name="connsiteY5" fmla="*/ 623316 h 922782"/>
              <a:gd name="connsiteX6" fmla="*/ 1355598 w 1355598"/>
              <a:gd name="connsiteY6" fmla="*/ 544829 h 922782"/>
              <a:gd name="connsiteX7" fmla="*/ 1340357 w 1355598"/>
              <a:gd name="connsiteY7" fmla="*/ 455676 h 922782"/>
              <a:gd name="connsiteX8" fmla="*/ 1193291 w 1355598"/>
              <a:gd name="connsiteY8" fmla="*/ 264414 h 922782"/>
              <a:gd name="connsiteX9" fmla="*/ 70103 w 1355598"/>
              <a:gd name="connsiteY9" fmla="*/ 0 h 9227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355598" h="922782">
                <a:moveTo>
                  <a:pt x="70103" y="0"/>
                </a:moveTo>
                <a:lnTo>
                  <a:pt x="30480" y="51054"/>
                </a:lnTo>
                <a:lnTo>
                  <a:pt x="0" y="132588"/>
                </a:lnTo>
                <a:lnTo>
                  <a:pt x="229361" y="922782"/>
                </a:lnTo>
                <a:lnTo>
                  <a:pt x="1321307" y="692658"/>
                </a:lnTo>
                <a:lnTo>
                  <a:pt x="1352550" y="623316"/>
                </a:lnTo>
                <a:lnTo>
                  <a:pt x="1355598" y="544829"/>
                </a:lnTo>
                <a:lnTo>
                  <a:pt x="1340357" y="455676"/>
                </a:lnTo>
                <a:lnTo>
                  <a:pt x="1193291" y="264414"/>
                </a:lnTo>
                <a:lnTo>
                  <a:pt x="70103" y="0"/>
                </a:lnTo>
              </a:path>
            </a:pathLst>
          </a:custGeom>
          <a:solidFill>
            <a:srgbClr val="B8A5C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6" name="Freeform 3"/>
          <p:cNvSpPr/>
          <p:nvPr/>
        </p:nvSpPr>
        <p:spPr>
          <a:xfrm>
            <a:off x="2829492" y="2233240"/>
            <a:ext cx="1597824" cy="1431401"/>
          </a:xfrm>
          <a:custGeom>
            <a:avLst/>
            <a:gdLst>
              <a:gd name="connsiteX0" fmla="*/ 333755 w 1594865"/>
              <a:gd name="connsiteY0" fmla="*/ 99822 h 1428750"/>
              <a:gd name="connsiteX1" fmla="*/ 155447 w 1594865"/>
              <a:gd name="connsiteY1" fmla="*/ 296417 h 1428750"/>
              <a:gd name="connsiteX2" fmla="*/ 44195 w 1594865"/>
              <a:gd name="connsiteY2" fmla="*/ 470153 h 1428750"/>
              <a:gd name="connsiteX3" fmla="*/ 7619 w 1594865"/>
              <a:gd name="connsiteY3" fmla="*/ 634745 h 1428750"/>
              <a:gd name="connsiteX4" fmla="*/ 0 w 1594865"/>
              <a:gd name="connsiteY4" fmla="*/ 812291 h 1428750"/>
              <a:gd name="connsiteX5" fmla="*/ 70103 w 1594865"/>
              <a:gd name="connsiteY5" fmla="*/ 1012697 h 1428750"/>
              <a:gd name="connsiteX6" fmla="*/ 211835 w 1594865"/>
              <a:gd name="connsiteY6" fmla="*/ 1191767 h 1428750"/>
              <a:gd name="connsiteX7" fmla="*/ 377952 w 1594865"/>
              <a:gd name="connsiteY7" fmla="*/ 1332737 h 1428750"/>
              <a:gd name="connsiteX8" fmla="*/ 645414 w 1594865"/>
              <a:gd name="connsiteY8" fmla="*/ 1414272 h 1428750"/>
              <a:gd name="connsiteX9" fmla="*/ 860298 w 1594865"/>
              <a:gd name="connsiteY9" fmla="*/ 1428749 h 1428750"/>
              <a:gd name="connsiteX10" fmla="*/ 1135380 w 1594865"/>
              <a:gd name="connsiteY10" fmla="*/ 1369313 h 1428750"/>
              <a:gd name="connsiteX11" fmla="*/ 1383792 w 1594865"/>
              <a:gd name="connsiteY11" fmla="*/ 1228343 h 1428750"/>
              <a:gd name="connsiteX12" fmla="*/ 1524761 w 1594865"/>
              <a:gd name="connsiteY12" fmla="*/ 1061466 h 1428750"/>
              <a:gd name="connsiteX13" fmla="*/ 1594865 w 1594865"/>
              <a:gd name="connsiteY13" fmla="*/ 827531 h 1428750"/>
              <a:gd name="connsiteX14" fmla="*/ 1594865 w 1594865"/>
              <a:gd name="connsiteY14" fmla="*/ 585978 h 1428750"/>
              <a:gd name="connsiteX15" fmla="*/ 1543049 w 1594865"/>
              <a:gd name="connsiteY15" fmla="*/ 397001 h 1428750"/>
              <a:gd name="connsiteX16" fmla="*/ 1416558 w 1594865"/>
              <a:gd name="connsiteY16" fmla="*/ 240791 h 1428750"/>
              <a:gd name="connsiteX17" fmla="*/ 1269492 w 1594865"/>
              <a:gd name="connsiteY17" fmla="*/ 129539 h 1428750"/>
              <a:gd name="connsiteX18" fmla="*/ 1127760 w 1594865"/>
              <a:gd name="connsiteY18" fmla="*/ 70103 h 1428750"/>
              <a:gd name="connsiteX19" fmla="*/ 986789 w 1594865"/>
              <a:gd name="connsiteY19" fmla="*/ 28955 h 1428750"/>
              <a:gd name="connsiteX20" fmla="*/ 813053 w 1594865"/>
              <a:gd name="connsiteY20" fmla="*/ 6857 h 1428750"/>
              <a:gd name="connsiteX21" fmla="*/ 697230 w 1594865"/>
              <a:gd name="connsiteY21" fmla="*/ 0 h 1428750"/>
              <a:gd name="connsiteX22" fmla="*/ 526542 w 1594865"/>
              <a:gd name="connsiteY22" fmla="*/ 32766 h 1428750"/>
              <a:gd name="connsiteX23" fmla="*/ 333755 w 1594865"/>
              <a:gd name="connsiteY23" fmla="*/ 99822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1594865" h="1428750">
                <a:moveTo>
                  <a:pt x="333755" y="99822"/>
                </a:moveTo>
                <a:lnTo>
                  <a:pt x="155447" y="296417"/>
                </a:lnTo>
                <a:lnTo>
                  <a:pt x="44195" y="470153"/>
                </a:lnTo>
                <a:lnTo>
                  <a:pt x="7619" y="634745"/>
                </a:lnTo>
                <a:lnTo>
                  <a:pt x="0" y="812291"/>
                </a:lnTo>
                <a:lnTo>
                  <a:pt x="70103" y="1012697"/>
                </a:lnTo>
                <a:lnTo>
                  <a:pt x="211835" y="1191767"/>
                </a:lnTo>
                <a:lnTo>
                  <a:pt x="377952" y="1332737"/>
                </a:lnTo>
                <a:lnTo>
                  <a:pt x="645414" y="1414272"/>
                </a:lnTo>
                <a:lnTo>
                  <a:pt x="860298" y="1428749"/>
                </a:lnTo>
                <a:lnTo>
                  <a:pt x="1135380" y="1369313"/>
                </a:lnTo>
                <a:lnTo>
                  <a:pt x="1383792" y="1228343"/>
                </a:lnTo>
                <a:lnTo>
                  <a:pt x="1524761" y="1061466"/>
                </a:lnTo>
                <a:lnTo>
                  <a:pt x="1594865" y="827531"/>
                </a:lnTo>
                <a:lnTo>
                  <a:pt x="1594865" y="585978"/>
                </a:lnTo>
                <a:lnTo>
                  <a:pt x="1543049" y="397001"/>
                </a:lnTo>
                <a:lnTo>
                  <a:pt x="1416558" y="240791"/>
                </a:lnTo>
                <a:lnTo>
                  <a:pt x="1269492" y="129539"/>
                </a:lnTo>
                <a:lnTo>
                  <a:pt x="1127760" y="70103"/>
                </a:lnTo>
                <a:lnTo>
                  <a:pt x="986789" y="28955"/>
                </a:lnTo>
                <a:lnTo>
                  <a:pt x="813053" y="6857"/>
                </a:lnTo>
                <a:lnTo>
                  <a:pt x="697230" y="0"/>
                </a:lnTo>
                <a:lnTo>
                  <a:pt x="526542" y="32766"/>
                </a:lnTo>
                <a:lnTo>
                  <a:pt x="333755" y="99822"/>
                </a:lnTo>
              </a:path>
            </a:pathLst>
          </a:custGeom>
          <a:solidFill>
            <a:srgbClr val="B2E5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7" name="Freeform 3"/>
          <p:cNvSpPr/>
          <p:nvPr/>
        </p:nvSpPr>
        <p:spPr>
          <a:xfrm>
            <a:off x="3529542" y="2320269"/>
            <a:ext cx="688599" cy="864947"/>
          </a:xfrm>
          <a:custGeom>
            <a:avLst/>
            <a:gdLst>
              <a:gd name="connsiteX0" fmla="*/ 384810 w 687324"/>
              <a:gd name="connsiteY0" fmla="*/ 54863 h 863345"/>
              <a:gd name="connsiteX1" fmla="*/ 287273 w 687324"/>
              <a:gd name="connsiteY1" fmla="*/ 19050 h 863345"/>
              <a:gd name="connsiteX2" fmla="*/ 175260 w 687324"/>
              <a:gd name="connsiteY2" fmla="*/ 0 h 863345"/>
              <a:gd name="connsiteX3" fmla="*/ 70104 w 687324"/>
              <a:gd name="connsiteY3" fmla="*/ 7620 h 863345"/>
              <a:gd name="connsiteX4" fmla="*/ 0 w 687324"/>
              <a:gd name="connsiteY4" fmla="*/ 54863 h 863345"/>
              <a:gd name="connsiteX5" fmla="*/ 11429 w 687324"/>
              <a:gd name="connsiteY5" fmla="*/ 132588 h 863345"/>
              <a:gd name="connsiteX6" fmla="*/ 101345 w 687324"/>
              <a:gd name="connsiteY6" fmla="*/ 198120 h 863345"/>
              <a:gd name="connsiteX7" fmla="*/ 241554 w 687324"/>
              <a:gd name="connsiteY7" fmla="*/ 268223 h 863345"/>
              <a:gd name="connsiteX8" fmla="*/ 376428 w 687324"/>
              <a:gd name="connsiteY8" fmla="*/ 372617 h 863345"/>
              <a:gd name="connsiteX9" fmla="*/ 497585 w 687324"/>
              <a:gd name="connsiteY9" fmla="*/ 493776 h 863345"/>
              <a:gd name="connsiteX10" fmla="*/ 563879 w 687324"/>
              <a:gd name="connsiteY10" fmla="*/ 611123 h 863345"/>
              <a:gd name="connsiteX11" fmla="*/ 582929 w 687324"/>
              <a:gd name="connsiteY11" fmla="*/ 704088 h 863345"/>
              <a:gd name="connsiteX12" fmla="*/ 579120 w 687324"/>
              <a:gd name="connsiteY12" fmla="*/ 805434 h 863345"/>
              <a:gd name="connsiteX13" fmla="*/ 567689 w 687324"/>
              <a:gd name="connsiteY13" fmla="*/ 848106 h 863345"/>
              <a:gd name="connsiteX14" fmla="*/ 614172 w 687324"/>
              <a:gd name="connsiteY14" fmla="*/ 863345 h 863345"/>
              <a:gd name="connsiteX15" fmla="*/ 660654 w 687324"/>
              <a:gd name="connsiteY15" fmla="*/ 805434 h 863345"/>
              <a:gd name="connsiteX16" fmla="*/ 687323 w 687324"/>
              <a:gd name="connsiteY16" fmla="*/ 707898 h 863345"/>
              <a:gd name="connsiteX17" fmla="*/ 687323 w 687324"/>
              <a:gd name="connsiteY17" fmla="*/ 617982 h 863345"/>
              <a:gd name="connsiteX18" fmla="*/ 669035 w 687324"/>
              <a:gd name="connsiteY18" fmla="*/ 466344 h 863345"/>
              <a:gd name="connsiteX19" fmla="*/ 582929 w 687324"/>
              <a:gd name="connsiteY19" fmla="*/ 268223 h 863345"/>
              <a:gd name="connsiteX20" fmla="*/ 474726 w 687324"/>
              <a:gd name="connsiteY20" fmla="*/ 128777 h 863345"/>
              <a:gd name="connsiteX21" fmla="*/ 384810 w 687324"/>
              <a:gd name="connsiteY21" fmla="*/ 54863 h 8633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687324" h="863345">
                <a:moveTo>
                  <a:pt x="384810" y="54863"/>
                </a:moveTo>
                <a:lnTo>
                  <a:pt x="287273" y="19050"/>
                </a:lnTo>
                <a:lnTo>
                  <a:pt x="175260" y="0"/>
                </a:lnTo>
                <a:lnTo>
                  <a:pt x="70104" y="7620"/>
                </a:lnTo>
                <a:lnTo>
                  <a:pt x="0" y="54863"/>
                </a:lnTo>
                <a:lnTo>
                  <a:pt x="11429" y="132588"/>
                </a:lnTo>
                <a:lnTo>
                  <a:pt x="101345" y="198120"/>
                </a:lnTo>
                <a:lnTo>
                  <a:pt x="241554" y="268223"/>
                </a:lnTo>
                <a:lnTo>
                  <a:pt x="376428" y="372617"/>
                </a:lnTo>
                <a:lnTo>
                  <a:pt x="497585" y="493776"/>
                </a:lnTo>
                <a:lnTo>
                  <a:pt x="563879" y="611123"/>
                </a:lnTo>
                <a:lnTo>
                  <a:pt x="582929" y="704088"/>
                </a:lnTo>
                <a:lnTo>
                  <a:pt x="579120" y="805434"/>
                </a:lnTo>
                <a:lnTo>
                  <a:pt x="567689" y="848106"/>
                </a:lnTo>
                <a:lnTo>
                  <a:pt x="614172" y="863345"/>
                </a:lnTo>
                <a:lnTo>
                  <a:pt x="660654" y="805434"/>
                </a:lnTo>
                <a:lnTo>
                  <a:pt x="687323" y="707898"/>
                </a:lnTo>
                <a:lnTo>
                  <a:pt x="687323" y="617982"/>
                </a:lnTo>
                <a:lnTo>
                  <a:pt x="669035" y="466344"/>
                </a:lnTo>
                <a:lnTo>
                  <a:pt x="582929" y="268223"/>
                </a:lnTo>
                <a:lnTo>
                  <a:pt x="474726" y="128777"/>
                </a:lnTo>
                <a:lnTo>
                  <a:pt x="384810" y="54863"/>
                </a:lnTo>
              </a:path>
            </a:pathLst>
          </a:custGeom>
          <a:solidFill>
            <a:srgbClr val="E9F7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8" name="Freeform 3"/>
          <p:cNvSpPr/>
          <p:nvPr/>
        </p:nvSpPr>
        <p:spPr>
          <a:xfrm>
            <a:off x="2828728" y="2353096"/>
            <a:ext cx="1075650" cy="1304674"/>
          </a:xfrm>
          <a:custGeom>
            <a:avLst/>
            <a:gdLst>
              <a:gd name="connsiteX0" fmla="*/ 348995 w 1073658"/>
              <a:gd name="connsiteY0" fmla="*/ 0 h 1302258"/>
              <a:gd name="connsiteX1" fmla="*/ 315468 w 1073658"/>
              <a:gd name="connsiteY1" fmla="*/ 50291 h 1302258"/>
              <a:gd name="connsiteX2" fmla="*/ 320040 w 1073658"/>
              <a:gd name="connsiteY2" fmla="*/ 125729 h 1302258"/>
              <a:gd name="connsiteX3" fmla="*/ 390906 w 1073658"/>
              <a:gd name="connsiteY3" fmla="*/ 202691 h 1302258"/>
              <a:gd name="connsiteX4" fmla="*/ 568451 w 1073658"/>
              <a:gd name="connsiteY4" fmla="*/ 278129 h 1302258"/>
              <a:gd name="connsiteX5" fmla="*/ 740664 w 1073658"/>
              <a:gd name="connsiteY5" fmla="*/ 332994 h 1302258"/>
              <a:gd name="connsiteX6" fmla="*/ 854964 w 1073658"/>
              <a:gd name="connsiteY6" fmla="*/ 400050 h 1302258"/>
              <a:gd name="connsiteX7" fmla="*/ 951738 w 1073658"/>
              <a:gd name="connsiteY7" fmla="*/ 505967 h 1302258"/>
              <a:gd name="connsiteX8" fmla="*/ 1006601 w 1073658"/>
              <a:gd name="connsiteY8" fmla="*/ 606551 h 1302258"/>
              <a:gd name="connsiteX9" fmla="*/ 1043939 w 1073658"/>
              <a:gd name="connsiteY9" fmla="*/ 712469 h 1302258"/>
              <a:gd name="connsiteX10" fmla="*/ 1073658 w 1073658"/>
              <a:gd name="connsiteY10" fmla="*/ 860297 h 1302258"/>
              <a:gd name="connsiteX11" fmla="*/ 1073658 w 1073658"/>
              <a:gd name="connsiteY11" fmla="*/ 1032509 h 1302258"/>
              <a:gd name="connsiteX12" fmla="*/ 1043939 w 1073658"/>
              <a:gd name="connsiteY12" fmla="*/ 1150620 h 1302258"/>
              <a:gd name="connsiteX13" fmla="*/ 989076 w 1073658"/>
              <a:gd name="connsiteY13" fmla="*/ 1235202 h 1302258"/>
              <a:gd name="connsiteX14" fmla="*/ 888492 w 1073658"/>
              <a:gd name="connsiteY14" fmla="*/ 1294638 h 1302258"/>
              <a:gd name="connsiteX15" fmla="*/ 744473 w 1073658"/>
              <a:gd name="connsiteY15" fmla="*/ 1302258 h 1302258"/>
              <a:gd name="connsiteX16" fmla="*/ 513588 w 1073658"/>
              <a:gd name="connsiteY16" fmla="*/ 1260347 h 1302258"/>
              <a:gd name="connsiteX17" fmla="*/ 320040 w 1073658"/>
              <a:gd name="connsiteY17" fmla="*/ 1180338 h 1302258"/>
              <a:gd name="connsiteX18" fmla="*/ 176022 w 1073658"/>
              <a:gd name="connsiteY18" fmla="*/ 1057656 h 1302258"/>
              <a:gd name="connsiteX19" fmla="*/ 63246 w 1073658"/>
              <a:gd name="connsiteY19" fmla="*/ 885444 h 1302258"/>
              <a:gd name="connsiteX20" fmla="*/ 0 w 1073658"/>
              <a:gd name="connsiteY20" fmla="*/ 632460 h 1302258"/>
              <a:gd name="connsiteX21" fmla="*/ 29718 w 1073658"/>
              <a:gd name="connsiteY21" fmla="*/ 421385 h 1302258"/>
              <a:gd name="connsiteX22" fmla="*/ 91440 w 1073658"/>
              <a:gd name="connsiteY22" fmla="*/ 244601 h 1302258"/>
              <a:gd name="connsiteX23" fmla="*/ 193547 w 1073658"/>
              <a:gd name="connsiteY23" fmla="*/ 109727 h 1302258"/>
              <a:gd name="connsiteX24" fmla="*/ 348995 w 1073658"/>
              <a:gd name="connsiteY24" fmla="*/ 0 h 13022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073658" h="1302258">
                <a:moveTo>
                  <a:pt x="348995" y="0"/>
                </a:moveTo>
                <a:lnTo>
                  <a:pt x="315468" y="50291"/>
                </a:lnTo>
                <a:lnTo>
                  <a:pt x="320040" y="125729"/>
                </a:lnTo>
                <a:lnTo>
                  <a:pt x="390906" y="202691"/>
                </a:lnTo>
                <a:lnTo>
                  <a:pt x="568451" y="278129"/>
                </a:lnTo>
                <a:lnTo>
                  <a:pt x="740664" y="332994"/>
                </a:lnTo>
                <a:lnTo>
                  <a:pt x="854964" y="400050"/>
                </a:lnTo>
                <a:lnTo>
                  <a:pt x="951738" y="505967"/>
                </a:lnTo>
                <a:lnTo>
                  <a:pt x="1006601" y="606551"/>
                </a:lnTo>
                <a:lnTo>
                  <a:pt x="1043939" y="712469"/>
                </a:lnTo>
                <a:lnTo>
                  <a:pt x="1073658" y="860297"/>
                </a:lnTo>
                <a:lnTo>
                  <a:pt x="1073658" y="1032509"/>
                </a:lnTo>
                <a:lnTo>
                  <a:pt x="1043939" y="1150620"/>
                </a:lnTo>
                <a:lnTo>
                  <a:pt x="989076" y="1235202"/>
                </a:lnTo>
                <a:lnTo>
                  <a:pt x="888492" y="1294638"/>
                </a:lnTo>
                <a:lnTo>
                  <a:pt x="744473" y="1302258"/>
                </a:lnTo>
                <a:lnTo>
                  <a:pt x="513588" y="1260347"/>
                </a:lnTo>
                <a:lnTo>
                  <a:pt x="320040" y="1180338"/>
                </a:lnTo>
                <a:lnTo>
                  <a:pt x="176022" y="1057656"/>
                </a:lnTo>
                <a:lnTo>
                  <a:pt x="63246" y="885444"/>
                </a:lnTo>
                <a:lnTo>
                  <a:pt x="0" y="632460"/>
                </a:lnTo>
                <a:lnTo>
                  <a:pt x="29718" y="421385"/>
                </a:lnTo>
                <a:lnTo>
                  <a:pt x="91440" y="244601"/>
                </a:lnTo>
                <a:lnTo>
                  <a:pt x="193547" y="109727"/>
                </a:lnTo>
                <a:lnTo>
                  <a:pt x="348995" y="0"/>
                </a:lnTo>
              </a:path>
            </a:pathLst>
          </a:custGeom>
          <a:solidFill>
            <a:srgbClr val="8D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9" name="Freeform 3"/>
          <p:cNvSpPr/>
          <p:nvPr/>
        </p:nvSpPr>
        <p:spPr>
          <a:xfrm>
            <a:off x="4152489" y="2418750"/>
            <a:ext cx="283225" cy="516830"/>
          </a:xfrm>
          <a:custGeom>
            <a:avLst/>
            <a:gdLst>
              <a:gd name="connsiteX0" fmla="*/ 10667 w 282701"/>
              <a:gd name="connsiteY0" fmla="*/ 0 h 515873"/>
              <a:gd name="connsiteX1" fmla="*/ 37337 w 282701"/>
              <a:gd name="connsiteY1" fmla="*/ 121919 h 515873"/>
              <a:gd name="connsiteX2" fmla="*/ 0 w 282701"/>
              <a:gd name="connsiteY2" fmla="*/ 192785 h 515873"/>
              <a:gd name="connsiteX3" fmla="*/ 67055 w 282701"/>
              <a:gd name="connsiteY3" fmla="*/ 248411 h 515873"/>
              <a:gd name="connsiteX4" fmla="*/ 178307 w 282701"/>
              <a:gd name="connsiteY4" fmla="*/ 382523 h 515873"/>
              <a:gd name="connsiteX5" fmla="*/ 170687 w 282701"/>
              <a:gd name="connsiteY5" fmla="*/ 452628 h 515873"/>
              <a:gd name="connsiteX6" fmla="*/ 282701 w 282701"/>
              <a:gd name="connsiteY6" fmla="*/ 515873 h 515873"/>
              <a:gd name="connsiteX7" fmla="*/ 237743 w 282701"/>
              <a:gd name="connsiteY7" fmla="*/ 270509 h 515873"/>
              <a:gd name="connsiteX8" fmla="*/ 144779 w 282701"/>
              <a:gd name="connsiteY8" fmla="*/ 104394 h 515873"/>
              <a:gd name="connsiteX9" fmla="*/ 10667 w 282701"/>
              <a:gd name="connsiteY9" fmla="*/ 0 h 5158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82701" h="515873">
                <a:moveTo>
                  <a:pt x="10667" y="0"/>
                </a:moveTo>
                <a:lnTo>
                  <a:pt x="37337" y="121919"/>
                </a:lnTo>
                <a:lnTo>
                  <a:pt x="0" y="192785"/>
                </a:lnTo>
                <a:lnTo>
                  <a:pt x="67055" y="248411"/>
                </a:lnTo>
                <a:lnTo>
                  <a:pt x="178307" y="382523"/>
                </a:lnTo>
                <a:lnTo>
                  <a:pt x="170687" y="452628"/>
                </a:lnTo>
                <a:lnTo>
                  <a:pt x="282701" y="515873"/>
                </a:lnTo>
                <a:lnTo>
                  <a:pt x="237743" y="270509"/>
                </a:lnTo>
                <a:lnTo>
                  <a:pt x="144779" y="104394"/>
                </a:lnTo>
                <a:lnTo>
                  <a:pt x="10667" y="0"/>
                </a:lnTo>
              </a:path>
            </a:pathLst>
          </a:custGeom>
          <a:solidFill>
            <a:srgbClr val="B3D9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" name="Freeform 3"/>
          <p:cNvSpPr/>
          <p:nvPr/>
        </p:nvSpPr>
        <p:spPr>
          <a:xfrm>
            <a:off x="2882168" y="3103531"/>
            <a:ext cx="188562" cy="356514"/>
          </a:xfrm>
          <a:custGeom>
            <a:avLst/>
            <a:gdLst>
              <a:gd name="connsiteX0" fmla="*/ 0 w 188213"/>
              <a:gd name="connsiteY0" fmla="*/ 140970 h 355854"/>
              <a:gd name="connsiteX1" fmla="*/ 118109 w 188213"/>
              <a:gd name="connsiteY1" fmla="*/ 0 h 355854"/>
              <a:gd name="connsiteX2" fmla="*/ 121919 w 188213"/>
              <a:gd name="connsiteY2" fmla="*/ 155448 h 355854"/>
              <a:gd name="connsiteX3" fmla="*/ 185165 w 188213"/>
              <a:gd name="connsiteY3" fmla="*/ 170687 h 355854"/>
              <a:gd name="connsiteX4" fmla="*/ 188214 w 188213"/>
              <a:gd name="connsiteY4" fmla="*/ 355854 h 355854"/>
              <a:gd name="connsiteX5" fmla="*/ 66293 w 188213"/>
              <a:gd name="connsiteY5" fmla="*/ 252222 h 355854"/>
              <a:gd name="connsiteX6" fmla="*/ 0 w 188213"/>
              <a:gd name="connsiteY6" fmla="*/ 140970 h 3558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8213" h="355854">
                <a:moveTo>
                  <a:pt x="0" y="140970"/>
                </a:moveTo>
                <a:lnTo>
                  <a:pt x="118109" y="0"/>
                </a:lnTo>
                <a:lnTo>
                  <a:pt x="121919" y="155448"/>
                </a:lnTo>
                <a:lnTo>
                  <a:pt x="185165" y="170687"/>
                </a:lnTo>
                <a:lnTo>
                  <a:pt x="188214" y="355854"/>
                </a:lnTo>
                <a:lnTo>
                  <a:pt x="66293" y="252222"/>
                </a:lnTo>
                <a:lnTo>
                  <a:pt x="0" y="140970"/>
                </a:lnTo>
              </a:path>
            </a:pathLst>
          </a:custGeom>
          <a:solidFill>
            <a:srgbClr val="8DBF8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1" name="Freeform 3"/>
          <p:cNvSpPr/>
          <p:nvPr/>
        </p:nvSpPr>
        <p:spPr>
          <a:xfrm>
            <a:off x="4182261" y="2883668"/>
            <a:ext cx="245056" cy="480187"/>
          </a:xfrm>
          <a:custGeom>
            <a:avLst/>
            <a:gdLst>
              <a:gd name="connsiteX0" fmla="*/ 107441 w 244602"/>
              <a:gd name="connsiteY0" fmla="*/ 479298 h 479298"/>
              <a:gd name="connsiteX1" fmla="*/ 112013 w 244602"/>
              <a:gd name="connsiteY1" fmla="*/ 377951 h 479298"/>
              <a:gd name="connsiteX2" fmla="*/ 70866 w 244602"/>
              <a:gd name="connsiteY2" fmla="*/ 304800 h 479298"/>
              <a:gd name="connsiteX3" fmla="*/ 0 w 244602"/>
              <a:gd name="connsiteY3" fmla="*/ 230123 h 479298"/>
              <a:gd name="connsiteX4" fmla="*/ 14477 w 244602"/>
              <a:gd name="connsiteY4" fmla="*/ 41148 h 479298"/>
              <a:gd name="connsiteX5" fmla="*/ 129539 w 244602"/>
              <a:gd name="connsiteY5" fmla="*/ 0 h 479298"/>
              <a:gd name="connsiteX6" fmla="*/ 236982 w 244602"/>
              <a:gd name="connsiteY6" fmla="*/ 7620 h 479298"/>
              <a:gd name="connsiteX7" fmla="*/ 244601 w 244602"/>
              <a:gd name="connsiteY7" fmla="*/ 163067 h 479298"/>
              <a:gd name="connsiteX8" fmla="*/ 200405 w 244602"/>
              <a:gd name="connsiteY8" fmla="*/ 341376 h 479298"/>
              <a:gd name="connsiteX9" fmla="*/ 107441 w 244602"/>
              <a:gd name="connsiteY9" fmla="*/ 479298 h 4792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44602" h="479298">
                <a:moveTo>
                  <a:pt x="107441" y="479298"/>
                </a:moveTo>
                <a:lnTo>
                  <a:pt x="112013" y="377951"/>
                </a:lnTo>
                <a:lnTo>
                  <a:pt x="70866" y="304800"/>
                </a:lnTo>
                <a:lnTo>
                  <a:pt x="0" y="230123"/>
                </a:lnTo>
                <a:lnTo>
                  <a:pt x="14477" y="41148"/>
                </a:lnTo>
                <a:lnTo>
                  <a:pt x="129539" y="0"/>
                </a:lnTo>
                <a:lnTo>
                  <a:pt x="236982" y="7620"/>
                </a:lnTo>
                <a:lnTo>
                  <a:pt x="244601" y="163067"/>
                </a:lnTo>
                <a:lnTo>
                  <a:pt x="200405" y="341376"/>
                </a:lnTo>
                <a:lnTo>
                  <a:pt x="107441" y="479298"/>
                </a:lnTo>
              </a:path>
            </a:pathLst>
          </a:custGeom>
          <a:solidFill>
            <a:srgbClr val="8DBF8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2" name="Freeform 3"/>
          <p:cNvSpPr/>
          <p:nvPr/>
        </p:nvSpPr>
        <p:spPr>
          <a:xfrm>
            <a:off x="3464652" y="3553945"/>
            <a:ext cx="458048" cy="114512"/>
          </a:xfrm>
          <a:custGeom>
            <a:avLst/>
            <a:gdLst>
              <a:gd name="connsiteX0" fmla="*/ 0 w 457200"/>
              <a:gd name="connsiteY0" fmla="*/ 88391 h 114300"/>
              <a:gd name="connsiteX1" fmla="*/ 134112 w 457200"/>
              <a:gd name="connsiteY1" fmla="*/ 36576 h 114300"/>
              <a:gd name="connsiteX2" fmla="*/ 275082 w 457200"/>
              <a:gd name="connsiteY2" fmla="*/ 25145 h 114300"/>
              <a:gd name="connsiteX3" fmla="*/ 457200 w 457200"/>
              <a:gd name="connsiteY3" fmla="*/ 0 h 114300"/>
              <a:gd name="connsiteX4" fmla="*/ 435102 w 457200"/>
              <a:gd name="connsiteY4" fmla="*/ 66294 h 114300"/>
              <a:gd name="connsiteX5" fmla="*/ 264414 w 457200"/>
              <a:gd name="connsiteY5" fmla="*/ 102870 h 114300"/>
              <a:gd name="connsiteX6" fmla="*/ 112014 w 457200"/>
              <a:gd name="connsiteY6" fmla="*/ 114300 h 114300"/>
              <a:gd name="connsiteX7" fmla="*/ 0 w 457200"/>
              <a:gd name="connsiteY7" fmla="*/ 88391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57200" h="114300">
                <a:moveTo>
                  <a:pt x="0" y="88391"/>
                </a:moveTo>
                <a:lnTo>
                  <a:pt x="134112" y="36576"/>
                </a:lnTo>
                <a:lnTo>
                  <a:pt x="275082" y="25145"/>
                </a:lnTo>
                <a:lnTo>
                  <a:pt x="457200" y="0"/>
                </a:lnTo>
                <a:lnTo>
                  <a:pt x="435102" y="66294"/>
                </a:lnTo>
                <a:lnTo>
                  <a:pt x="264414" y="102870"/>
                </a:lnTo>
                <a:lnTo>
                  <a:pt x="112014" y="114300"/>
                </a:lnTo>
                <a:lnTo>
                  <a:pt x="0" y="883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3" name="Freeform 3"/>
          <p:cNvSpPr/>
          <p:nvPr/>
        </p:nvSpPr>
        <p:spPr>
          <a:xfrm>
            <a:off x="2829492" y="2704266"/>
            <a:ext cx="119093" cy="238948"/>
          </a:xfrm>
          <a:custGeom>
            <a:avLst/>
            <a:gdLst>
              <a:gd name="connsiteX0" fmla="*/ 55625 w 118872"/>
              <a:gd name="connsiteY0" fmla="*/ 0 h 238506"/>
              <a:gd name="connsiteX1" fmla="*/ 118871 w 118872"/>
              <a:gd name="connsiteY1" fmla="*/ 48768 h 238506"/>
              <a:gd name="connsiteX2" fmla="*/ 89153 w 118872"/>
              <a:gd name="connsiteY2" fmla="*/ 182118 h 238506"/>
              <a:gd name="connsiteX3" fmla="*/ 0 w 118872"/>
              <a:gd name="connsiteY3" fmla="*/ 238506 h 238506"/>
              <a:gd name="connsiteX4" fmla="*/ 55625 w 118872"/>
              <a:gd name="connsiteY4" fmla="*/ 0 h 2385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872" h="238506">
                <a:moveTo>
                  <a:pt x="55625" y="0"/>
                </a:moveTo>
                <a:lnTo>
                  <a:pt x="118871" y="48768"/>
                </a:lnTo>
                <a:lnTo>
                  <a:pt x="89153" y="182118"/>
                </a:lnTo>
                <a:lnTo>
                  <a:pt x="0" y="238506"/>
                </a:lnTo>
                <a:lnTo>
                  <a:pt x="55625" y="0"/>
                </a:lnTo>
              </a:path>
            </a:pathLst>
          </a:custGeom>
          <a:solidFill>
            <a:srgbClr val="8DBF8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4" name="Freeform 3"/>
          <p:cNvSpPr/>
          <p:nvPr/>
        </p:nvSpPr>
        <p:spPr>
          <a:xfrm>
            <a:off x="3495189" y="2924893"/>
            <a:ext cx="553475" cy="632106"/>
          </a:xfrm>
          <a:custGeom>
            <a:avLst/>
            <a:gdLst>
              <a:gd name="connsiteX0" fmla="*/ 151638 w 552450"/>
              <a:gd name="connsiteY0" fmla="*/ 601217 h 630935"/>
              <a:gd name="connsiteX1" fmla="*/ 115061 w 552450"/>
              <a:gd name="connsiteY1" fmla="*/ 452627 h 630935"/>
              <a:gd name="connsiteX2" fmla="*/ 125729 w 552450"/>
              <a:gd name="connsiteY2" fmla="*/ 363473 h 630935"/>
              <a:gd name="connsiteX3" fmla="*/ 0 w 552450"/>
              <a:gd name="connsiteY3" fmla="*/ 275081 h 630935"/>
              <a:gd name="connsiteX4" fmla="*/ 18288 w 552450"/>
              <a:gd name="connsiteY4" fmla="*/ 185166 h 630935"/>
              <a:gd name="connsiteX5" fmla="*/ 40385 w 552450"/>
              <a:gd name="connsiteY5" fmla="*/ 110489 h 630935"/>
              <a:gd name="connsiteX6" fmla="*/ 170688 w 552450"/>
              <a:gd name="connsiteY6" fmla="*/ 47244 h 630935"/>
              <a:gd name="connsiteX7" fmla="*/ 322325 w 552450"/>
              <a:gd name="connsiteY7" fmla="*/ 0 h 630935"/>
              <a:gd name="connsiteX8" fmla="*/ 419100 w 552450"/>
              <a:gd name="connsiteY8" fmla="*/ 7619 h 630935"/>
              <a:gd name="connsiteX9" fmla="*/ 544829 w 552450"/>
              <a:gd name="connsiteY9" fmla="*/ 55625 h 630935"/>
              <a:gd name="connsiteX10" fmla="*/ 552450 w 552450"/>
              <a:gd name="connsiteY10" fmla="*/ 163067 h 630935"/>
              <a:gd name="connsiteX11" fmla="*/ 526541 w 552450"/>
              <a:gd name="connsiteY11" fmla="*/ 345185 h 630935"/>
              <a:gd name="connsiteX12" fmla="*/ 437388 w 552450"/>
              <a:gd name="connsiteY12" fmla="*/ 374903 h 630935"/>
              <a:gd name="connsiteX13" fmla="*/ 396239 w 552450"/>
              <a:gd name="connsiteY13" fmla="*/ 374903 h 630935"/>
              <a:gd name="connsiteX14" fmla="*/ 300228 w 552450"/>
              <a:gd name="connsiteY14" fmla="*/ 422909 h 630935"/>
              <a:gd name="connsiteX15" fmla="*/ 263651 w 552450"/>
              <a:gd name="connsiteY15" fmla="*/ 496823 h 630935"/>
              <a:gd name="connsiteX16" fmla="*/ 248411 w 552450"/>
              <a:gd name="connsiteY16" fmla="*/ 557021 h 630935"/>
              <a:gd name="connsiteX17" fmla="*/ 163067 w 552450"/>
              <a:gd name="connsiteY17" fmla="*/ 630935 h 630935"/>
              <a:gd name="connsiteX18" fmla="*/ 151638 w 552450"/>
              <a:gd name="connsiteY18" fmla="*/ 601217 h 6309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52450" h="630935">
                <a:moveTo>
                  <a:pt x="151638" y="601217"/>
                </a:moveTo>
                <a:lnTo>
                  <a:pt x="115061" y="452627"/>
                </a:lnTo>
                <a:lnTo>
                  <a:pt x="125729" y="363473"/>
                </a:lnTo>
                <a:lnTo>
                  <a:pt x="0" y="275081"/>
                </a:lnTo>
                <a:lnTo>
                  <a:pt x="18288" y="185166"/>
                </a:lnTo>
                <a:lnTo>
                  <a:pt x="40385" y="110489"/>
                </a:lnTo>
                <a:lnTo>
                  <a:pt x="170688" y="47244"/>
                </a:lnTo>
                <a:lnTo>
                  <a:pt x="322325" y="0"/>
                </a:lnTo>
                <a:lnTo>
                  <a:pt x="419100" y="7619"/>
                </a:lnTo>
                <a:lnTo>
                  <a:pt x="544829" y="55625"/>
                </a:lnTo>
                <a:lnTo>
                  <a:pt x="552450" y="163067"/>
                </a:lnTo>
                <a:lnTo>
                  <a:pt x="526541" y="345185"/>
                </a:lnTo>
                <a:lnTo>
                  <a:pt x="437388" y="374903"/>
                </a:lnTo>
                <a:lnTo>
                  <a:pt x="396239" y="374903"/>
                </a:lnTo>
                <a:lnTo>
                  <a:pt x="300228" y="422909"/>
                </a:lnTo>
                <a:lnTo>
                  <a:pt x="263651" y="496823"/>
                </a:lnTo>
                <a:lnTo>
                  <a:pt x="248411" y="557021"/>
                </a:lnTo>
                <a:lnTo>
                  <a:pt x="163067" y="630935"/>
                </a:lnTo>
                <a:lnTo>
                  <a:pt x="151638" y="601217"/>
                </a:lnTo>
              </a:path>
            </a:pathLst>
          </a:custGeom>
          <a:solidFill>
            <a:srgbClr val="8DBF8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5" name="Freeform 3"/>
          <p:cNvSpPr/>
          <p:nvPr/>
        </p:nvSpPr>
        <p:spPr>
          <a:xfrm>
            <a:off x="3276089" y="2827939"/>
            <a:ext cx="345062" cy="200777"/>
          </a:xfrm>
          <a:custGeom>
            <a:avLst/>
            <a:gdLst>
              <a:gd name="connsiteX0" fmla="*/ 0 w 344423"/>
              <a:gd name="connsiteY0" fmla="*/ 25908 h 200405"/>
              <a:gd name="connsiteX1" fmla="*/ 58673 w 344423"/>
              <a:gd name="connsiteY1" fmla="*/ 89154 h 200405"/>
              <a:gd name="connsiteX2" fmla="*/ 96773 w 344423"/>
              <a:gd name="connsiteY2" fmla="*/ 121920 h 200405"/>
              <a:gd name="connsiteX3" fmla="*/ 281178 w 344423"/>
              <a:gd name="connsiteY3" fmla="*/ 200405 h 200405"/>
              <a:gd name="connsiteX4" fmla="*/ 344423 w 344423"/>
              <a:gd name="connsiteY4" fmla="*/ 174498 h 200405"/>
              <a:gd name="connsiteX5" fmla="*/ 318516 w 344423"/>
              <a:gd name="connsiteY5" fmla="*/ 155448 h 200405"/>
              <a:gd name="connsiteX6" fmla="*/ 329183 w 344423"/>
              <a:gd name="connsiteY6" fmla="*/ 73914 h 200405"/>
              <a:gd name="connsiteX7" fmla="*/ 278129 w 344423"/>
              <a:gd name="connsiteY7" fmla="*/ 44196 h 200405"/>
              <a:gd name="connsiteX8" fmla="*/ 221741 w 344423"/>
              <a:gd name="connsiteY8" fmla="*/ 99822 h 200405"/>
              <a:gd name="connsiteX9" fmla="*/ 163067 w 344423"/>
              <a:gd name="connsiteY9" fmla="*/ 70866 h 200405"/>
              <a:gd name="connsiteX10" fmla="*/ 177545 w 344423"/>
              <a:gd name="connsiteY10" fmla="*/ 0 h 200405"/>
              <a:gd name="connsiteX11" fmla="*/ 0 w 344423"/>
              <a:gd name="connsiteY11" fmla="*/ 25908 h 200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44423" h="200405">
                <a:moveTo>
                  <a:pt x="0" y="25908"/>
                </a:moveTo>
                <a:lnTo>
                  <a:pt x="58673" y="89154"/>
                </a:lnTo>
                <a:lnTo>
                  <a:pt x="96773" y="121920"/>
                </a:lnTo>
                <a:lnTo>
                  <a:pt x="281178" y="200405"/>
                </a:lnTo>
                <a:lnTo>
                  <a:pt x="344423" y="174498"/>
                </a:lnTo>
                <a:lnTo>
                  <a:pt x="318516" y="155448"/>
                </a:lnTo>
                <a:lnTo>
                  <a:pt x="329183" y="73914"/>
                </a:lnTo>
                <a:lnTo>
                  <a:pt x="278129" y="44196"/>
                </a:lnTo>
                <a:lnTo>
                  <a:pt x="221741" y="99822"/>
                </a:lnTo>
                <a:lnTo>
                  <a:pt x="163067" y="70866"/>
                </a:lnTo>
                <a:lnTo>
                  <a:pt x="177545" y="0"/>
                </a:lnTo>
                <a:lnTo>
                  <a:pt x="0" y="25908"/>
                </a:lnTo>
              </a:path>
            </a:pathLst>
          </a:custGeom>
          <a:solidFill>
            <a:srgbClr val="8DBF8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6" name="Freeform 3"/>
          <p:cNvSpPr/>
          <p:nvPr/>
        </p:nvSpPr>
        <p:spPr>
          <a:xfrm>
            <a:off x="3412740" y="2295840"/>
            <a:ext cx="182456" cy="59546"/>
          </a:xfrm>
          <a:custGeom>
            <a:avLst/>
            <a:gdLst>
              <a:gd name="connsiteX0" fmla="*/ 0 w 182118"/>
              <a:gd name="connsiteY0" fmla="*/ 10667 h 59436"/>
              <a:gd name="connsiteX1" fmla="*/ 129540 w 182118"/>
              <a:gd name="connsiteY1" fmla="*/ 0 h 59436"/>
              <a:gd name="connsiteX2" fmla="*/ 182118 w 182118"/>
              <a:gd name="connsiteY2" fmla="*/ 10667 h 59436"/>
              <a:gd name="connsiteX3" fmla="*/ 156210 w 182118"/>
              <a:gd name="connsiteY3" fmla="*/ 59435 h 59436"/>
              <a:gd name="connsiteX4" fmla="*/ 78486 w 182118"/>
              <a:gd name="connsiteY4" fmla="*/ 37338 h 59436"/>
              <a:gd name="connsiteX5" fmla="*/ 26670 w 182118"/>
              <a:gd name="connsiteY5" fmla="*/ 40385 h 59436"/>
              <a:gd name="connsiteX6" fmla="*/ 0 w 182118"/>
              <a:gd name="connsiteY6" fmla="*/ 10667 h 594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2118" h="59436">
                <a:moveTo>
                  <a:pt x="0" y="10667"/>
                </a:moveTo>
                <a:lnTo>
                  <a:pt x="129540" y="0"/>
                </a:lnTo>
                <a:lnTo>
                  <a:pt x="182118" y="10667"/>
                </a:lnTo>
                <a:lnTo>
                  <a:pt x="156210" y="59435"/>
                </a:lnTo>
                <a:lnTo>
                  <a:pt x="78486" y="37338"/>
                </a:lnTo>
                <a:lnTo>
                  <a:pt x="26670" y="40385"/>
                </a:lnTo>
                <a:lnTo>
                  <a:pt x="0" y="10667"/>
                </a:lnTo>
              </a:path>
            </a:pathLst>
          </a:custGeom>
          <a:solidFill>
            <a:srgbClr val="8DBF8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7" name="Freeform 3"/>
          <p:cNvSpPr/>
          <p:nvPr/>
        </p:nvSpPr>
        <p:spPr>
          <a:xfrm>
            <a:off x="3163867" y="2366837"/>
            <a:ext cx="761887" cy="587828"/>
          </a:xfrm>
          <a:custGeom>
            <a:avLst/>
            <a:gdLst>
              <a:gd name="connsiteX0" fmla="*/ 256032 w 760476"/>
              <a:gd name="connsiteY0" fmla="*/ 10667 h 586739"/>
              <a:gd name="connsiteX1" fmla="*/ 145542 w 760476"/>
              <a:gd name="connsiteY1" fmla="*/ 54863 h 586739"/>
              <a:gd name="connsiteX2" fmla="*/ 115061 w 760476"/>
              <a:gd name="connsiteY2" fmla="*/ 121919 h 586739"/>
              <a:gd name="connsiteX3" fmla="*/ 0 w 760476"/>
              <a:gd name="connsiteY3" fmla="*/ 244601 h 586739"/>
              <a:gd name="connsiteX4" fmla="*/ 7620 w 760476"/>
              <a:gd name="connsiteY4" fmla="*/ 319278 h 586739"/>
              <a:gd name="connsiteX5" fmla="*/ 0 w 760476"/>
              <a:gd name="connsiteY5" fmla="*/ 400811 h 586739"/>
              <a:gd name="connsiteX6" fmla="*/ 37338 w 760476"/>
              <a:gd name="connsiteY6" fmla="*/ 501395 h 586739"/>
              <a:gd name="connsiteX7" fmla="*/ 89154 w 760476"/>
              <a:gd name="connsiteY7" fmla="*/ 586739 h 586739"/>
              <a:gd name="connsiteX8" fmla="*/ 104394 w 760476"/>
              <a:gd name="connsiteY8" fmla="*/ 489966 h 586739"/>
              <a:gd name="connsiteX9" fmla="*/ 170688 w 760476"/>
              <a:gd name="connsiteY9" fmla="*/ 560069 h 586739"/>
              <a:gd name="connsiteX10" fmla="*/ 281940 w 760476"/>
              <a:gd name="connsiteY10" fmla="*/ 478535 h 586739"/>
              <a:gd name="connsiteX11" fmla="*/ 393192 w 760476"/>
              <a:gd name="connsiteY11" fmla="*/ 416051 h 586739"/>
              <a:gd name="connsiteX12" fmla="*/ 460248 w 760476"/>
              <a:gd name="connsiteY12" fmla="*/ 400811 h 586739"/>
              <a:gd name="connsiteX13" fmla="*/ 497586 w 760476"/>
              <a:gd name="connsiteY13" fmla="*/ 496823 h 586739"/>
              <a:gd name="connsiteX14" fmla="*/ 534162 w 760476"/>
              <a:gd name="connsiteY14" fmla="*/ 400811 h 586739"/>
              <a:gd name="connsiteX15" fmla="*/ 582930 w 760476"/>
              <a:gd name="connsiteY15" fmla="*/ 377951 h 586739"/>
              <a:gd name="connsiteX16" fmla="*/ 649224 w 760476"/>
              <a:gd name="connsiteY16" fmla="*/ 304038 h 586739"/>
              <a:gd name="connsiteX17" fmla="*/ 760476 w 760476"/>
              <a:gd name="connsiteY17" fmla="*/ 200405 h 586739"/>
              <a:gd name="connsiteX18" fmla="*/ 735330 w 760476"/>
              <a:gd name="connsiteY18" fmla="*/ 144017 h 586739"/>
              <a:gd name="connsiteX19" fmla="*/ 579120 w 760476"/>
              <a:gd name="connsiteY19" fmla="*/ 244601 h 586739"/>
              <a:gd name="connsiteX20" fmla="*/ 630936 w 760476"/>
              <a:gd name="connsiteY20" fmla="*/ 148589 h 586739"/>
              <a:gd name="connsiteX21" fmla="*/ 738378 w 760476"/>
              <a:gd name="connsiteY21" fmla="*/ 62483 h 586739"/>
              <a:gd name="connsiteX22" fmla="*/ 645414 w 760476"/>
              <a:gd name="connsiteY22" fmla="*/ 0 h 586739"/>
              <a:gd name="connsiteX23" fmla="*/ 560070 w 760476"/>
              <a:gd name="connsiteY23" fmla="*/ 29717 h 586739"/>
              <a:gd name="connsiteX24" fmla="*/ 479298 w 760476"/>
              <a:gd name="connsiteY24" fmla="*/ 115061 h 586739"/>
              <a:gd name="connsiteX25" fmla="*/ 482346 w 760476"/>
              <a:gd name="connsiteY25" fmla="*/ 211835 h 586739"/>
              <a:gd name="connsiteX26" fmla="*/ 445770 w 760476"/>
              <a:gd name="connsiteY26" fmla="*/ 222503 h 586739"/>
              <a:gd name="connsiteX27" fmla="*/ 416052 w 760476"/>
              <a:gd name="connsiteY27" fmla="*/ 163067 h 586739"/>
              <a:gd name="connsiteX28" fmla="*/ 333756 w 760476"/>
              <a:gd name="connsiteY28" fmla="*/ 163067 h 586739"/>
              <a:gd name="connsiteX29" fmla="*/ 323088 w 760476"/>
              <a:gd name="connsiteY29" fmla="*/ 121919 h 586739"/>
              <a:gd name="connsiteX30" fmla="*/ 341376 w 760476"/>
              <a:gd name="connsiteY30" fmla="*/ 44195 h 586739"/>
              <a:gd name="connsiteX31" fmla="*/ 323088 w 760476"/>
              <a:gd name="connsiteY31" fmla="*/ 22097 h 586739"/>
              <a:gd name="connsiteX32" fmla="*/ 256032 w 760476"/>
              <a:gd name="connsiteY32" fmla="*/ 10667 h 5867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760476" h="586739">
                <a:moveTo>
                  <a:pt x="256032" y="10667"/>
                </a:moveTo>
                <a:lnTo>
                  <a:pt x="145542" y="54863"/>
                </a:lnTo>
                <a:lnTo>
                  <a:pt x="115061" y="121919"/>
                </a:lnTo>
                <a:lnTo>
                  <a:pt x="0" y="244601"/>
                </a:lnTo>
                <a:lnTo>
                  <a:pt x="7620" y="319278"/>
                </a:lnTo>
                <a:lnTo>
                  <a:pt x="0" y="400811"/>
                </a:lnTo>
                <a:lnTo>
                  <a:pt x="37338" y="501395"/>
                </a:lnTo>
                <a:lnTo>
                  <a:pt x="89154" y="586739"/>
                </a:lnTo>
                <a:lnTo>
                  <a:pt x="104394" y="489966"/>
                </a:lnTo>
                <a:lnTo>
                  <a:pt x="170688" y="560069"/>
                </a:lnTo>
                <a:lnTo>
                  <a:pt x="281940" y="478535"/>
                </a:lnTo>
                <a:lnTo>
                  <a:pt x="393192" y="416051"/>
                </a:lnTo>
                <a:lnTo>
                  <a:pt x="460248" y="400811"/>
                </a:lnTo>
                <a:lnTo>
                  <a:pt x="497586" y="496823"/>
                </a:lnTo>
                <a:lnTo>
                  <a:pt x="534162" y="400811"/>
                </a:lnTo>
                <a:lnTo>
                  <a:pt x="582930" y="377951"/>
                </a:lnTo>
                <a:lnTo>
                  <a:pt x="649224" y="304038"/>
                </a:lnTo>
                <a:lnTo>
                  <a:pt x="760476" y="200405"/>
                </a:lnTo>
                <a:lnTo>
                  <a:pt x="735330" y="144017"/>
                </a:lnTo>
                <a:lnTo>
                  <a:pt x="579120" y="244601"/>
                </a:lnTo>
                <a:lnTo>
                  <a:pt x="630936" y="148589"/>
                </a:lnTo>
                <a:lnTo>
                  <a:pt x="738378" y="62483"/>
                </a:lnTo>
                <a:lnTo>
                  <a:pt x="645414" y="0"/>
                </a:lnTo>
                <a:lnTo>
                  <a:pt x="560070" y="29717"/>
                </a:lnTo>
                <a:lnTo>
                  <a:pt x="479298" y="115061"/>
                </a:lnTo>
                <a:lnTo>
                  <a:pt x="482346" y="211835"/>
                </a:lnTo>
                <a:lnTo>
                  <a:pt x="445770" y="222503"/>
                </a:lnTo>
                <a:lnTo>
                  <a:pt x="416052" y="163067"/>
                </a:lnTo>
                <a:lnTo>
                  <a:pt x="333756" y="163067"/>
                </a:lnTo>
                <a:lnTo>
                  <a:pt x="323088" y="121919"/>
                </a:lnTo>
                <a:lnTo>
                  <a:pt x="341376" y="44195"/>
                </a:lnTo>
                <a:lnTo>
                  <a:pt x="323088" y="22097"/>
                </a:lnTo>
                <a:lnTo>
                  <a:pt x="256032" y="10667"/>
                </a:lnTo>
              </a:path>
            </a:pathLst>
          </a:custGeom>
          <a:solidFill>
            <a:srgbClr val="659A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8" name="Freeform 3"/>
          <p:cNvSpPr/>
          <p:nvPr/>
        </p:nvSpPr>
        <p:spPr>
          <a:xfrm>
            <a:off x="2812697" y="2219498"/>
            <a:ext cx="1594771" cy="1468045"/>
          </a:xfrm>
          <a:custGeom>
            <a:avLst/>
            <a:gdLst>
              <a:gd name="connsiteX0" fmla="*/ 826770 w 1591818"/>
              <a:gd name="connsiteY0" fmla="*/ 10667 h 1465326"/>
              <a:gd name="connsiteX1" fmla="*/ 704850 w 1591818"/>
              <a:gd name="connsiteY1" fmla="*/ 0 h 1465326"/>
              <a:gd name="connsiteX2" fmla="*/ 576072 w 1591818"/>
              <a:gd name="connsiteY2" fmla="*/ 18288 h 1465326"/>
              <a:gd name="connsiteX3" fmla="*/ 461010 w 1591818"/>
              <a:gd name="connsiteY3" fmla="*/ 50291 h 1465326"/>
              <a:gd name="connsiteX4" fmla="*/ 382524 w 1591818"/>
              <a:gd name="connsiteY4" fmla="*/ 86105 h 1465326"/>
              <a:gd name="connsiteX5" fmla="*/ 307848 w 1591818"/>
              <a:gd name="connsiteY5" fmla="*/ 136397 h 1465326"/>
              <a:gd name="connsiteX6" fmla="*/ 232410 w 1591818"/>
              <a:gd name="connsiteY6" fmla="*/ 197357 h 1465326"/>
              <a:gd name="connsiteX7" fmla="*/ 150114 w 1591818"/>
              <a:gd name="connsiteY7" fmla="*/ 290322 h 1465326"/>
              <a:gd name="connsiteX8" fmla="*/ 103632 w 1591818"/>
              <a:gd name="connsiteY8" fmla="*/ 354329 h 1465326"/>
              <a:gd name="connsiteX9" fmla="*/ 60960 w 1591818"/>
              <a:gd name="connsiteY9" fmla="*/ 444245 h 1465326"/>
              <a:gd name="connsiteX10" fmla="*/ 25146 w 1591818"/>
              <a:gd name="connsiteY10" fmla="*/ 523494 h 1465326"/>
              <a:gd name="connsiteX11" fmla="*/ 3810 w 1591818"/>
              <a:gd name="connsiteY11" fmla="*/ 630935 h 1465326"/>
              <a:gd name="connsiteX12" fmla="*/ 0 w 1591818"/>
              <a:gd name="connsiteY12" fmla="*/ 734567 h 1465326"/>
              <a:gd name="connsiteX13" fmla="*/ 10668 w 1591818"/>
              <a:gd name="connsiteY13" fmla="*/ 856488 h 1465326"/>
              <a:gd name="connsiteX14" fmla="*/ 46482 w 1591818"/>
              <a:gd name="connsiteY14" fmla="*/ 967739 h 1465326"/>
              <a:gd name="connsiteX15" fmla="*/ 86868 w 1591818"/>
              <a:gd name="connsiteY15" fmla="*/ 1075182 h 1465326"/>
              <a:gd name="connsiteX16" fmla="*/ 143256 w 1591818"/>
              <a:gd name="connsiteY16" fmla="*/ 1156715 h 1465326"/>
              <a:gd name="connsiteX17" fmla="*/ 217170 w 1591818"/>
              <a:gd name="connsiteY17" fmla="*/ 1238250 h 1465326"/>
              <a:gd name="connsiteX18" fmla="*/ 294894 w 1591818"/>
              <a:gd name="connsiteY18" fmla="*/ 1305306 h 1465326"/>
              <a:gd name="connsiteX19" fmla="*/ 397002 w 1591818"/>
              <a:gd name="connsiteY19" fmla="*/ 1368552 h 1465326"/>
              <a:gd name="connsiteX20" fmla="*/ 500634 w 1591818"/>
              <a:gd name="connsiteY20" fmla="*/ 1408176 h 1465326"/>
              <a:gd name="connsiteX21" fmla="*/ 618744 w 1591818"/>
              <a:gd name="connsiteY21" fmla="*/ 1440179 h 1465326"/>
              <a:gd name="connsiteX22" fmla="*/ 747522 w 1591818"/>
              <a:gd name="connsiteY22" fmla="*/ 1461515 h 1465326"/>
              <a:gd name="connsiteX23" fmla="*/ 865631 w 1591818"/>
              <a:gd name="connsiteY23" fmla="*/ 1465326 h 1465326"/>
              <a:gd name="connsiteX24" fmla="*/ 987552 w 1591818"/>
              <a:gd name="connsiteY24" fmla="*/ 1450847 h 1465326"/>
              <a:gd name="connsiteX25" fmla="*/ 1130046 w 1591818"/>
              <a:gd name="connsiteY25" fmla="*/ 1417320 h 1465326"/>
              <a:gd name="connsiteX26" fmla="*/ 1223772 w 1591818"/>
              <a:gd name="connsiteY26" fmla="*/ 1382268 h 1465326"/>
              <a:gd name="connsiteX27" fmla="*/ 1337310 w 1591818"/>
              <a:gd name="connsiteY27" fmla="*/ 1311402 h 1465326"/>
              <a:gd name="connsiteX28" fmla="*/ 1437894 w 1591818"/>
              <a:gd name="connsiteY28" fmla="*/ 1229106 h 1465326"/>
              <a:gd name="connsiteX29" fmla="*/ 1491996 w 1591818"/>
              <a:gd name="connsiteY29" fmla="*/ 1164335 h 1465326"/>
              <a:gd name="connsiteX30" fmla="*/ 1559814 w 1591818"/>
              <a:gd name="connsiteY30" fmla="*/ 1053846 h 1465326"/>
              <a:gd name="connsiteX31" fmla="*/ 1588008 w 1591818"/>
              <a:gd name="connsiteY31" fmla="*/ 967739 h 1465326"/>
              <a:gd name="connsiteX32" fmla="*/ 1591818 w 1591818"/>
              <a:gd name="connsiteY32" fmla="*/ 909828 h 1465326"/>
              <a:gd name="connsiteX33" fmla="*/ 1570482 w 1591818"/>
              <a:gd name="connsiteY33" fmla="*/ 874013 h 1465326"/>
              <a:gd name="connsiteX34" fmla="*/ 1559814 w 1591818"/>
              <a:gd name="connsiteY34" fmla="*/ 935735 h 1465326"/>
              <a:gd name="connsiteX35" fmla="*/ 1541526 w 1591818"/>
              <a:gd name="connsiteY35" fmla="*/ 995934 h 1465326"/>
              <a:gd name="connsiteX36" fmla="*/ 1498092 w 1591818"/>
              <a:gd name="connsiteY36" fmla="*/ 1067562 h 1465326"/>
              <a:gd name="connsiteX37" fmla="*/ 1491996 w 1591818"/>
              <a:gd name="connsiteY37" fmla="*/ 1017269 h 1465326"/>
              <a:gd name="connsiteX38" fmla="*/ 1463040 w 1591818"/>
              <a:gd name="connsiteY38" fmla="*/ 1024889 h 1465326"/>
              <a:gd name="connsiteX39" fmla="*/ 1466088 w 1591818"/>
              <a:gd name="connsiteY39" fmla="*/ 1070609 h 1465326"/>
              <a:gd name="connsiteX40" fmla="*/ 1470660 w 1591818"/>
              <a:gd name="connsiteY40" fmla="*/ 1117853 h 1465326"/>
              <a:gd name="connsiteX41" fmla="*/ 1405890 w 1591818"/>
              <a:gd name="connsiteY41" fmla="*/ 1178052 h 1465326"/>
              <a:gd name="connsiteX42" fmla="*/ 1363218 w 1591818"/>
              <a:gd name="connsiteY42" fmla="*/ 1229106 h 1465326"/>
              <a:gd name="connsiteX43" fmla="*/ 1287780 w 1591818"/>
              <a:gd name="connsiteY43" fmla="*/ 1279397 h 1465326"/>
              <a:gd name="connsiteX44" fmla="*/ 1208532 w 1591818"/>
              <a:gd name="connsiteY44" fmla="*/ 1322070 h 1465326"/>
              <a:gd name="connsiteX45" fmla="*/ 1152144 w 1591818"/>
              <a:gd name="connsiteY45" fmla="*/ 1357883 h 1465326"/>
              <a:gd name="connsiteX46" fmla="*/ 1034034 w 1591818"/>
              <a:gd name="connsiteY46" fmla="*/ 1386840 h 1465326"/>
              <a:gd name="connsiteX47" fmla="*/ 905256 w 1591818"/>
              <a:gd name="connsiteY47" fmla="*/ 1403603 h 1465326"/>
              <a:gd name="connsiteX48" fmla="*/ 787146 w 1591818"/>
              <a:gd name="connsiteY48" fmla="*/ 1408176 h 1465326"/>
              <a:gd name="connsiteX49" fmla="*/ 672084 w 1591818"/>
              <a:gd name="connsiteY49" fmla="*/ 1397508 h 1465326"/>
              <a:gd name="connsiteX50" fmla="*/ 579120 w 1591818"/>
              <a:gd name="connsiteY50" fmla="*/ 1368552 h 1465326"/>
              <a:gd name="connsiteX51" fmla="*/ 447294 w 1591818"/>
              <a:gd name="connsiteY51" fmla="*/ 1325118 h 1465326"/>
              <a:gd name="connsiteX52" fmla="*/ 361188 w 1591818"/>
              <a:gd name="connsiteY52" fmla="*/ 1274826 h 1465326"/>
              <a:gd name="connsiteX53" fmla="*/ 289560 w 1591818"/>
              <a:gd name="connsiteY53" fmla="*/ 1214627 h 1465326"/>
              <a:gd name="connsiteX54" fmla="*/ 189738 w 1591818"/>
              <a:gd name="connsiteY54" fmla="*/ 1135379 h 1465326"/>
              <a:gd name="connsiteX55" fmla="*/ 124968 w 1591818"/>
              <a:gd name="connsiteY55" fmla="*/ 1038606 h 1465326"/>
              <a:gd name="connsiteX56" fmla="*/ 89916 w 1591818"/>
              <a:gd name="connsiteY56" fmla="*/ 960119 h 1465326"/>
              <a:gd name="connsiteX57" fmla="*/ 60960 w 1591818"/>
              <a:gd name="connsiteY57" fmla="*/ 874013 h 1465326"/>
              <a:gd name="connsiteX58" fmla="*/ 46482 w 1591818"/>
              <a:gd name="connsiteY58" fmla="*/ 799338 h 1465326"/>
              <a:gd name="connsiteX59" fmla="*/ 42672 w 1591818"/>
              <a:gd name="connsiteY59" fmla="*/ 731519 h 1465326"/>
              <a:gd name="connsiteX60" fmla="*/ 53340 w 1591818"/>
              <a:gd name="connsiteY60" fmla="*/ 644651 h 1465326"/>
              <a:gd name="connsiteX61" fmla="*/ 71628 w 1591818"/>
              <a:gd name="connsiteY61" fmla="*/ 558545 h 1465326"/>
              <a:gd name="connsiteX62" fmla="*/ 111252 w 1591818"/>
              <a:gd name="connsiteY62" fmla="*/ 458723 h 1465326"/>
              <a:gd name="connsiteX63" fmla="*/ 171450 w 1591818"/>
              <a:gd name="connsiteY63" fmla="*/ 343661 h 1465326"/>
              <a:gd name="connsiteX64" fmla="*/ 235458 w 1591818"/>
              <a:gd name="connsiteY64" fmla="*/ 268985 h 1465326"/>
              <a:gd name="connsiteX65" fmla="*/ 300228 w 1591818"/>
              <a:gd name="connsiteY65" fmla="*/ 197357 h 1465326"/>
              <a:gd name="connsiteX66" fmla="*/ 390144 w 1591818"/>
              <a:gd name="connsiteY66" fmla="*/ 128777 h 1465326"/>
              <a:gd name="connsiteX67" fmla="*/ 493014 w 1591818"/>
              <a:gd name="connsiteY67" fmla="*/ 83057 h 1465326"/>
              <a:gd name="connsiteX68" fmla="*/ 586740 w 1591818"/>
              <a:gd name="connsiteY68" fmla="*/ 50291 h 1465326"/>
              <a:gd name="connsiteX69" fmla="*/ 719328 w 1591818"/>
              <a:gd name="connsiteY69" fmla="*/ 28955 h 1465326"/>
              <a:gd name="connsiteX70" fmla="*/ 826770 w 1591818"/>
              <a:gd name="connsiteY70" fmla="*/ 10667 h 1465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</a:cxnLst>
            <a:rect l="l" t="t" r="r" b="b"/>
            <a:pathLst>
              <a:path w="1591818" h="1465326">
                <a:moveTo>
                  <a:pt x="826770" y="10667"/>
                </a:moveTo>
                <a:lnTo>
                  <a:pt x="704850" y="0"/>
                </a:lnTo>
                <a:lnTo>
                  <a:pt x="576072" y="18288"/>
                </a:lnTo>
                <a:lnTo>
                  <a:pt x="461010" y="50291"/>
                </a:lnTo>
                <a:lnTo>
                  <a:pt x="382524" y="86105"/>
                </a:lnTo>
                <a:lnTo>
                  <a:pt x="307848" y="136397"/>
                </a:lnTo>
                <a:lnTo>
                  <a:pt x="232410" y="197357"/>
                </a:lnTo>
                <a:lnTo>
                  <a:pt x="150114" y="290322"/>
                </a:lnTo>
                <a:lnTo>
                  <a:pt x="103632" y="354329"/>
                </a:lnTo>
                <a:lnTo>
                  <a:pt x="60960" y="444245"/>
                </a:lnTo>
                <a:lnTo>
                  <a:pt x="25146" y="523494"/>
                </a:lnTo>
                <a:lnTo>
                  <a:pt x="3810" y="630935"/>
                </a:lnTo>
                <a:lnTo>
                  <a:pt x="0" y="734567"/>
                </a:lnTo>
                <a:lnTo>
                  <a:pt x="10668" y="856488"/>
                </a:lnTo>
                <a:lnTo>
                  <a:pt x="46482" y="967739"/>
                </a:lnTo>
                <a:lnTo>
                  <a:pt x="86868" y="1075182"/>
                </a:lnTo>
                <a:lnTo>
                  <a:pt x="143256" y="1156715"/>
                </a:lnTo>
                <a:lnTo>
                  <a:pt x="217170" y="1238250"/>
                </a:lnTo>
                <a:lnTo>
                  <a:pt x="294894" y="1305306"/>
                </a:lnTo>
                <a:lnTo>
                  <a:pt x="397002" y="1368552"/>
                </a:lnTo>
                <a:lnTo>
                  <a:pt x="500634" y="1408176"/>
                </a:lnTo>
                <a:lnTo>
                  <a:pt x="618744" y="1440179"/>
                </a:lnTo>
                <a:lnTo>
                  <a:pt x="747522" y="1461515"/>
                </a:lnTo>
                <a:lnTo>
                  <a:pt x="865631" y="1465326"/>
                </a:lnTo>
                <a:lnTo>
                  <a:pt x="987552" y="1450847"/>
                </a:lnTo>
                <a:lnTo>
                  <a:pt x="1130046" y="1417320"/>
                </a:lnTo>
                <a:lnTo>
                  <a:pt x="1223772" y="1382268"/>
                </a:lnTo>
                <a:lnTo>
                  <a:pt x="1337310" y="1311402"/>
                </a:lnTo>
                <a:lnTo>
                  <a:pt x="1437894" y="1229106"/>
                </a:lnTo>
                <a:lnTo>
                  <a:pt x="1491996" y="1164335"/>
                </a:lnTo>
                <a:lnTo>
                  <a:pt x="1559814" y="1053846"/>
                </a:lnTo>
                <a:lnTo>
                  <a:pt x="1588008" y="967739"/>
                </a:lnTo>
                <a:lnTo>
                  <a:pt x="1591818" y="909828"/>
                </a:lnTo>
                <a:lnTo>
                  <a:pt x="1570482" y="874013"/>
                </a:lnTo>
                <a:lnTo>
                  <a:pt x="1559814" y="935735"/>
                </a:lnTo>
                <a:lnTo>
                  <a:pt x="1541526" y="995934"/>
                </a:lnTo>
                <a:lnTo>
                  <a:pt x="1498092" y="1067562"/>
                </a:lnTo>
                <a:lnTo>
                  <a:pt x="1491996" y="1017269"/>
                </a:lnTo>
                <a:lnTo>
                  <a:pt x="1463040" y="1024889"/>
                </a:lnTo>
                <a:lnTo>
                  <a:pt x="1466088" y="1070609"/>
                </a:lnTo>
                <a:lnTo>
                  <a:pt x="1470660" y="1117853"/>
                </a:lnTo>
                <a:lnTo>
                  <a:pt x="1405890" y="1178052"/>
                </a:lnTo>
                <a:lnTo>
                  <a:pt x="1363218" y="1229106"/>
                </a:lnTo>
                <a:lnTo>
                  <a:pt x="1287780" y="1279397"/>
                </a:lnTo>
                <a:lnTo>
                  <a:pt x="1208532" y="1322070"/>
                </a:lnTo>
                <a:lnTo>
                  <a:pt x="1152144" y="1357883"/>
                </a:lnTo>
                <a:lnTo>
                  <a:pt x="1034034" y="1386840"/>
                </a:lnTo>
                <a:lnTo>
                  <a:pt x="905256" y="1403603"/>
                </a:lnTo>
                <a:lnTo>
                  <a:pt x="787146" y="1408176"/>
                </a:lnTo>
                <a:lnTo>
                  <a:pt x="672084" y="1397508"/>
                </a:lnTo>
                <a:lnTo>
                  <a:pt x="579120" y="1368552"/>
                </a:lnTo>
                <a:lnTo>
                  <a:pt x="447294" y="1325118"/>
                </a:lnTo>
                <a:lnTo>
                  <a:pt x="361188" y="1274826"/>
                </a:lnTo>
                <a:lnTo>
                  <a:pt x="289560" y="1214627"/>
                </a:lnTo>
                <a:lnTo>
                  <a:pt x="189738" y="1135379"/>
                </a:lnTo>
                <a:lnTo>
                  <a:pt x="124968" y="1038606"/>
                </a:lnTo>
                <a:lnTo>
                  <a:pt x="89916" y="960119"/>
                </a:lnTo>
                <a:lnTo>
                  <a:pt x="60960" y="874013"/>
                </a:lnTo>
                <a:lnTo>
                  <a:pt x="46482" y="799338"/>
                </a:lnTo>
                <a:lnTo>
                  <a:pt x="42672" y="731519"/>
                </a:lnTo>
                <a:lnTo>
                  <a:pt x="53340" y="644651"/>
                </a:lnTo>
                <a:lnTo>
                  <a:pt x="71628" y="558545"/>
                </a:lnTo>
                <a:lnTo>
                  <a:pt x="111252" y="458723"/>
                </a:lnTo>
                <a:lnTo>
                  <a:pt x="171450" y="343661"/>
                </a:lnTo>
                <a:lnTo>
                  <a:pt x="235458" y="268985"/>
                </a:lnTo>
                <a:lnTo>
                  <a:pt x="300228" y="197357"/>
                </a:lnTo>
                <a:lnTo>
                  <a:pt x="390144" y="128777"/>
                </a:lnTo>
                <a:lnTo>
                  <a:pt x="493014" y="83057"/>
                </a:lnTo>
                <a:lnTo>
                  <a:pt x="586740" y="50291"/>
                </a:lnTo>
                <a:lnTo>
                  <a:pt x="719328" y="28955"/>
                </a:lnTo>
                <a:lnTo>
                  <a:pt x="826770" y="106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9" name="Freeform 3"/>
          <p:cNvSpPr/>
          <p:nvPr/>
        </p:nvSpPr>
        <p:spPr>
          <a:xfrm>
            <a:off x="3770018" y="2240874"/>
            <a:ext cx="694706" cy="876399"/>
          </a:xfrm>
          <a:custGeom>
            <a:avLst/>
            <a:gdLst>
              <a:gd name="connsiteX0" fmla="*/ 0 w 693420"/>
              <a:gd name="connsiteY0" fmla="*/ 0 h 874776"/>
              <a:gd name="connsiteX1" fmla="*/ 139446 w 693420"/>
              <a:gd name="connsiteY1" fmla="*/ 36576 h 874776"/>
              <a:gd name="connsiteX2" fmla="*/ 242316 w 693420"/>
              <a:gd name="connsiteY2" fmla="*/ 72390 h 874776"/>
              <a:gd name="connsiteX3" fmla="*/ 342900 w 693420"/>
              <a:gd name="connsiteY3" fmla="*/ 118110 h 874776"/>
              <a:gd name="connsiteX4" fmla="*/ 433578 w 693420"/>
              <a:gd name="connsiteY4" fmla="*/ 177546 h 874776"/>
              <a:gd name="connsiteX5" fmla="*/ 499872 w 693420"/>
              <a:gd name="connsiteY5" fmla="*/ 240792 h 874776"/>
              <a:gd name="connsiteX6" fmla="*/ 556260 w 693420"/>
              <a:gd name="connsiteY6" fmla="*/ 296418 h 874776"/>
              <a:gd name="connsiteX7" fmla="*/ 617982 w 693420"/>
              <a:gd name="connsiteY7" fmla="*/ 397764 h 874776"/>
              <a:gd name="connsiteX8" fmla="*/ 654558 w 693420"/>
              <a:gd name="connsiteY8" fmla="*/ 480060 h 874776"/>
              <a:gd name="connsiteX9" fmla="*/ 678942 w 693420"/>
              <a:gd name="connsiteY9" fmla="*/ 566166 h 874776"/>
              <a:gd name="connsiteX10" fmla="*/ 693420 w 693420"/>
              <a:gd name="connsiteY10" fmla="*/ 659892 h 874776"/>
              <a:gd name="connsiteX11" fmla="*/ 686562 w 693420"/>
              <a:gd name="connsiteY11" fmla="*/ 762762 h 874776"/>
              <a:gd name="connsiteX12" fmla="*/ 660654 w 693420"/>
              <a:gd name="connsiteY12" fmla="*/ 874776 h 874776"/>
              <a:gd name="connsiteX13" fmla="*/ 646938 w 693420"/>
              <a:gd name="connsiteY13" fmla="*/ 810006 h 874776"/>
              <a:gd name="connsiteX14" fmla="*/ 625602 w 693420"/>
              <a:gd name="connsiteY14" fmla="*/ 734568 h 874776"/>
              <a:gd name="connsiteX15" fmla="*/ 628650 w 693420"/>
              <a:gd name="connsiteY15" fmla="*/ 659892 h 874776"/>
              <a:gd name="connsiteX16" fmla="*/ 621792 w 693420"/>
              <a:gd name="connsiteY16" fmla="*/ 544830 h 874776"/>
              <a:gd name="connsiteX17" fmla="*/ 596646 w 693420"/>
              <a:gd name="connsiteY17" fmla="*/ 466344 h 874776"/>
              <a:gd name="connsiteX18" fmla="*/ 560832 w 693420"/>
              <a:gd name="connsiteY18" fmla="*/ 390906 h 874776"/>
              <a:gd name="connsiteX19" fmla="*/ 518160 w 693420"/>
              <a:gd name="connsiteY19" fmla="*/ 322326 h 874776"/>
              <a:gd name="connsiteX20" fmla="*/ 461010 w 693420"/>
              <a:gd name="connsiteY20" fmla="*/ 268986 h 874776"/>
              <a:gd name="connsiteX21" fmla="*/ 353568 w 693420"/>
              <a:gd name="connsiteY21" fmla="*/ 176022 h 874776"/>
              <a:gd name="connsiteX22" fmla="*/ 257555 w 693420"/>
              <a:gd name="connsiteY22" fmla="*/ 118110 h 874776"/>
              <a:gd name="connsiteX23" fmla="*/ 156972 w 693420"/>
              <a:gd name="connsiteY23" fmla="*/ 80010 h 874776"/>
              <a:gd name="connsiteX24" fmla="*/ 45720 w 693420"/>
              <a:gd name="connsiteY24" fmla="*/ 36576 h 874776"/>
              <a:gd name="connsiteX25" fmla="*/ 0 w 693420"/>
              <a:gd name="connsiteY25" fmla="*/ 0 h 8747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693420" h="874776">
                <a:moveTo>
                  <a:pt x="0" y="0"/>
                </a:moveTo>
                <a:lnTo>
                  <a:pt x="139446" y="36576"/>
                </a:lnTo>
                <a:lnTo>
                  <a:pt x="242316" y="72390"/>
                </a:lnTo>
                <a:lnTo>
                  <a:pt x="342900" y="118110"/>
                </a:lnTo>
                <a:lnTo>
                  <a:pt x="433578" y="177546"/>
                </a:lnTo>
                <a:lnTo>
                  <a:pt x="499872" y="240792"/>
                </a:lnTo>
                <a:lnTo>
                  <a:pt x="556260" y="296418"/>
                </a:lnTo>
                <a:lnTo>
                  <a:pt x="617982" y="397764"/>
                </a:lnTo>
                <a:lnTo>
                  <a:pt x="654558" y="480060"/>
                </a:lnTo>
                <a:lnTo>
                  <a:pt x="678942" y="566166"/>
                </a:lnTo>
                <a:lnTo>
                  <a:pt x="693420" y="659892"/>
                </a:lnTo>
                <a:lnTo>
                  <a:pt x="686562" y="762762"/>
                </a:lnTo>
                <a:lnTo>
                  <a:pt x="660654" y="874776"/>
                </a:lnTo>
                <a:lnTo>
                  <a:pt x="646938" y="810006"/>
                </a:lnTo>
                <a:lnTo>
                  <a:pt x="625602" y="734568"/>
                </a:lnTo>
                <a:lnTo>
                  <a:pt x="628650" y="659892"/>
                </a:lnTo>
                <a:lnTo>
                  <a:pt x="621792" y="544830"/>
                </a:lnTo>
                <a:lnTo>
                  <a:pt x="596646" y="466344"/>
                </a:lnTo>
                <a:lnTo>
                  <a:pt x="560832" y="390906"/>
                </a:lnTo>
                <a:lnTo>
                  <a:pt x="518160" y="322326"/>
                </a:lnTo>
                <a:lnTo>
                  <a:pt x="461010" y="268986"/>
                </a:lnTo>
                <a:lnTo>
                  <a:pt x="353568" y="176022"/>
                </a:lnTo>
                <a:lnTo>
                  <a:pt x="257555" y="118110"/>
                </a:lnTo>
                <a:lnTo>
                  <a:pt x="156972" y="80010"/>
                </a:lnTo>
                <a:lnTo>
                  <a:pt x="45720" y="36576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0" name="Freeform 3"/>
          <p:cNvSpPr/>
          <p:nvPr/>
        </p:nvSpPr>
        <p:spPr>
          <a:xfrm>
            <a:off x="2880641" y="2466845"/>
            <a:ext cx="393921" cy="241238"/>
          </a:xfrm>
          <a:custGeom>
            <a:avLst/>
            <a:gdLst>
              <a:gd name="connsiteX0" fmla="*/ 22097 w 393192"/>
              <a:gd name="connsiteY0" fmla="*/ 201167 h 240791"/>
              <a:gd name="connsiteX1" fmla="*/ 107441 w 393192"/>
              <a:gd name="connsiteY1" fmla="*/ 129539 h 240791"/>
              <a:gd name="connsiteX2" fmla="*/ 161544 w 393192"/>
              <a:gd name="connsiteY2" fmla="*/ 101345 h 240791"/>
              <a:gd name="connsiteX3" fmla="*/ 243078 w 393192"/>
              <a:gd name="connsiteY3" fmla="*/ 57911 h 240791"/>
              <a:gd name="connsiteX4" fmla="*/ 304038 w 393192"/>
              <a:gd name="connsiteY4" fmla="*/ 28955 h 240791"/>
              <a:gd name="connsiteX5" fmla="*/ 346710 w 393192"/>
              <a:gd name="connsiteY5" fmla="*/ 7619 h 240791"/>
              <a:gd name="connsiteX6" fmla="*/ 393192 w 393192"/>
              <a:gd name="connsiteY6" fmla="*/ 0 h 240791"/>
              <a:gd name="connsiteX7" fmla="*/ 393192 w 393192"/>
              <a:gd name="connsiteY7" fmla="*/ 18288 h 240791"/>
              <a:gd name="connsiteX8" fmla="*/ 314706 w 393192"/>
              <a:gd name="connsiteY8" fmla="*/ 54101 h 240791"/>
              <a:gd name="connsiteX9" fmla="*/ 214883 w 393192"/>
              <a:gd name="connsiteY9" fmla="*/ 104394 h 240791"/>
              <a:gd name="connsiteX10" fmla="*/ 118110 w 393192"/>
              <a:gd name="connsiteY10" fmla="*/ 169163 h 240791"/>
              <a:gd name="connsiteX11" fmla="*/ 0 w 393192"/>
              <a:gd name="connsiteY11" fmla="*/ 240791 h 240791"/>
              <a:gd name="connsiteX12" fmla="*/ 22097 w 393192"/>
              <a:gd name="connsiteY12" fmla="*/ 201167 h 2407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93192" h="240791">
                <a:moveTo>
                  <a:pt x="22097" y="201167"/>
                </a:moveTo>
                <a:lnTo>
                  <a:pt x="107441" y="129539"/>
                </a:lnTo>
                <a:lnTo>
                  <a:pt x="161544" y="101345"/>
                </a:lnTo>
                <a:lnTo>
                  <a:pt x="243078" y="57911"/>
                </a:lnTo>
                <a:lnTo>
                  <a:pt x="304038" y="28955"/>
                </a:lnTo>
                <a:lnTo>
                  <a:pt x="346710" y="7619"/>
                </a:lnTo>
                <a:lnTo>
                  <a:pt x="393192" y="0"/>
                </a:lnTo>
                <a:lnTo>
                  <a:pt x="393192" y="18288"/>
                </a:lnTo>
                <a:lnTo>
                  <a:pt x="314706" y="54101"/>
                </a:lnTo>
                <a:lnTo>
                  <a:pt x="214883" y="104394"/>
                </a:lnTo>
                <a:lnTo>
                  <a:pt x="118110" y="169163"/>
                </a:lnTo>
                <a:lnTo>
                  <a:pt x="0" y="240791"/>
                </a:lnTo>
                <a:lnTo>
                  <a:pt x="22097" y="2011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1" name="Freeform 3"/>
          <p:cNvSpPr/>
          <p:nvPr/>
        </p:nvSpPr>
        <p:spPr>
          <a:xfrm>
            <a:off x="2837889" y="2697396"/>
            <a:ext cx="132834" cy="250399"/>
          </a:xfrm>
          <a:custGeom>
            <a:avLst/>
            <a:gdLst>
              <a:gd name="connsiteX0" fmla="*/ 6858 w 132588"/>
              <a:gd name="connsiteY0" fmla="*/ 249935 h 249935"/>
              <a:gd name="connsiteX1" fmla="*/ 35813 w 132588"/>
              <a:gd name="connsiteY1" fmla="*/ 210311 h 249935"/>
              <a:gd name="connsiteX2" fmla="*/ 70866 w 132588"/>
              <a:gd name="connsiteY2" fmla="*/ 199644 h 249935"/>
              <a:gd name="connsiteX3" fmla="*/ 99822 w 132588"/>
              <a:gd name="connsiteY3" fmla="*/ 193548 h 249935"/>
              <a:gd name="connsiteX4" fmla="*/ 107441 w 132588"/>
              <a:gd name="connsiteY4" fmla="*/ 171450 h 249935"/>
              <a:gd name="connsiteX5" fmla="*/ 114300 w 132588"/>
              <a:gd name="connsiteY5" fmla="*/ 110489 h 249935"/>
              <a:gd name="connsiteX6" fmla="*/ 132588 w 132588"/>
              <a:gd name="connsiteY6" fmla="*/ 60198 h 249935"/>
              <a:gd name="connsiteX7" fmla="*/ 128777 w 132588"/>
              <a:gd name="connsiteY7" fmla="*/ 35051 h 249935"/>
              <a:gd name="connsiteX8" fmla="*/ 49530 w 132588"/>
              <a:gd name="connsiteY8" fmla="*/ 0 h 249935"/>
              <a:gd name="connsiteX9" fmla="*/ 35813 w 132588"/>
              <a:gd name="connsiteY9" fmla="*/ 38861 h 249935"/>
              <a:gd name="connsiteX10" fmla="*/ 78486 w 132588"/>
              <a:gd name="connsiteY10" fmla="*/ 53339 h 249935"/>
              <a:gd name="connsiteX11" fmla="*/ 78486 w 132588"/>
              <a:gd name="connsiteY11" fmla="*/ 89154 h 249935"/>
              <a:gd name="connsiteX12" fmla="*/ 67818 w 132588"/>
              <a:gd name="connsiteY12" fmla="*/ 128777 h 249935"/>
              <a:gd name="connsiteX13" fmla="*/ 60197 w 132588"/>
              <a:gd name="connsiteY13" fmla="*/ 167639 h 249935"/>
              <a:gd name="connsiteX14" fmla="*/ 38861 w 132588"/>
              <a:gd name="connsiteY14" fmla="*/ 185928 h 249935"/>
              <a:gd name="connsiteX15" fmla="*/ 0 w 132588"/>
              <a:gd name="connsiteY15" fmla="*/ 196595 h 249935"/>
              <a:gd name="connsiteX16" fmla="*/ 6858 w 132588"/>
              <a:gd name="connsiteY16" fmla="*/ 249935 h 2499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32588" h="249935">
                <a:moveTo>
                  <a:pt x="6858" y="249935"/>
                </a:moveTo>
                <a:lnTo>
                  <a:pt x="35813" y="210311"/>
                </a:lnTo>
                <a:lnTo>
                  <a:pt x="70866" y="199644"/>
                </a:lnTo>
                <a:lnTo>
                  <a:pt x="99822" y="193548"/>
                </a:lnTo>
                <a:lnTo>
                  <a:pt x="107441" y="171450"/>
                </a:lnTo>
                <a:lnTo>
                  <a:pt x="114300" y="110489"/>
                </a:lnTo>
                <a:lnTo>
                  <a:pt x="132588" y="60198"/>
                </a:lnTo>
                <a:lnTo>
                  <a:pt x="128777" y="35051"/>
                </a:lnTo>
                <a:lnTo>
                  <a:pt x="49530" y="0"/>
                </a:lnTo>
                <a:lnTo>
                  <a:pt x="35813" y="38861"/>
                </a:lnTo>
                <a:lnTo>
                  <a:pt x="78486" y="53339"/>
                </a:lnTo>
                <a:lnTo>
                  <a:pt x="78486" y="89154"/>
                </a:lnTo>
                <a:lnTo>
                  <a:pt x="67818" y="128777"/>
                </a:lnTo>
                <a:lnTo>
                  <a:pt x="60197" y="167639"/>
                </a:lnTo>
                <a:lnTo>
                  <a:pt x="38861" y="185928"/>
                </a:lnTo>
                <a:lnTo>
                  <a:pt x="0" y="196595"/>
                </a:lnTo>
                <a:lnTo>
                  <a:pt x="6858" y="2499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2" name="Freeform 3"/>
          <p:cNvSpPr/>
          <p:nvPr/>
        </p:nvSpPr>
        <p:spPr>
          <a:xfrm>
            <a:off x="2844760" y="2757705"/>
            <a:ext cx="512251" cy="345062"/>
          </a:xfrm>
          <a:custGeom>
            <a:avLst/>
            <a:gdLst>
              <a:gd name="connsiteX0" fmla="*/ 0 w 511302"/>
              <a:gd name="connsiteY0" fmla="*/ 312419 h 344423"/>
              <a:gd name="connsiteX1" fmla="*/ 68580 w 511302"/>
              <a:gd name="connsiteY1" fmla="*/ 243839 h 344423"/>
              <a:gd name="connsiteX2" fmla="*/ 153924 w 511302"/>
              <a:gd name="connsiteY2" fmla="*/ 168401 h 344423"/>
              <a:gd name="connsiteX3" fmla="*/ 243078 w 511302"/>
              <a:gd name="connsiteY3" fmla="*/ 107441 h 344423"/>
              <a:gd name="connsiteX4" fmla="*/ 326136 w 511302"/>
              <a:gd name="connsiteY4" fmla="*/ 64769 h 344423"/>
              <a:gd name="connsiteX5" fmla="*/ 415290 w 511302"/>
              <a:gd name="connsiteY5" fmla="*/ 25907 h 344423"/>
              <a:gd name="connsiteX6" fmla="*/ 511302 w 511302"/>
              <a:gd name="connsiteY6" fmla="*/ 0 h 344423"/>
              <a:gd name="connsiteX7" fmla="*/ 7619 w 511302"/>
              <a:gd name="connsiteY7" fmla="*/ 344423 h 344423"/>
              <a:gd name="connsiteX8" fmla="*/ 0 w 511302"/>
              <a:gd name="connsiteY8" fmla="*/ 312419 h 3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1302" h="344423">
                <a:moveTo>
                  <a:pt x="0" y="312419"/>
                </a:moveTo>
                <a:lnTo>
                  <a:pt x="68580" y="243839"/>
                </a:lnTo>
                <a:lnTo>
                  <a:pt x="153924" y="168401"/>
                </a:lnTo>
                <a:lnTo>
                  <a:pt x="243078" y="107441"/>
                </a:lnTo>
                <a:lnTo>
                  <a:pt x="326136" y="64769"/>
                </a:lnTo>
                <a:lnTo>
                  <a:pt x="415290" y="25907"/>
                </a:lnTo>
                <a:lnTo>
                  <a:pt x="511302" y="0"/>
                </a:lnTo>
                <a:cubicBezTo>
                  <a:pt x="336410" y="99682"/>
                  <a:pt x="144221" y="191503"/>
                  <a:pt x="7619" y="344423"/>
                </a:cubicBezTo>
                <a:lnTo>
                  <a:pt x="0" y="31241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3" name="Freeform 3"/>
          <p:cNvSpPr/>
          <p:nvPr/>
        </p:nvSpPr>
        <p:spPr>
          <a:xfrm>
            <a:off x="2892092" y="3088264"/>
            <a:ext cx="823723" cy="383996"/>
          </a:xfrm>
          <a:custGeom>
            <a:avLst/>
            <a:gdLst>
              <a:gd name="connsiteX0" fmla="*/ 0 w 822198"/>
              <a:gd name="connsiteY0" fmla="*/ 139445 h 383285"/>
              <a:gd name="connsiteX1" fmla="*/ 53339 w 822198"/>
              <a:gd name="connsiteY1" fmla="*/ 50291 h 383285"/>
              <a:gd name="connsiteX2" fmla="*/ 106680 w 822198"/>
              <a:gd name="connsiteY2" fmla="*/ 0 h 383285"/>
              <a:gd name="connsiteX3" fmla="*/ 134873 w 822198"/>
              <a:gd name="connsiteY3" fmla="*/ 14477 h 383285"/>
              <a:gd name="connsiteX4" fmla="*/ 124205 w 822198"/>
              <a:gd name="connsiteY4" fmla="*/ 160782 h 383285"/>
              <a:gd name="connsiteX5" fmla="*/ 163830 w 822198"/>
              <a:gd name="connsiteY5" fmla="*/ 164591 h 383285"/>
              <a:gd name="connsiteX6" fmla="*/ 188975 w 822198"/>
              <a:gd name="connsiteY6" fmla="*/ 182117 h 383285"/>
              <a:gd name="connsiteX7" fmla="*/ 199644 w 822198"/>
              <a:gd name="connsiteY7" fmla="*/ 225552 h 383285"/>
              <a:gd name="connsiteX8" fmla="*/ 203453 w 822198"/>
              <a:gd name="connsiteY8" fmla="*/ 289559 h 383285"/>
              <a:gd name="connsiteX9" fmla="*/ 271271 w 822198"/>
              <a:gd name="connsiteY9" fmla="*/ 221741 h 383285"/>
              <a:gd name="connsiteX10" fmla="*/ 346709 w 822198"/>
              <a:gd name="connsiteY10" fmla="*/ 171450 h 383285"/>
              <a:gd name="connsiteX11" fmla="*/ 432053 w 822198"/>
              <a:gd name="connsiteY11" fmla="*/ 128777 h 383285"/>
              <a:gd name="connsiteX12" fmla="*/ 521208 w 822198"/>
              <a:gd name="connsiteY12" fmla="*/ 85344 h 383285"/>
              <a:gd name="connsiteX13" fmla="*/ 640080 w 822198"/>
              <a:gd name="connsiteY13" fmla="*/ 42672 h 383285"/>
              <a:gd name="connsiteX14" fmla="*/ 747521 w 822198"/>
              <a:gd name="connsiteY14" fmla="*/ 28955 h 383285"/>
              <a:gd name="connsiteX15" fmla="*/ 822198 w 822198"/>
              <a:gd name="connsiteY15" fmla="*/ 32004 h 383285"/>
              <a:gd name="connsiteX16" fmla="*/ 793242 w 822198"/>
              <a:gd name="connsiteY16" fmla="*/ 53339 h 383285"/>
              <a:gd name="connsiteX17" fmla="*/ 646937 w 822198"/>
              <a:gd name="connsiteY17" fmla="*/ 85344 h 383285"/>
              <a:gd name="connsiteX18" fmla="*/ 550164 w 822198"/>
              <a:gd name="connsiteY18" fmla="*/ 118110 h 383285"/>
              <a:gd name="connsiteX19" fmla="*/ 468630 w 822198"/>
              <a:gd name="connsiteY19" fmla="*/ 157733 h 383285"/>
              <a:gd name="connsiteX20" fmla="*/ 385571 w 822198"/>
              <a:gd name="connsiteY20" fmla="*/ 197358 h 383285"/>
              <a:gd name="connsiteX21" fmla="*/ 303275 w 822198"/>
              <a:gd name="connsiteY21" fmla="*/ 250697 h 383285"/>
              <a:gd name="connsiteX22" fmla="*/ 263651 w 822198"/>
              <a:gd name="connsiteY22" fmla="*/ 285750 h 383285"/>
              <a:gd name="connsiteX23" fmla="*/ 220980 w 822198"/>
              <a:gd name="connsiteY23" fmla="*/ 321564 h 383285"/>
              <a:gd name="connsiteX24" fmla="*/ 210311 w 822198"/>
              <a:gd name="connsiteY24" fmla="*/ 383285 h 383285"/>
              <a:gd name="connsiteX25" fmla="*/ 166878 w 822198"/>
              <a:gd name="connsiteY25" fmla="*/ 343661 h 383285"/>
              <a:gd name="connsiteX26" fmla="*/ 166878 w 822198"/>
              <a:gd name="connsiteY26" fmla="*/ 229361 h 383285"/>
              <a:gd name="connsiteX27" fmla="*/ 160781 w 822198"/>
              <a:gd name="connsiteY27" fmla="*/ 208026 h 383285"/>
              <a:gd name="connsiteX28" fmla="*/ 131825 w 822198"/>
              <a:gd name="connsiteY28" fmla="*/ 192785 h 383285"/>
              <a:gd name="connsiteX29" fmla="*/ 102869 w 822198"/>
              <a:gd name="connsiteY29" fmla="*/ 189738 h 383285"/>
              <a:gd name="connsiteX30" fmla="*/ 89153 w 822198"/>
              <a:gd name="connsiteY30" fmla="*/ 171450 h 383285"/>
              <a:gd name="connsiteX31" fmla="*/ 92201 w 822198"/>
              <a:gd name="connsiteY31" fmla="*/ 64007 h 383285"/>
              <a:gd name="connsiteX32" fmla="*/ 67055 w 822198"/>
              <a:gd name="connsiteY32" fmla="*/ 100583 h 383285"/>
              <a:gd name="connsiteX33" fmla="*/ 56387 w 822198"/>
              <a:gd name="connsiteY33" fmla="*/ 128777 h 383285"/>
              <a:gd name="connsiteX34" fmla="*/ 24383 w 822198"/>
              <a:gd name="connsiteY34" fmla="*/ 175259 h 383285"/>
              <a:gd name="connsiteX35" fmla="*/ 0 w 822198"/>
              <a:gd name="connsiteY35" fmla="*/ 139445 h 3832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</a:cxnLst>
            <a:rect l="l" t="t" r="r" b="b"/>
            <a:pathLst>
              <a:path w="822198" h="383285">
                <a:moveTo>
                  <a:pt x="0" y="139445"/>
                </a:moveTo>
                <a:lnTo>
                  <a:pt x="53339" y="50291"/>
                </a:lnTo>
                <a:lnTo>
                  <a:pt x="106680" y="0"/>
                </a:lnTo>
                <a:lnTo>
                  <a:pt x="134873" y="14477"/>
                </a:lnTo>
                <a:lnTo>
                  <a:pt x="124205" y="160782"/>
                </a:lnTo>
                <a:lnTo>
                  <a:pt x="163830" y="164591"/>
                </a:lnTo>
                <a:lnTo>
                  <a:pt x="188975" y="182117"/>
                </a:lnTo>
                <a:lnTo>
                  <a:pt x="199644" y="225552"/>
                </a:lnTo>
                <a:lnTo>
                  <a:pt x="203453" y="289559"/>
                </a:lnTo>
                <a:lnTo>
                  <a:pt x="271271" y="221741"/>
                </a:lnTo>
                <a:lnTo>
                  <a:pt x="346709" y="171450"/>
                </a:lnTo>
                <a:lnTo>
                  <a:pt x="432053" y="128777"/>
                </a:lnTo>
                <a:lnTo>
                  <a:pt x="521208" y="85344"/>
                </a:lnTo>
                <a:lnTo>
                  <a:pt x="640080" y="42672"/>
                </a:lnTo>
                <a:lnTo>
                  <a:pt x="747521" y="28955"/>
                </a:lnTo>
                <a:lnTo>
                  <a:pt x="822198" y="32004"/>
                </a:lnTo>
                <a:lnTo>
                  <a:pt x="793242" y="53339"/>
                </a:lnTo>
                <a:lnTo>
                  <a:pt x="646937" y="85344"/>
                </a:lnTo>
                <a:lnTo>
                  <a:pt x="550164" y="118110"/>
                </a:lnTo>
                <a:lnTo>
                  <a:pt x="468630" y="157733"/>
                </a:lnTo>
                <a:lnTo>
                  <a:pt x="385571" y="197358"/>
                </a:lnTo>
                <a:lnTo>
                  <a:pt x="303275" y="250697"/>
                </a:lnTo>
                <a:lnTo>
                  <a:pt x="263651" y="285750"/>
                </a:lnTo>
                <a:lnTo>
                  <a:pt x="220980" y="321564"/>
                </a:lnTo>
                <a:lnTo>
                  <a:pt x="210311" y="383285"/>
                </a:lnTo>
                <a:lnTo>
                  <a:pt x="166878" y="343661"/>
                </a:lnTo>
                <a:lnTo>
                  <a:pt x="166878" y="229361"/>
                </a:lnTo>
                <a:lnTo>
                  <a:pt x="160781" y="208026"/>
                </a:lnTo>
                <a:lnTo>
                  <a:pt x="131825" y="192785"/>
                </a:lnTo>
                <a:lnTo>
                  <a:pt x="102869" y="189738"/>
                </a:lnTo>
                <a:lnTo>
                  <a:pt x="89153" y="171450"/>
                </a:lnTo>
                <a:lnTo>
                  <a:pt x="92201" y="64007"/>
                </a:lnTo>
                <a:lnTo>
                  <a:pt x="67055" y="100583"/>
                </a:lnTo>
                <a:lnTo>
                  <a:pt x="56387" y="128777"/>
                </a:lnTo>
                <a:lnTo>
                  <a:pt x="24383" y="175259"/>
                </a:lnTo>
                <a:lnTo>
                  <a:pt x="0" y="13944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4" name="Freeform 3"/>
          <p:cNvSpPr/>
          <p:nvPr/>
        </p:nvSpPr>
        <p:spPr>
          <a:xfrm>
            <a:off x="3070730" y="2653880"/>
            <a:ext cx="1132143" cy="1008470"/>
          </a:xfrm>
          <a:custGeom>
            <a:avLst/>
            <a:gdLst>
              <a:gd name="connsiteX0" fmla="*/ 42672 w 1130046"/>
              <a:gd name="connsiteY0" fmla="*/ 0 h 1006602"/>
              <a:gd name="connsiteX1" fmla="*/ 21336 w 1130046"/>
              <a:gd name="connsiteY1" fmla="*/ 50291 h 1006602"/>
              <a:gd name="connsiteX2" fmla="*/ 6858 w 1130046"/>
              <a:gd name="connsiteY2" fmla="*/ 132588 h 1006602"/>
              <a:gd name="connsiteX3" fmla="*/ 0 w 1130046"/>
              <a:gd name="connsiteY3" fmla="*/ 232410 h 1006602"/>
              <a:gd name="connsiteX4" fmla="*/ 10667 w 1130046"/>
              <a:gd name="connsiteY4" fmla="*/ 329183 h 1006602"/>
              <a:gd name="connsiteX5" fmla="*/ 25145 w 1130046"/>
              <a:gd name="connsiteY5" fmla="*/ 416051 h 1006602"/>
              <a:gd name="connsiteX6" fmla="*/ 42672 w 1130046"/>
              <a:gd name="connsiteY6" fmla="*/ 494538 h 1006602"/>
              <a:gd name="connsiteX7" fmla="*/ 71627 w 1130046"/>
              <a:gd name="connsiteY7" fmla="*/ 569976 h 1006602"/>
              <a:gd name="connsiteX8" fmla="*/ 111251 w 1130046"/>
              <a:gd name="connsiteY8" fmla="*/ 669798 h 1006602"/>
              <a:gd name="connsiteX9" fmla="*/ 156972 w 1130046"/>
              <a:gd name="connsiteY9" fmla="*/ 741425 h 1006602"/>
              <a:gd name="connsiteX10" fmla="*/ 211073 w 1130046"/>
              <a:gd name="connsiteY10" fmla="*/ 806195 h 1006602"/>
              <a:gd name="connsiteX11" fmla="*/ 290322 w 1130046"/>
              <a:gd name="connsiteY11" fmla="*/ 877824 h 1006602"/>
              <a:gd name="connsiteX12" fmla="*/ 429767 w 1130046"/>
              <a:gd name="connsiteY12" fmla="*/ 992124 h 1006602"/>
              <a:gd name="connsiteX13" fmla="*/ 540257 w 1130046"/>
              <a:gd name="connsiteY13" fmla="*/ 1006601 h 1006602"/>
              <a:gd name="connsiteX14" fmla="*/ 489966 w 1130046"/>
              <a:gd name="connsiteY14" fmla="*/ 959357 h 1006602"/>
              <a:gd name="connsiteX15" fmla="*/ 543306 w 1130046"/>
              <a:gd name="connsiteY15" fmla="*/ 941831 h 1006602"/>
              <a:gd name="connsiteX16" fmla="*/ 640079 w 1130046"/>
              <a:gd name="connsiteY16" fmla="*/ 931163 h 1006602"/>
              <a:gd name="connsiteX17" fmla="*/ 672084 w 1130046"/>
              <a:gd name="connsiteY17" fmla="*/ 941831 h 1006602"/>
              <a:gd name="connsiteX18" fmla="*/ 711707 w 1130046"/>
              <a:gd name="connsiteY18" fmla="*/ 941831 h 1006602"/>
              <a:gd name="connsiteX19" fmla="*/ 751332 w 1130046"/>
              <a:gd name="connsiteY19" fmla="*/ 924305 h 1006602"/>
              <a:gd name="connsiteX20" fmla="*/ 819150 w 1130046"/>
              <a:gd name="connsiteY20" fmla="*/ 916686 h 1006602"/>
              <a:gd name="connsiteX21" fmla="*/ 819150 w 1130046"/>
              <a:gd name="connsiteY21" fmla="*/ 956310 h 1006602"/>
              <a:gd name="connsiteX22" fmla="*/ 886967 w 1130046"/>
              <a:gd name="connsiteY22" fmla="*/ 913637 h 1006602"/>
              <a:gd name="connsiteX23" fmla="*/ 969263 w 1130046"/>
              <a:gd name="connsiteY23" fmla="*/ 848868 h 1006602"/>
              <a:gd name="connsiteX24" fmla="*/ 1040891 w 1130046"/>
              <a:gd name="connsiteY24" fmla="*/ 781049 h 1006602"/>
              <a:gd name="connsiteX25" fmla="*/ 1090422 w 1130046"/>
              <a:gd name="connsiteY25" fmla="*/ 727710 h 1006602"/>
              <a:gd name="connsiteX26" fmla="*/ 1130046 w 1130046"/>
              <a:gd name="connsiteY26" fmla="*/ 655319 h 1006602"/>
              <a:gd name="connsiteX27" fmla="*/ 1098041 w 1130046"/>
              <a:gd name="connsiteY27" fmla="*/ 659130 h 1006602"/>
              <a:gd name="connsiteX28" fmla="*/ 1076706 w 1130046"/>
              <a:gd name="connsiteY28" fmla="*/ 688086 h 1006602"/>
              <a:gd name="connsiteX29" fmla="*/ 1034034 w 1130046"/>
              <a:gd name="connsiteY29" fmla="*/ 733805 h 1006602"/>
              <a:gd name="connsiteX30" fmla="*/ 998219 w 1130046"/>
              <a:gd name="connsiteY30" fmla="*/ 784098 h 1006602"/>
              <a:gd name="connsiteX31" fmla="*/ 912113 w 1130046"/>
              <a:gd name="connsiteY31" fmla="*/ 851916 h 1006602"/>
              <a:gd name="connsiteX32" fmla="*/ 848106 w 1130046"/>
              <a:gd name="connsiteY32" fmla="*/ 891539 h 1006602"/>
              <a:gd name="connsiteX33" fmla="*/ 776478 w 1130046"/>
              <a:gd name="connsiteY33" fmla="*/ 891539 h 1006602"/>
              <a:gd name="connsiteX34" fmla="*/ 726185 w 1130046"/>
              <a:gd name="connsiteY34" fmla="*/ 902207 h 1006602"/>
              <a:gd name="connsiteX35" fmla="*/ 693419 w 1130046"/>
              <a:gd name="connsiteY35" fmla="*/ 909828 h 1006602"/>
              <a:gd name="connsiteX36" fmla="*/ 711707 w 1130046"/>
              <a:gd name="connsiteY36" fmla="*/ 873251 h 1006602"/>
              <a:gd name="connsiteX37" fmla="*/ 743712 w 1130046"/>
              <a:gd name="connsiteY37" fmla="*/ 806195 h 1006602"/>
              <a:gd name="connsiteX38" fmla="*/ 719328 w 1130046"/>
              <a:gd name="connsiteY38" fmla="*/ 819912 h 1006602"/>
              <a:gd name="connsiteX39" fmla="*/ 682751 w 1130046"/>
              <a:gd name="connsiteY39" fmla="*/ 870204 h 1006602"/>
              <a:gd name="connsiteX40" fmla="*/ 661416 w 1130046"/>
              <a:gd name="connsiteY40" fmla="*/ 899160 h 1006602"/>
              <a:gd name="connsiteX41" fmla="*/ 564641 w 1130046"/>
              <a:gd name="connsiteY41" fmla="*/ 916686 h 1006602"/>
              <a:gd name="connsiteX42" fmla="*/ 515111 w 1130046"/>
              <a:gd name="connsiteY42" fmla="*/ 927354 h 1006602"/>
              <a:gd name="connsiteX43" fmla="*/ 464819 w 1130046"/>
              <a:gd name="connsiteY43" fmla="*/ 931163 h 1006602"/>
              <a:gd name="connsiteX44" fmla="*/ 414528 w 1130046"/>
              <a:gd name="connsiteY44" fmla="*/ 909828 h 1006602"/>
              <a:gd name="connsiteX45" fmla="*/ 361188 w 1130046"/>
              <a:gd name="connsiteY45" fmla="*/ 877824 h 1006602"/>
              <a:gd name="connsiteX46" fmla="*/ 300989 w 1130046"/>
              <a:gd name="connsiteY46" fmla="*/ 819912 h 1006602"/>
              <a:gd name="connsiteX47" fmla="*/ 243078 w 1130046"/>
              <a:gd name="connsiteY47" fmla="*/ 766572 h 1006602"/>
              <a:gd name="connsiteX48" fmla="*/ 189738 w 1130046"/>
              <a:gd name="connsiteY48" fmla="*/ 701801 h 1006602"/>
              <a:gd name="connsiteX49" fmla="*/ 146304 w 1130046"/>
              <a:gd name="connsiteY49" fmla="*/ 641604 h 1006602"/>
              <a:gd name="connsiteX50" fmla="*/ 111251 w 1130046"/>
              <a:gd name="connsiteY50" fmla="*/ 566166 h 1006602"/>
              <a:gd name="connsiteX51" fmla="*/ 82295 w 1130046"/>
              <a:gd name="connsiteY51" fmla="*/ 490728 h 1006602"/>
              <a:gd name="connsiteX52" fmla="*/ 64008 w 1130046"/>
              <a:gd name="connsiteY52" fmla="*/ 426719 h 1006602"/>
              <a:gd name="connsiteX53" fmla="*/ 50291 w 1130046"/>
              <a:gd name="connsiteY53" fmla="*/ 347472 h 1006602"/>
              <a:gd name="connsiteX54" fmla="*/ 42672 w 1130046"/>
              <a:gd name="connsiteY54" fmla="*/ 250698 h 1006602"/>
              <a:gd name="connsiteX55" fmla="*/ 32003 w 1130046"/>
              <a:gd name="connsiteY55" fmla="*/ 146304 h 1006602"/>
              <a:gd name="connsiteX56" fmla="*/ 46481 w 1130046"/>
              <a:gd name="connsiteY56" fmla="*/ 75438 h 1006602"/>
              <a:gd name="connsiteX57" fmla="*/ 50291 w 1130046"/>
              <a:gd name="connsiteY57" fmla="*/ 32766 h 1006602"/>
              <a:gd name="connsiteX58" fmla="*/ 42672 w 1130046"/>
              <a:gd name="connsiteY58" fmla="*/ 0 h 10066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</a:cxnLst>
            <a:rect l="l" t="t" r="r" b="b"/>
            <a:pathLst>
              <a:path w="1130046" h="1006602">
                <a:moveTo>
                  <a:pt x="42672" y="0"/>
                </a:moveTo>
                <a:lnTo>
                  <a:pt x="21336" y="50291"/>
                </a:lnTo>
                <a:lnTo>
                  <a:pt x="6858" y="132588"/>
                </a:lnTo>
                <a:lnTo>
                  <a:pt x="0" y="232410"/>
                </a:lnTo>
                <a:lnTo>
                  <a:pt x="10667" y="329183"/>
                </a:lnTo>
                <a:lnTo>
                  <a:pt x="25145" y="416051"/>
                </a:lnTo>
                <a:lnTo>
                  <a:pt x="42672" y="494538"/>
                </a:lnTo>
                <a:lnTo>
                  <a:pt x="71627" y="569976"/>
                </a:lnTo>
                <a:lnTo>
                  <a:pt x="111251" y="669798"/>
                </a:lnTo>
                <a:lnTo>
                  <a:pt x="156972" y="741425"/>
                </a:lnTo>
                <a:lnTo>
                  <a:pt x="211073" y="806195"/>
                </a:lnTo>
                <a:lnTo>
                  <a:pt x="290322" y="877824"/>
                </a:lnTo>
                <a:lnTo>
                  <a:pt x="429767" y="992124"/>
                </a:lnTo>
                <a:lnTo>
                  <a:pt x="540257" y="1006601"/>
                </a:lnTo>
                <a:lnTo>
                  <a:pt x="489966" y="959357"/>
                </a:lnTo>
                <a:lnTo>
                  <a:pt x="543306" y="941831"/>
                </a:lnTo>
                <a:lnTo>
                  <a:pt x="640079" y="931163"/>
                </a:lnTo>
                <a:lnTo>
                  <a:pt x="672084" y="941831"/>
                </a:lnTo>
                <a:lnTo>
                  <a:pt x="711707" y="941831"/>
                </a:lnTo>
                <a:lnTo>
                  <a:pt x="751332" y="924305"/>
                </a:lnTo>
                <a:lnTo>
                  <a:pt x="819150" y="916686"/>
                </a:lnTo>
                <a:lnTo>
                  <a:pt x="819150" y="956310"/>
                </a:lnTo>
                <a:lnTo>
                  <a:pt x="886967" y="913637"/>
                </a:lnTo>
                <a:lnTo>
                  <a:pt x="969263" y="848868"/>
                </a:lnTo>
                <a:lnTo>
                  <a:pt x="1040891" y="781049"/>
                </a:lnTo>
                <a:lnTo>
                  <a:pt x="1090422" y="727710"/>
                </a:lnTo>
                <a:lnTo>
                  <a:pt x="1130046" y="655319"/>
                </a:lnTo>
                <a:lnTo>
                  <a:pt x="1098041" y="659130"/>
                </a:lnTo>
                <a:lnTo>
                  <a:pt x="1076706" y="688086"/>
                </a:lnTo>
                <a:lnTo>
                  <a:pt x="1034034" y="733805"/>
                </a:lnTo>
                <a:lnTo>
                  <a:pt x="998219" y="784098"/>
                </a:lnTo>
                <a:lnTo>
                  <a:pt x="912113" y="851916"/>
                </a:lnTo>
                <a:lnTo>
                  <a:pt x="848106" y="891539"/>
                </a:lnTo>
                <a:lnTo>
                  <a:pt x="776478" y="891539"/>
                </a:lnTo>
                <a:lnTo>
                  <a:pt x="726185" y="902207"/>
                </a:lnTo>
                <a:lnTo>
                  <a:pt x="693419" y="909828"/>
                </a:lnTo>
                <a:lnTo>
                  <a:pt x="711707" y="873251"/>
                </a:lnTo>
                <a:lnTo>
                  <a:pt x="743712" y="806195"/>
                </a:lnTo>
                <a:lnTo>
                  <a:pt x="719328" y="819912"/>
                </a:lnTo>
                <a:lnTo>
                  <a:pt x="682751" y="870204"/>
                </a:lnTo>
                <a:lnTo>
                  <a:pt x="661416" y="899160"/>
                </a:lnTo>
                <a:lnTo>
                  <a:pt x="564641" y="916686"/>
                </a:lnTo>
                <a:lnTo>
                  <a:pt x="515111" y="927354"/>
                </a:lnTo>
                <a:lnTo>
                  <a:pt x="464819" y="931163"/>
                </a:lnTo>
                <a:lnTo>
                  <a:pt x="414528" y="909828"/>
                </a:lnTo>
                <a:lnTo>
                  <a:pt x="361188" y="877824"/>
                </a:lnTo>
                <a:lnTo>
                  <a:pt x="300989" y="819912"/>
                </a:lnTo>
                <a:lnTo>
                  <a:pt x="243078" y="766572"/>
                </a:lnTo>
                <a:lnTo>
                  <a:pt x="189738" y="701801"/>
                </a:lnTo>
                <a:lnTo>
                  <a:pt x="146304" y="641604"/>
                </a:lnTo>
                <a:lnTo>
                  <a:pt x="111251" y="566166"/>
                </a:lnTo>
                <a:lnTo>
                  <a:pt x="82295" y="490728"/>
                </a:lnTo>
                <a:lnTo>
                  <a:pt x="64008" y="426719"/>
                </a:lnTo>
                <a:lnTo>
                  <a:pt x="50291" y="347472"/>
                </a:lnTo>
                <a:lnTo>
                  <a:pt x="42672" y="250698"/>
                </a:lnTo>
                <a:lnTo>
                  <a:pt x="32003" y="146304"/>
                </a:lnTo>
                <a:lnTo>
                  <a:pt x="46481" y="75438"/>
                </a:lnTo>
                <a:lnTo>
                  <a:pt x="50291" y="32766"/>
                </a:lnTo>
                <a:lnTo>
                  <a:pt x="4267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5" name="Freeform 3"/>
          <p:cNvSpPr/>
          <p:nvPr/>
        </p:nvSpPr>
        <p:spPr>
          <a:xfrm>
            <a:off x="3153179" y="2245454"/>
            <a:ext cx="300785" cy="290097"/>
          </a:xfrm>
          <a:custGeom>
            <a:avLst/>
            <a:gdLst>
              <a:gd name="connsiteX0" fmla="*/ 253745 w 300228"/>
              <a:gd name="connsiteY0" fmla="*/ 0 h 289560"/>
              <a:gd name="connsiteX1" fmla="*/ 179070 w 300228"/>
              <a:gd name="connsiteY1" fmla="*/ 53339 h 289560"/>
              <a:gd name="connsiteX2" fmla="*/ 128777 w 300228"/>
              <a:gd name="connsiteY2" fmla="*/ 96774 h 289560"/>
              <a:gd name="connsiteX3" fmla="*/ 86105 w 300228"/>
              <a:gd name="connsiteY3" fmla="*/ 146304 h 289560"/>
              <a:gd name="connsiteX4" fmla="*/ 42672 w 300228"/>
              <a:gd name="connsiteY4" fmla="*/ 193548 h 289560"/>
              <a:gd name="connsiteX5" fmla="*/ 0 w 300228"/>
              <a:gd name="connsiteY5" fmla="*/ 289560 h 289560"/>
              <a:gd name="connsiteX6" fmla="*/ 50292 w 300228"/>
              <a:gd name="connsiteY6" fmla="*/ 260604 h 289560"/>
              <a:gd name="connsiteX7" fmla="*/ 89154 w 300228"/>
              <a:gd name="connsiteY7" fmla="*/ 196596 h 289560"/>
              <a:gd name="connsiteX8" fmla="*/ 147066 w 300228"/>
              <a:gd name="connsiteY8" fmla="*/ 131826 h 289560"/>
              <a:gd name="connsiteX9" fmla="*/ 192786 w 300228"/>
              <a:gd name="connsiteY9" fmla="*/ 86105 h 289560"/>
              <a:gd name="connsiteX10" fmla="*/ 243078 w 300228"/>
              <a:gd name="connsiteY10" fmla="*/ 46482 h 289560"/>
              <a:gd name="connsiteX11" fmla="*/ 300228 w 300228"/>
              <a:gd name="connsiteY11" fmla="*/ 3048 h 289560"/>
              <a:gd name="connsiteX12" fmla="*/ 253745 w 300228"/>
              <a:gd name="connsiteY12" fmla="*/ 0 h 289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00228" h="289560">
                <a:moveTo>
                  <a:pt x="253745" y="0"/>
                </a:moveTo>
                <a:lnTo>
                  <a:pt x="179070" y="53339"/>
                </a:lnTo>
                <a:lnTo>
                  <a:pt x="128777" y="96774"/>
                </a:lnTo>
                <a:lnTo>
                  <a:pt x="86105" y="146304"/>
                </a:lnTo>
                <a:lnTo>
                  <a:pt x="42672" y="193548"/>
                </a:lnTo>
                <a:lnTo>
                  <a:pt x="0" y="289560"/>
                </a:lnTo>
                <a:lnTo>
                  <a:pt x="50292" y="260604"/>
                </a:lnTo>
                <a:lnTo>
                  <a:pt x="89154" y="196596"/>
                </a:lnTo>
                <a:lnTo>
                  <a:pt x="147066" y="131826"/>
                </a:lnTo>
                <a:lnTo>
                  <a:pt x="192786" y="86105"/>
                </a:lnTo>
                <a:lnTo>
                  <a:pt x="243078" y="46482"/>
                </a:lnTo>
                <a:lnTo>
                  <a:pt x="300228" y="3048"/>
                </a:lnTo>
                <a:lnTo>
                  <a:pt x="25374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6" name="Freeform 3"/>
          <p:cNvSpPr/>
          <p:nvPr/>
        </p:nvSpPr>
        <p:spPr>
          <a:xfrm>
            <a:off x="3557789" y="2256142"/>
            <a:ext cx="387050" cy="1180238"/>
          </a:xfrm>
          <a:custGeom>
            <a:avLst/>
            <a:gdLst>
              <a:gd name="connsiteX0" fmla="*/ 0 w 386333"/>
              <a:gd name="connsiteY0" fmla="*/ 3047 h 1178052"/>
              <a:gd name="connsiteX1" fmla="*/ 67817 w 386333"/>
              <a:gd name="connsiteY1" fmla="*/ 38861 h 1178052"/>
              <a:gd name="connsiteX2" fmla="*/ 118110 w 386333"/>
              <a:gd name="connsiteY2" fmla="*/ 75437 h 1178052"/>
              <a:gd name="connsiteX3" fmla="*/ 157733 w 386333"/>
              <a:gd name="connsiteY3" fmla="*/ 110489 h 1178052"/>
              <a:gd name="connsiteX4" fmla="*/ 204216 w 386333"/>
              <a:gd name="connsiteY4" fmla="*/ 171450 h 1178052"/>
              <a:gd name="connsiteX5" fmla="*/ 254507 w 386333"/>
              <a:gd name="connsiteY5" fmla="*/ 264413 h 1178052"/>
              <a:gd name="connsiteX6" fmla="*/ 286511 w 386333"/>
              <a:gd name="connsiteY6" fmla="*/ 350519 h 1178052"/>
              <a:gd name="connsiteX7" fmla="*/ 322326 w 386333"/>
              <a:gd name="connsiteY7" fmla="*/ 447293 h 1178052"/>
              <a:gd name="connsiteX8" fmla="*/ 343661 w 386333"/>
              <a:gd name="connsiteY8" fmla="*/ 572262 h 1178052"/>
              <a:gd name="connsiteX9" fmla="*/ 343661 w 386333"/>
              <a:gd name="connsiteY9" fmla="*/ 736853 h 1178052"/>
              <a:gd name="connsiteX10" fmla="*/ 340613 w 386333"/>
              <a:gd name="connsiteY10" fmla="*/ 866393 h 1178052"/>
              <a:gd name="connsiteX11" fmla="*/ 329945 w 386333"/>
              <a:gd name="connsiteY11" fmla="*/ 938021 h 1178052"/>
              <a:gd name="connsiteX12" fmla="*/ 314706 w 386333"/>
              <a:gd name="connsiteY12" fmla="*/ 1017270 h 1178052"/>
              <a:gd name="connsiteX13" fmla="*/ 286511 w 386333"/>
              <a:gd name="connsiteY13" fmla="*/ 1102614 h 1178052"/>
              <a:gd name="connsiteX14" fmla="*/ 257555 w 386333"/>
              <a:gd name="connsiteY14" fmla="*/ 1178051 h 1178052"/>
              <a:gd name="connsiteX15" fmla="*/ 290322 w 386333"/>
              <a:gd name="connsiteY15" fmla="*/ 1152144 h 1178052"/>
              <a:gd name="connsiteX16" fmla="*/ 329945 w 386333"/>
              <a:gd name="connsiteY16" fmla="*/ 1073657 h 1178052"/>
              <a:gd name="connsiteX17" fmla="*/ 361950 w 386333"/>
              <a:gd name="connsiteY17" fmla="*/ 959357 h 1178052"/>
              <a:gd name="connsiteX18" fmla="*/ 379476 w 386333"/>
              <a:gd name="connsiteY18" fmla="*/ 830579 h 1178052"/>
              <a:gd name="connsiteX19" fmla="*/ 386333 w 386333"/>
              <a:gd name="connsiteY19" fmla="*/ 736853 h 1178052"/>
              <a:gd name="connsiteX20" fmla="*/ 375666 w 386333"/>
              <a:gd name="connsiteY20" fmla="*/ 601217 h 1178052"/>
              <a:gd name="connsiteX21" fmla="*/ 364998 w 386333"/>
              <a:gd name="connsiteY21" fmla="*/ 479297 h 1178052"/>
              <a:gd name="connsiteX22" fmla="*/ 340613 w 386333"/>
              <a:gd name="connsiteY22" fmla="*/ 393191 h 1178052"/>
              <a:gd name="connsiteX23" fmla="*/ 311657 w 386333"/>
              <a:gd name="connsiteY23" fmla="*/ 307085 h 1178052"/>
              <a:gd name="connsiteX24" fmla="*/ 261366 w 386333"/>
              <a:gd name="connsiteY24" fmla="*/ 193547 h 1178052"/>
              <a:gd name="connsiteX25" fmla="*/ 222504 w 386333"/>
              <a:gd name="connsiteY25" fmla="*/ 124967 h 1178052"/>
              <a:gd name="connsiteX26" fmla="*/ 161544 w 386333"/>
              <a:gd name="connsiteY26" fmla="*/ 64769 h 1178052"/>
              <a:gd name="connsiteX27" fmla="*/ 104394 w 386333"/>
              <a:gd name="connsiteY27" fmla="*/ 28193 h 1178052"/>
              <a:gd name="connsiteX28" fmla="*/ 67817 w 386333"/>
              <a:gd name="connsiteY28" fmla="*/ 0 h 1178052"/>
              <a:gd name="connsiteX29" fmla="*/ 0 w 386333"/>
              <a:gd name="connsiteY29" fmla="*/ 3047 h 1178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386333" h="1178052">
                <a:moveTo>
                  <a:pt x="0" y="3047"/>
                </a:moveTo>
                <a:lnTo>
                  <a:pt x="67817" y="38861"/>
                </a:lnTo>
                <a:lnTo>
                  <a:pt x="118110" y="75437"/>
                </a:lnTo>
                <a:lnTo>
                  <a:pt x="157733" y="110489"/>
                </a:lnTo>
                <a:lnTo>
                  <a:pt x="204216" y="171450"/>
                </a:lnTo>
                <a:lnTo>
                  <a:pt x="254507" y="264413"/>
                </a:lnTo>
                <a:lnTo>
                  <a:pt x="286511" y="350519"/>
                </a:lnTo>
                <a:lnTo>
                  <a:pt x="322326" y="447293"/>
                </a:lnTo>
                <a:lnTo>
                  <a:pt x="343661" y="572262"/>
                </a:lnTo>
                <a:lnTo>
                  <a:pt x="343661" y="736853"/>
                </a:lnTo>
                <a:lnTo>
                  <a:pt x="340613" y="866393"/>
                </a:lnTo>
                <a:lnTo>
                  <a:pt x="329945" y="938021"/>
                </a:lnTo>
                <a:lnTo>
                  <a:pt x="314706" y="1017270"/>
                </a:lnTo>
                <a:lnTo>
                  <a:pt x="286511" y="1102614"/>
                </a:lnTo>
                <a:lnTo>
                  <a:pt x="257555" y="1178051"/>
                </a:lnTo>
                <a:lnTo>
                  <a:pt x="290322" y="1152144"/>
                </a:lnTo>
                <a:lnTo>
                  <a:pt x="329945" y="1073657"/>
                </a:lnTo>
                <a:lnTo>
                  <a:pt x="361950" y="959357"/>
                </a:lnTo>
                <a:lnTo>
                  <a:pt x="379476" y="830579"/>
                </a:lnTo>
                <a:lnTo>
                  <a:pt x="386333" y="736853"/>
                </a:lnTo>
                <a:lnTo>
                  <a:pt x="375666" y="601217"/>
                </a:lnTo>
                <a:lnTo>
                  <a:pt x="364998" y="479297"/>
                </a:lnTo>
                <a:lnTo>
                  <a:pt x="340613" y="393191"/>
                </a:lnTo>
                <a:lnTo>
                  <a:pt x="311657" y="307085"/>
                </a:lnTo>
                <a:lnTo>
                  <a:pt x="261366" y="193547"/>
                </a:lnTo>
                <a:lnTo>
                  <a:pt x="222504" y="124967"/>
                </a:lnTo>
                <a:lnTo>
                  <a:pt x="161544" y="64769"/>
                </a:lnTo>
                <a:lnTo>
                  <a:pt x="104394" y="28193"/>
                </a:lnTo>
                <a:lnTo>
                  <a:pt x="67817" y="0"/>
                </a:lnTo>
                <a:lnTo>
                  <a:pt x="0" y="304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7" name="Freeform 3"/>
          <p:cNvSpPr/>
          <p:nvPr/>
        </p:nvSpPr>
        <p:spPr>
          <a:xfrm>
            <a:off x="3461598" y="2656935"/>
            <a:ext cx="977933" cy="290860"/>
          </a:xfrm>
          <a:custGeom>
            <a:avLst/>
            <a:gdLst>
              <a:gd name="connsiteX0" fmla="*/ 13716 w 976122"/>
              <a:gd name="connsiteY0" fmla="*/ 57911 h 290321"/>
              <a:gd name="connsiteX1" fmla="*/ 136397 w 976122"/>
              <a:gd name="connsiteY1" fmla="*/ 29717 h 290321"/>
              <a:gd name="connsiteX2" fmla="*/ 257555 w 976122"/>
              <a:gd name="connsiteY2" fmla="*/ 11429 h 290321"/>
              <a:gd name="connsiteX3" fmla="*/ 353567 w 976122"/>
              <a:gd name="connsiteY3" fmla="*/ 7619 h 290321"/>
              <a:gd name="connsiteX4" fmla="*/ 448817 w 976122"/>
              <a:gd name="connsiteY4" fmla="*/ 0 h 290321"/>
              <a:gd name="connsiteX5" fmla="*/ 571500 w 976122"/>
              <a:gd name="connsiteY5" fmla="*/ 14477 h 290321"/>
              <a:gd name="connsiteX6" fmla="*/ 665225 w 976122"/>
              <a:gd name="connsiteY6" fmla="*/ 35813 h 290321"/>
              <a:gd name="connsiteX7" fmla="*/ 739901 w 976122"/>
              <a:gd name="connsiteY7" fmla="*/ 57911 h 290321"/>
              <a:gd name="connsiteX8" fmla="*/ 829056 w 976122"/>
              <a:gd name="connsiteY8" fmla="*/ 86867 h 290321"/>
              <a:gd name="connsiteX9" fmla="*/ 886967 w 976122"/>
              <a:gd name="connsiteY9" fmla="*/ 121919 h 290321"/>
              <a:gd name="connsiteX10" fmla="*/ 976122 w 976122"/>
              <a:gd name="connsiteY10" fmla="*/ 194309 h 290321"/>
              <a:gd name="connsiteX11" fmla="*/ 965453 w 976122"/>
              <a:gd name="connsiteY11" fmla="*/ 290321 h 290321"/>
              <a:gd name="connsiteX12" fmla="*/ 915162 w 976122"/>
              <a:gd name="connsiteY12" fmla="*/ 265937 h 290321"/>
              <a:gd name="connsiteX13" fmla="*/ 900684 w 976122"/>
              <a:gd name="connsiteY13" fmla="*/ 233933 h 290321"/>
              <a:gd name="connsiteX14" fmla="*/ 915162 w 976122"/>
              <a:gd name="connsiteY14" fmla="*/ 211835 h 290321"/>
              <a:gd name="connsiteX15" fmla="*/ 890016 w 976122"/>
              <a:gd name="connsiteY15" fmla="*/ 179831 h 290321"/>
              <a:gd name="connsiteX16" fmla="*/ 818388 w 976122"/>
              <a:gd name="connsiteY16" fmla="*/ 129539 h 290321"/>
              <a:gd name="connsiteX17" fmla="*/ 754379 w 976122"/>
              <a:gd name="connsiteY17" fmla="*/ 104393 h 290321"/>
              <a:gd name="connsiteX18" fmla="*/ 654557 w 976122"/>
              <a:gd name="connsiteY18" fmla="*/ 72389 h 290321"/>
              <a:gd name="connsiteX19" fmla="*/ 554735 w 976122"/>
              <a:gd name="connsiteY19" fmla="*/ 51053 h 290321"/>
              <a:gd name="connsiteX20" fmla="*/ 468629 w 976122"/>
              <a:gd name="connsiteY20" fmla="*/ 43433 h 290321"/>
              <a:gd name="connsiteX21" fmla="*/ 371856 w 976122"/>
              <a:gd name="connsiteY21" fmla="*/ 35813 h 290321"/>
              <a:gd name="connsiteX22" fmla="*/ 271272 w 976122"/>
              <a:gd name="connsiteY22" fmla="*/ 40385 h 290321"/>
              <a:gd name="connsiteX23" fmla="*/ 171450 w 976122"/>
              <a:gd name="connsiteY23" fmla="*/ 54101 h 290321"/>
              <a:gd name="connsiteX24" fmla="*/ 99822 w 976122"/>
              <a:gd name="connsiteY24" fmla="*/ 68579 h 290321"/>
              <a:gd name="connsiteX25" fmla="*/ 0 w 976122"/>
              <a:gd name="connsiteY25" fmla="*/ 93725 h 290321"/>
              <a:gd name="connsiteX26" fmla="*/ 13716 w 976122"/>
              <a:gd name="connsiteY26" fmla="*/ 57911 h 2903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976122" h="290321">
                <a:moveTo>
                  <a:pt x="13716" y="57911"/>
                </a:moveTo>
                <a:lnTo>
                  <a:pt x="136397" y="29717"/>
                </a:lnTo>
                <a:lnTo>
                  <a:pt x="257555" y="11429"/>
                </a:lnTo>
                <a:lnTo>
                  <a:pt x="353567" y="7619"/>
                </a:lnTo>
                <a:lnTo>
                  <a:pt x="448817" y="0"/>
                </a:lnTo>
                <a:lnTo>
                  <a:pt x="571500" y="14477"/>
                </a:lnTo>
                <a:lnTo>
                  <a:pt x="665225" y="35813"/>
                </a:lnTo>
                <a:lnTo>
                  <a:pt x="739901" y="57911"/>
                </a:lnTo>
                <a:lnTo>
                  <a:pt x="829056" y="86867"/>
                </a:lnTo>
                <a:lnTo>
                  <a:pt x="886967" y="121919"/>
                </a:lnTo>
                <a:lnTo>
                  <a:pt x="976122" y="194309"/>
                </a:lnTo>
                <a:lnTo>
                  <a:pt x="965453" y="290321"/>
                </a:lnTo>
                <a:lnTo>
                  <a:pt x="915162" y="265937"/>
                </a:lnTo>
                <a:lnTo>
                  <a:pt x="900684" y="233933"/>
                </a:lnTo>
                <a:lnTo>
                  <a:pt x="915162" y="211835"/>
                </a:lnTo>
                <a:lnTo>
                  <a:pt x="890016" y="179831"/>
                </a:lnTo>
                <a:lnTo>
                  <a:pt x="818388" y="129539"/>
                </a:lnTo>
                <a:lnTo>
                  <a:pt x="754379" y="104393"/>
                </a:lnTo>
                <a:lnTo>
                  <a:pt x="654557" y="72389"/>
                </a:lnTo>
                <a:lnTo>
                  <a:pt x="554735" y="51053"/>
                </a:lnTo>
                <a:lnTo>
                  <a:pt x="468629" y="43433"/>
                </a:lnTo>
                <a:lnTo>
                  <a:pt x="371856" y="35813"/>
                </a:lnTo>
                <a:lnTo>
                  <a:pt x="271272" y="40385"/>
                </a:lnTo>
                <a:lnTo>
                  <a:pt x="171450" y="54101"/>
                </a:lnTo>
                <a:lnTo>
                  <a:pt x="99822" y="68579"/>
                </a:lnTo>
                <a:lnTo>
                  <a:pt x="0" y="93725"/>
                </a:lnTo>
                <a:lnTo>
                  <a:pt x="13716" y="579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8" name="Freeform 3"/>
          <p:cNvSpPr/>
          <p:nvPr/>
        </p:nvSpPr>
        <p:spPr>
          <a:xfrm>
            <a:off x="3647872" y="2915732"/>
            <a:ext cx="240474" cy="89319"/>
          </a:xfrm>
          <a:custGeom>
            <a:avLst/>
            <a:gdLst>
              <a:gd name="connsiteX0" fmla="*/ 0 w 240029"/>
              <a:gd name="connsiteY0" fmla="*/ 57911 h 89154"/>
              <a:gd name="connsiteX1" fmla="*/ 79247 w 240029"/>
              <a:gd name="connsiteY1" fmla="*/ 28955 h 89154"/>
              <a:gd name="connsiteX2" fmla="*/ 139445 w 240029"/>
              <a:gd name="connsiteY2" fmla="*/ 7619 h 89154"/>
              <a:gd name="connsiteX3" fmla="*/ 240029 w 240029"/>
              <a:gd name="connsiteY3" fmla="*/ 0 h 89154"/>
              <a:gd name="connsiteX4" fmla="*/ 224789 w 240029"/>
              <a:gd name="connsiteY4" fmla="*/ 28955 h 89154"/>
              <a:gd name="connsiteX5" fmla="*/ 156972 w 240029"/>
              <a:gd name="connsiteY5" fmla="*/ 28955 h 89154"/>
              <a:gd name="connsiteX6" fmla="*/ 96011 w 240029"/>
              <a:gd name="connsiteY6" fmla="*/ 50291 h 89154"/>
              <a:gd name="connsiteX7" fmla="*/ 53339 w 240029"/>
              <a:gd name="connsiteY7" fmla="*/ 71627 h 89154"/>
              <a:gd name="connsiteX8" fmla="*/ 10667 w 240029"/>
              <a:gd name="connsiteY8" fmla="*/ 89153 h 89154"/>
              <a:gd name="connsiteX9" fmla="*/ 0 w 240029"/>
              <a:gd name="connsiteY9" fmla="*/ 57911 h 891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40029" h="89154">
                <a:moveTo>
                  <a:pt x="0" y="57911"/>
                </a:moveTo>
                <a:lnTo>
                  <a:pt x="79247" y="28955"/>
                </a:lnTo>
                <a:lnTo>
                  <a:pt x="139445" y="7619"/>
                </a:lnTo>
                <a:lnTo>
                  <a:pt x="240029" y="0"/>
                </a:lnTo>
                <a:lnTo>
                  <a:pt x="224789" y="28955"/>
                </a:lnTo>
                <a:lnTo>
                  <a:pt x="156972" y="28955"/>
                </a:lnTo>
                <a:lnTo>
                  <a:pt x="96011" y="50291"/>
                </a:lnTo>
                <a:lnTo>
                  <a:pt x="53339" y="71627"/>
                </a:lnTo>
                <a:lnTo>
                  <a:pt x="10667" y="89153"/>
                </a:lnTo>
                <a:lnTo>
                  <a:pt x="0" y="579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29" name="Freeform 3"/>
          <p:cNvSpPr/>
          <p:nvPr/>
        </p:nvSpPr>
        <p:spPr>
          <a:xfrm>
            <a:off x="3812769" y="3117273"/>
            <a:ext cx="468736" cy="358040"/>
          </a:xfrm>
          <a:custGeom>
            <a:avLst/>
            <a:gdLst>
              <a:gd name="connsiteX0" fmla="*/ 0 w 467868"/>
              <a:gd name="connsiteY0" fmla="*/ 13716 h 357377"/>
              <a:gd name="connsiteX1" fmla="*/ 99822 w 467868"/>
              <a:gd name="connsiteY1" fmla="*/ 0 h 357377"/>
              <a:gd name="connsiteX2" fmla="*/ 220980 w 467868"/>
              <a:gd name="connsiteY2" fmla="*/ 10667 h 357377"/>
              <a:gd name="connsiteX3" fmla="*/ 293370 w 467868"/>
              <a:gd name="connsiteY3" fmla="*/ 28194 h 357377"/>
              <a:gd name="connsiteX4" fmla="*/ 354330 w 467868"/>
              <a:gd name="connsiteY4" fmla="*/ 56388 h 357377"/>
              <a:gd name="connsiteX5" fmla="*/ 400050 w 467868"/>
              <a:gd name="connsiteY5" fmla="*/ 96011 h 357377"/>
              <a:gd name="connsiteX6" fmla="*/ 432816 w 467868"/>
              <a:gd name="connsiteY6" fmla="*/ 128777 h 357377"/>
              <a:gd name="connsiteX7" fmla="*/ 454152 w 467868"/>
              <a:gd name="connsiteY7" fmla="*/ 171450 h 357377"/>
              <a:gd name="connsiteX8" fmla="*/ 467868 w 467868"/>
              <a:gd name="connsiteY8" fmla="*/ 271271 h 357377"/>
              <a:gd name="connsiteX9" fmla="*/ 360426 w 467868"/>
              <a:gd name="connsiteY9" fmla="*/ 357378 h 357377"/>
              <a:gd name="connsiteX10" fmla="*/ 393192 w 467868"/>
              <a:gd name="connsiteY10" fmla="*/ 286511 h 357377"/>
              <a:gd name="connsiteX11" fmla="*/ 407670 w 467868"/>
              <a:gd name="connsiteY11" fmla="*/ 225552 h 357377"/>
              <a:gd name="connsiteX12" fmla="*/ 403860 w 467868"/>
              <a:gd name="connsiteY12" fmla="*/ 160782 h 357377"/>
              <a:gd name="connsiteX13" fmla="*/ 371094 w 467868"/>
              <a:gd name="connsiteY13" fmla="*/ 114300 h 357377"/>
              <a:gd name="connsiteX14" fmla="*/ 325374 w 467868"/>
              <a:gd name="connsiteY14" fmla="*/ 85344 h 357377"/>
              <a:gd name="connsiteX15" fmla="*/ 268224 w 467868"/>
              <a:gd name="connsiteY15" fmla="*/ 60960 h 357377"/>
              <a:gd name="connsiteX16" fmla="*/ 207264 w 467868"/>
              <a:gd name="connsiteY16" fmla="*/ 50292 h 357377"/>
              <a:gd name="connsiteX17" fmla="*/ 135636 w 467868"/>
              <a:gd name="connsiteY17" fmla="*/ 35051 h 357377"/>
              <a:gd name="connsiteX18" fmla="*/ 46482 w 467868"/>
              <a:gd name="connsiteY18" fmla="*/ 32004 h 357377"/>
              <a:gd name="connsiteX19" fmla="*/ 3048 w 467868"/>
              <a:gd name="connsiteY19" fmla="*/ 39623 h 357377"/>
              <a:gd name="connsiteX20" fmla="*/ 0 w 467868"/>
              <a:gd name="connsiteY20" fmla="*/ 13716 h 357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467868" h="357377">
                <a:moveTo>
                  <a:pt x="0" y="13716"/>
                </a:moveTo>
                <a:lnTo>
                  <a:pt x="99822" y="0"/>
                </a:lnTo>
                <a:lnTo>
                  <a:pt x="220980" y="10667"/>
                </a:lnTo>
                <a:lnTo>
                  <a:pt x="293370" y="28194"/>
                </a:lnTo>
                <a:lnTo>
                  <a:pt x="354330" y="56388"/>
                </a:lnTo>
                <a:lnTo>
                  <a:pt x="400050" y="96011"/>
                </a:lnTo>
                <a:lnTo>
                  <a:pt x="432816" y="128777"/>
                </a:lnTo>
                <a:lnTo>
                  <a:pt x="454152" y="171450"/>
                </a:lnTo>
                <a:lnTo>
                  <a:pt x="467868" y="271271"/>
                </a:lnTo>
                <a:lnTo>
                  <a:pt x="360426" y="357378"/>
                </a:lnTo>
                <a:lnTo>
                  <a:pt x="393192" y="286511"/>
                </a:lnTo>
                <a:lnTo>
                  <a:pt x="407670" y="225552"/>
                </a:lnTo>
                <a:lnTo>
                  <a:pt x="403860" y="160782"/>
                </a:lnTo>
                <a:lnTo>
                  <a:pt x="371094" y="114300"/>
                </a:lnTo>
                <a:lnTo>
                  <a:pt x="325374" y="85344"/>
                </a:lnTo>
                <a:lnTo>
                  <a:pt x="268224" y="60960"/>
                </a:lnTo>
                <a:lnTo>
                  <a:pt x="207264" y="50292"/>
                </a:lnTo>
                <a:lnTo>
                  <a:pt x="135636" y="35051"/>
                </a:lnTo>
                <a:lnTo>
                  <a:pt x="46482" y="32004"/>
                </a:lnTo>
                <a:lnTo>
                  <a:pt x="3048" y="39623"/>
                </a:lnTo>
                <a:lnTo>
                  <a:pt x="0" y="1371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30" name="Freeform 3"/>
          <p:cNvSpPr/>
          <p:nvPr/>
        </p:nvSpPr>
        <p:spPr>
          <a:xfrm>
            <a:off x="3880713" y="2931000"/>
            <a:ext cx="196960" cy="372546"/>
          </a:xfrm>
          <a:custGeom>
            <a:avLst/>
            <a:gdLst>
              <a:gd name="connsiteX0" fmla="*/ 96773 w 196595"/>
              <a:gd name="connsiteY0" fmla="*/ 0 h 371856"/>
              <a:gd name="connsiteX1" fmla="*/ 118109 w 196595"/>
              <a:gd name="connsiteY1" fmla="*/ 21335 h 371856"/>
              <a:gd name="connsiteX2" fmla="*/ 175259 w 196595"/>
              <a:gd name="connsiteY2" fmla="*/ 24383 h 371856"/>
              <a:gd name="connsiteX3" fmla="*/ 196595 w 196595"/>
              <a:gd name="connsiteY3" fmla="*/ 49529 h 371856"/>
              <a:gd name="connsiteX4" fmla="*/ 189737 w 196595"/>
              <a:gd name="connsiteY4" fmla="*/ 128777 h 371856"/>
              <a:gd name="connsiteX5" fmla="*/ 175259 w 196595"/>
              <a:gd name="connsiteY5" fmla="*/ 217932 h 371856"/>
              <a:gd name="connsiteX6" fmla="*/ 163829 w 196595"/>
              <a:gd name="connsiteY6" fmla="*/ 300228 h 371856"/>
              <a:gd name="connsiteX7" fmla="*/ 153161 w 196595"/>
              <a:gd name="connsiteY7" fmla="*/ 349757 h 371856"/>
              <a:gd name="connsiteX8" fmla="*/ 103631 w 196595"/>
              <a:gd name="connsiteY8" fmla="*/ 371856 h 371856"/>
              <a:gd name="connsiteX9" fmla="*/ 0 w 196595"/>
              <a:gd name="connsiteY9" fmla="*/ 371856 h 371856"/>
              <a:gd name="connsiteX10" fmla="*/ 7619 w 196595"/>
              <a:gd name="connsiteY10" fmla="*/ 349757 h 371856"/>
              <a:gd name="connsiteX11" fmla="*/ 50291 w 196595"/>
              <a:gd name="connsiteY11" fmla="*/ 354330 h 371856"/>
              <a:gd name="connsiteX12" fmla="*/ 103631 w 196595"/>
              <a:gd name="connsiteY12" fmla="*/ 336042 h 371856"/>
              <a:gd name="connsiteX13" fmla="*/ 131825 w 196595"/>
              <a:gd name="connsiteY13" fmla="*/ 304038 h 371856"/>
              <a:gd name="connsiteX14" fmla="*/ 139445 w 196595"/>
              <a:gd name="connsiteY14" fmla="*/ 225551 h 371856"/>
              <a:gd name="connsiteX15" fmla="*/ 157733 w 196595"/>
              <a:gd name="connsiteY15" fmla="*/ 113538 h 371856"/>
              <a:gd name="connsiteX16" fmla="*/ 153161 w 196595"/>
              <a:gd name="connsiteY16" fmla="*/ 60198 h 371856"/>
              <a:gd name="connsiteX17" fmla="*/ 125729 w 196595"/>
              <a:gd name="connsiteY17" fmla="*/ 49529 h 371856"/>
              <a:gd name="connsiteX18" fmla="*/ 92963 w 196595"/>
              <a:gd name="connsiteY18" fmla="*/ 38861 h 371856"/>
              <a:gd name="connsiteX19" fmla="*/ 96773 w 196595"/>
              <a:gd name="connsiteY19" fmla="*/ 0 h 3718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96595" h="371856">
                <a:moveTo>
                  <a:pt x="96773" y="0"/>
                </a:moveTo>
                <a:lnTo>
                  <a:pt x="118109" y="21335"/>
                </a:lnTo>
                <a:lnTo>
                  <a:pt x="175259" y="24383"/>
                </a:lnTo>
                <a:lnTo>
                  <a:pt x="196595" y="49529"/>
                </a:lnTo>
                <a:lnTo>
                  <a:pt x="189737" y="128777"/>
                </a:lnTo>
                <a:lnTo>
                  <a:pt x="175259" y="217932"/>
                </a:lnTo>
                <a:lnTo>
                  <a:pt x="163829" y="300228"/>
                </a:lnTo>
                <a:lnTo>
                  <a:pt x="153161" y="349757"/>
                </a:lnTo>
                <a:lnTo>
                  <a:pt x="103631" y="371856"/>
                </a:lnTo>
                <a:lnTo>
                  <a:pt x="0" y="371856"/>
                </a:lnTo>
                <a:lnTo>
                  <a:pt x="7619" y="349757"/>
                </a:lnTo>
                <a:lnTo>
                  <a:pt x="50291" y="354330"/>
                </a:lnTo>
                <a:lnTo>
                  <a:pt x="103631" y="336042"/>
                </a:lnTo>
                <a:lnTo>
                  <a:pt x="131825" y="304038"/>
                </a:lnTo>
                <a:lnTo>
                  <a:pt x="139445" y="225551"/>
                </a:lnTo>
                <a:lnTo>
                  <a:pt x="157733" y="113538"/>
                </a:lnTo>
                <a:lnTo>
                  <a:pt x="153161" y="60198"/>
                </a:lnTo>
                <a:lnTo>
                  <a:pt x="125729" y="49529"/>
                </a:lnTo>
                <a:lnTo>
                  <a:pt x="92963" y="38861"/>
                </a:lnTo>
                <a:lnTo>
                  <a:pt x="967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31" name="Freeform 3"/>
          <p:cNvSpPr/>
          <p:nvPr/>
        </p:nvSpPr>
        <p:spPr>
          <a:xfrm>
            <a:off x="3633366" y="3310416"/>
            <a:ext cx="207649" cy="247346"/>
          </a:xfrm>
          <a:custGeom>
            <a:avLst/>
            <a:gdLst>
              <a:gd name="connsiteX0" fmla="*/ 0 w 207264"/>
              <a:gd name="connsiteY0" fmla="*/ 172211 h 246888"/>
              <a:gd name="connsiteX1" fmla="*/ 3047 w 207264"/>
              <a:gd name="connsiteY1" fmla="*/ 233172 h 246888"/>
              <a:gd name="connsiteX2" fmla="*/ 25145 w 207264"/>
              <a:gd name="connsiteY2" fmla="*/ 246888 h 246888"/>
              <a:gd name="connsiteX3" fmla="*/ 71627 w 207264"/>
              <a:gd name="connsiteY3" fmla="*/ 214884 h 246888"/>
              <a:gd name="connsiteX4" fmla="*/ 128777 w 207264"/>
              <a:gd name="connsiteY4" fmla="*/ 179832 h 246888"/>
              <a:gd name="connsiteX5" fmla="*/ 153923 w 207264"/>
              <a:gd name="connsiteY5" fmla="*/ 143255 h 246888"/>
              <a:gd name="connsiteX6" fmla="*/ 150113 w 207264"/>
              <a:gd name="connsiteY6" fmla="*/ 107442 h 246888"/>
              <a:gd name="connsiteX7" fmla="*/ 171450 w 207264"/>
              <a:gd name="connsiteY7" fmla="*/ 67817 h 246888"/>
              <a:gd name="connsiteX8" fmla="*/ 207263 w 207264"/>
              <a:gd name="connsiteY8" fmla="*/ 28955 h 246888"/>
              <a:gd name="connsiteX9" fmla="*/ 185928 w 207264"/>
              <a:gd name="connsiteY9" fmla="*/ 0 h 246888"/>
              <a:gd name="connsiteX10" fmla="*/ 153923 w 207264"/>
              <a:gd name="connsiteY10" fmla="*/ 35814 h 246888"/>
              <a:gd name="connsiteX11" fmla="*/ 128777 w 207264"/>
              <a:gd name="connsiteY11" fmla="*/ 64770 h 246888"/>
              <a:gd name="connsiteX12" fmla="*/ 115061 w 207264"/>
              <a:gd name="connsiteY12" fmla="*/ 99822 h 246888"/>
              <a:gd name="connsiteX13" fmla="*/ 110489 w 207264"/>
              <a:gd name="connsiteY13" fmla="*/ 140208 h 246888"/>
              <a:gd name="connsiteX14" fmla="*/ 96773 w 207264"/>
              <a:gd name="connsiteY14" fmla="*/ 164592 h 246888"/>
              <a:gd name="connsiteX15" fmla="*/ 60960 w 207264"/>
              <a:gd name="connsiteY15" fmla="*/ 190500 h 246888"/>
              <a:gd name="connsiteX16" fmla="*/ 39623 w 207264"/>
              <a:gd name="connsiteY16" fmla="*/ 208026 h 246888"/>
              <a:gd name="connsiteX17" fmla="*/ 21335 w 207264"/>
              <a:gd name="connsiteY17" fmla="*/ 161544 h 246888"/>
              <a:gd name="connsiteX18" fmla="*/ 0 w 207264"/>
              <a:gd name="connsiteY18" fmla="*/ 172211 h 24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7264" h="246888">
                <a:moveTo>
                  <a:pt x="0" y="172211"/>
                </a:moveTo>
                <a:lnTo>
                  <a:pt x="3047" y="233172"/>
                </a:lnTo>
                <a:lnTo>
                  <a:pt x="25145" y="246888"/>
                </a:lnTo>
                <a:lnTo>
                  <a:pt x="71627" y="214884"/>
                </a:lnTo>
                <a:lnTo>
                  <a:pt x="128777" y="179832"/>
                </a:lnTo>
                <a:lnTo>
                  <a:pt x="153923" y="143255"/>
                </a:lnTo>
                <a:lnTo>
                  <a:pt x="150113" y="107442"/>
                </a:lnTo>
                <a:lnTo>
                  <a:pt x="171450" y="67817"/>
                </a:lnTo>
                <a:lnTo>
                  <a:pt x="207263" y="28955"/>
                </a:lnTo>
                <a:lnTo>
                  <a:pt x="185928" y="0"/>
                </a:lnTo>
                <a:lnTo>
                  <a:pt x="153923" y="35814"/>
                </a:lnTo>
                <a:lnTo>
                  <a:pt x="128777" y="64770"/>
                </a:lnTo>
                <a:lnTo>
                  <a:pt x="115061" y="99822"/>
                </a:lnTo>
                <a:lnTo>
                  <a:pt x="110489" y="140208"/>
                </a:lnTo>
                <a:lnTo>
                  <a:pt x="96773" y="164592"/>
                </a:lnTo>
                <a:lnTo>
                  <a:pt x="60960" y="190500"/>
                </a:lnTo>
                <a:lnTo>
                  <a:pt x="39623" y="208026"/>
                </a:lnTo>
                <a:lnTo>
                  <a:pt x="21335" y="161544"/>
                </a:lnTo>
                <a:lnTo>
                  <a:pt x="0" y="1722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24" name="Freeform 3"/>
          <p:cNvSpPr/>
          <p:nvPr/>
        </p:nvSpPr>
        <p:spPr>
          <a:xfrm>
            <a:off x="3407396" y="2348515"/>
            <a:ext cx="978696" cy="811509"/>
          </a:xfrm>
          <a:custGeom>
            <a:avLst/>
            <a:gdLst>
              <a:gd name="connsiteX0" fmla="*/ 769620 w 976884"/>
              <a:gd name="connsiteY0" fmla="*/ 96773 h 810006"/>
              <a:gd name="connsiteX1" fmla="*/ 804672 w 976884"/>
              <a:gd name="connsiteY1" fmla="*/ 169163 h 810006"/>
              <a:gd name="connsiteX2" fmla="*/ 844296 w 976884"/>
              <a:gd name="connsiteY2" fmla="*/ 230123 h 810006"/>
              <a:gd name="connsiteX3" fmla="*/ 883158 w 976884"/>
              <a:gd name="connsiteY3" fmla="*/ 294132 h 810006"/>
              <a:gd name="connsiteX4" fmla="*/ 898398 w 976884"/>
              <a:gd name="connsiteY4" fmla="*/ 337566 h 810006"/>
              <a:gd name="connsiteX5" fmla="*/ 969264 w 976884"/>
              <a:gd name="connsiteY5" fmla="*/ 322326 h 810006"/>
              <a:gd name="connsiteX6" fmla="*/ 976884 w 976884"/>
              <a:gd name="connsiteY6" fmla="*/ 351282 h 810006"/>
              <a:gd name="connsiteX7" fmla="*/ 915924 w 976884"/>
              <a:gd name="connsiteY7" fmla="*/ 369569 h 810006"/>
              <a:gd name="connsiteX8" fmla="*/ 926592 w 976884"/>
              <a:gd name="connsiteY8" fmla="*/ 445007 h 810006"/>
              <a:gd name="connsiteX9" fmla="*/ 933450 w 976884"/>
              <a:gd name="connsiteY9" fmla="*/ 547878 h 810006"/>
              <a:gd name="connsiteX10" fmla="*/ 926592 w 976884"/>
              <a:gd name="connsiteY10" fmla="*/ 644651 h 810006"/>
              <a:gd name="connsiteX11" fmla="*/ 912114 w 976884"/>
              <a:gd name="connsiteY11" fmla="*/ 710184 h 810006"/>
              <a:gd name="connsiteX12" fmla="*/ 872490 w 976884"/>
              <a:gd name="connsiteY12" fmla="*/ 810006 h 810006"/>
              <a:gd name="connsiteX13" fmla="*/ 872490 w 976884"/>
              <a:gd name="connsiteY13" fmla="*/ 767334 h 810006"/>
              <a:gd name="connsiteX14" fmla="*/ 893826 w 976884"/>
              <a:gd name="connsiteY14" fmla="*/ 644651 h 810006"/>
              <a:gd name="connsiteX15" fmla="*/ 898398 w 976884"/>
              <a:gd name="connsiteY15" fmla="*/ 544829 h 810006"/>
              <a:gd name="connsiteX16" fmla="*/ 901446 w 976884"/>
              <a:gd name="connsiteY16" fmla="*/ 466344 h 810006"/>
              <a:gd name="connsiteX17" fmla="*/ 880110 w 976884"/>
              <a:gd name="connsiteY17" fmla="*/ 383285 h 810006"/>
              <a:gd name="connsiteX18" fmla="*/ 861822 w 976884"/>
              <a:gd name="connsiteY18" fmla="*/ 319278 h 810006"/>
              <a:gd name="connsiteX19" fmla="*/ 833628 w 976884"/>
              <a:gd name="connsiteY19" fmla="*/ 265176 h 810006"/>
              <a:gd name="connsiteX20" fmla="*/ 794004 w 976884"/>
              <a:gd name="connsiteY20" fmla="*/ 214883 h 810006"/>
              <a:gd name="connsiteX21" fmla="*/ 758952 w 976884"/>
              <a:gd name="connsiteY21" fmla="*/ 258317 h 810006"/>
              <a:gd name="connsiteX22" fmla="*/ 794004 w 976884"/>
              <a:gd name="connsiteY22" fmla="*/ 294132 h 810006"/>
              <a:gd name="connsiteX23" fmla="*/ 826770 w 976884"/>
              <a:gd name="connsiteY23" fmla="*/ 315467 h 810006"/>
              <a:gd name="connsiteX24" fmla="*/ 822960 w 976884"/>
              <a:gd name="connsiteY24" fmla="*/ 337566 h 810006"/>
              <a:gd name="connsiteX25" fmla="*/ 790956 w 976884"/>
              <a:gd name="connsiteY25" fmla="*/ 332994 h 810006"/>
              <a:gd name="connsiteX26" fmla="*/ 740664 w 976884"/>
              <a:gd name="connsiteY26" fmla="*/ 294132 h 810006"/>
              <a:gd name="connsiteX27" fmla="*/ 711708 w 976884"/>
              <a:gd name="connsiteY27" fmla="*/ 265176 h 810006"/>
              <a:gd name="connsiteX28" fmla="*/ 740664 w 976884"/>
              <a:gd name="connsiteY28" fmla="*/ 225551 h 810006"/>
              <a:gd name="connsiteX29" fmla="*/ 769620 w 976884"/>
              <a:gd name="connsiteY29" fmla="*/ 186689 h 810006"/>
              <a:gd name="connsiteX30" fmla="*/ 748284 w 976884"/>
              <a:gd name="connsiteY30" fmla="*/ 136398 h 810006"/>
              <a:gd name="connsiteX31" fmla="*/ 719328 w 976884"/>
              <a:gd name="connsiteY31" fmla="*/ 107441 h 810006"/>
              <a:gd name="connsiteX32" fmla="*/ 647700 w 976884"/>
              <a:gd name="connsiteY32" fmla="*/ 72389 h 810006"/>
              <a:gd name="connsiteX33" fmla="*/ 533400 w 976884"/>
              <a:gd name="connsiteY33" fmla="*/ 43433 h 810006"/>
              <a:gd name="connsiteX34" fmla="*/ 354330 w 976884"/>
              <a:gd name="connsiteY34" fmla="*/ 32766 h 810006"/>
              <a:gd name="connsiteX35" fmla="*/ 182880 w 976884"/>
              <a:gd name="connsiteY35" fmla="*/ 36576 h 810006"/>
              <a:gd name="connsiteX36" fmla="*/ 67818 w 976884"/>
              <a:gd name="connsiteY36" fmla="*/ 54101 h 810006"/>
              <a:gd name="connsiteX37" fmla="*/ 22098 w 976884"/>
              <a:gd name="connsiteY37" fmla="*/ 64769 h 810006"/>
              <a:gd name="connsiteX38" fmla="*/ 0 w 976884"/>
              <a:gd name="connsiteY38" fmla="*/ 50291 h 810006"/>
              <a:gd name="connsiteX39" fmla="*/ 64770 w 976884"/>
              <a:gd name="connsiteY39" fmla="*/ 32766 h 810006"/>
              <a:gd name="connsiteX40" fmla="*/ 207264 w 976884"/>
              <a:gd name="connsiteY40" fmla="*/ 10667 h 810006"/>
              <a:gd name="connsiteX41" fmla="*/ 322326 w 976884"/>
              <a:gd name="connsiteY41" fmla="*/ 0 h 810006"/>
              <a:gd name="connsiteX42" fmla="*/ 483108 w 976884"/>
              <a:gd name="connsiteY42" fmla="*/ 7619 h 810006"/>
              <a:gd name="connsiteX43" fmla="*/ 604266 w 976884"/>
              <a:gd name="connsiteY43" fmla="*/ 28955 h 810006"/>
              <a:gd name="connsiteX44" fmla="*/ 736854 w 976884"/>
              <a:gd name="connsiteY44" fmla="*/ 50291 h 810006"/>
              <a:gd name="connsiteX45" fmla="*/ 769620 w 976884"/>
              <a:gd name="connsiteY45" fmla="*/ 96773 h 8100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</a:cxnLst>
            <a:rect l="l" t="t" r="r" b="b"/>
            <a:pathLst>
              <a:path w="976884" h="810006">
                <a:moveTo>
                  <a:pt x="769620" y="96773"/>
                </a:moveTo>
                <a:lnTo>
                  <a:pt x="804672" y="169163"/>
                </a:lnTo>
                <a:lnTo>
                  <a:pt x="844296" y="230123"/>
                </a:lnTo>
                <a:lnTo>
                  <a:pt x="883158" y="294132"/>
                </a:lnTo>
                <a:lnTo>
                  <a:pt x="898398" y="337566"/>
                </a:lnTo>
                <a:lnTo>
                  <a:pt x="969264" y="322326"/>
                </a:lnTo>
                <a:lnTo>
                  <a:pt x="976884" y="351282"/>
                </a:lnTo>
                <a:lnTo>
                  <a:pt x="915924" y="369569"/>
                </a:lnTo>
                <a:lnTo>
                  <a:pt x="926592" y="445007"/>
                </a:lnTo>
                <a:lnTo>
                  <a:pt x="933450" y="547878"/>
                </a:lnTo>
                <a:lnTo>
                  <a:pt x="926592" y="644651"/>
                </a:lnTo>
                <a:lnTo>
                  <a:pt x="912114" y="710184"/>
                </a:lnTo>
                <a:lnTo>
                  <a:pt x="872490" y="810006"/>
                </a:lnTo>
                <a:lnTo>
                  <a:pt x="872490" y="767334"/>
                </a:lnTo>
                <a:lnTo>
                  <a:pt x="893826" y="644651"/>
                </a:lnTo>
                <a:lnTo>
                  <a:pt x="898398" y="544829"/>
                </a:lnTo>
                <a:lnTo>
                  <a:pt x="901446" y="466344"/>
                </a:lnTo>
                <a:lnTo>
                  <a:pt x="880110" y="383285"/>
                </a:lnTo>
                <a:lnTo>
                  <a:pt x="861822" y="319278"/>
                </a:lnTo>
                <a:lnTo>
                  <a:pt x="833628" y="265176"/>
                </a:lnTo>
                <a:lnTo>
                  <a:pt x="794004" y="214883"/>
                </a:lnTo>
                <a:lnTo>
                  <a:pt x="758952" y="258317"/>
                </a:lnTo>
                <a:lnTo>
                  <a:pt x="794004" y="294132"/>
                </a:lnTo>
                <a:lnTo>
                  <a:pt x="826770" y="315467"/>
                </a:lnTo>
                <a:lnTo>
                  <a:pt x="822960" y="337566"/>
                </a:lnTo>
                <a:lnTo>
                  <a:pt x="790956" y="332994"/>
                </a:lnTo>
                <a:lnTo>
                  <a:pt x="740664" y="294132"/>
                </a:lnTo>
                <a:lnTo>
                  <a:pt x="711708" y="265176"/>
                </a:lnTo>
                <a:lnTo>
                  <a:pt x="740664" y="225551"/>
                </a:lnTo>
                <a:lnTo>
                  <a:pt x="769620" y="186689"/>
                </a:lnTo>
                <a:lnTo>
                  <a:pt x="748284" y="136398"/>
                </a:lnTo>
                <a:lnTo>
                  <a:pt x="719328" y="107441"/>
                </a:lnTo>
                <a:lnTo>
                  <a:pt x="647700" y="72389"/>
                </a:lnTo>
                <a:lnTo>
                  <a:pt x="533400" y="43433"/>
                </a:lnTo>
                <a:lnTo>
                  <a:pt x="354330" y="32766"/>
                </a:lnTo>
                <a:lnTo>
                  <a:pt x="182880" y="36576"/>
                </a:lnTo>
                <a:lnTo>
                  <a:pt x="67818" y="54101"/>
                </a:lnTo>
                <a:lnTo>
                  <a:pt x="22098" y="64769"/>
                </a:lnTo>
                <a:lnTo>
                  <a:pt x="0" y="50291"/>
                </a:lnTo>
                <a:lnTo>
                  <a:pt x="64770" y="32766"/>
                </a:lnTo>
                <a:lnTo>
                  <a:pt x="207264" y="10667"/>
                </a:lnTo>
                <a:lnTo>
                  <a:pt x="322326" y="0"/>
                </a:lnTo>
                <a:lnTo>
                  <a:pt x="483108" y="7619"/>
                </a:lnTo>
                <a:lnTo>
                  <a:pt x="604266" y="28955"/>
                </a:lnTo>
                <a:lnTo>
                  <a:pt x="736854" y="50291"/>
                </a:lnTo>
                <a:lnTo>
                  <a:pt x="769620" y="9677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25" name="Freeform 3"/>
          <p:cNvSpPr/>
          <p:nvPr/>
        </p:nvSpPr>
        <p:spPr>
          <a:xfrm>
            <a:off x="3361591" y="2931000"/>
            <a:ext cx="279409" cy="512250"/>
          </a:xfrm>
          <a:custGeom>
            <a:avLst/>
            <a:gdLst>
              <a:gd name="connsiteX0" fmla="*/ 0 w 278892"/>
              <a:gd name="connsiteY0" fmla="*/ 27432 h 511301"/>
              <a:gd name="connsiteX1" fmla="*/ 128777 w 278892"/>
              <a:gd name="connsiteY1" fmla="*/ 70866 h 511301"/>
              <a:gd name="connsiteX2" fmla="*/ 174497 w 278892"/>
              <a:gd name="connsiteY2" fmla="*/ 89154 h 511301"/>
              <a:gd name="connsiteX3" fmla="*/ 142494 w 278892"/>
              <a:gd name="connsiteY3" fmla="*/ 150113 h 511301"/>
              <a:gd name="connsiteX4" fmla="*/ 110489 w 278892"/>
              <a:gd name="connsiteY4" fmla="*/ 239267 h 511301"/>
              <a:gd name="connsiteX5" fmla="*/ 102869 w 278892"/>
              <a:gd name="connsiteY5" fmla="*/ 275082 h 511301"/>
              <a:gd name="connsiteX6" fmla="*/ 131825 w 278892"/>
              <a:gd name="connsiteY6" fmla="*/ 300228 h 511301"/>
              <a:gd name="connsiteX7" fmla="*/ 199644 w 278892"/>
              <a:gd name="connsiteY7" fmla="*/ 336042 h 511301"/>
              <a:gd name="connsiteX8" fmla="*/ 242316 w 278892"/>
              <a:gd name="connsiteY8" fmla="*/ 357378 h 511301"/>
              <a:gd name="connsiteX9" fmla="*/ 239267 w 278892"/>
              <a:gd name="connsiteY9" fmla="*/ 464819 h 511301"/>
              <a:gd name="connsiteX10" fmla="*/ 260603 w 278892"/>
              <a:gd name="connsiteY10" fmla="*/ 511301 h 511301"/>
              <a:gd name="connsiteX11" fmla="*/ 271272 w 278892"/>
              <a:gd name="connsiteY11" fmla="*/ 472439 h 511301"/>
              <a:gd name="connsiteX12" fmla="*/ 268223 w 278892"/>
              <a:gd name="connsiteY12" fmla="*/ 411480 h 511301"/>
              <a:gd name="connsiteX13" fmla="*/ 278891 w 278892"/>
              <a:gd name="connsiteY13" fmla="*/ 375666 h 511301"/>
              <a:gd name="connsiteX14" fmla="*/ 271272 w 278892"/>
              <a:gd name="connsiteY14" fmla="*/ 336042 h 511301"/>
              <a:gd name="connsiteX15" fmla="*/ 224789 w 278892"/>
              <a:gd name="connsiteY15" fmla="*/ 314706 h 511301"/>
              <a:gd name="connsiteX16" fmla="*/ 185166 w 278892"/>
              <a:gd name="connsiteY16" fmla="*/ 285750 h 511301"/>
              <a:gd name="connsiteX17" fmla="*/ 139445 w 278892"/>
              <a:gd name="connsiteY17" fmla="*/ 264413 h 511301"/>
              <a:gd name="connsiteX18" fmla="*/ 163829 w 278892"/>
              <a:gd name="connsiteY18" fmla="*/ 163829 h 511301"/>
              <a:gd name="connsiteX19" fmla="*/ 207263 w 278892"/>
              <a:gd name="connsiteY19" fmla="*/ 113538 h 511301"/>
              <a:gd name="connsiteX20" fmla="*/ 195833 w 278892"/>
              <a:gd name="connsiteY20" fmla="*/ 73913 h 511301"/>
              <a:gd name="connsiteX21" fmla="*/ 131825 w 278892"/>
              <a:gd name="connsiteY21" fmla="*/ 38861 h 511301"/>
              <a:gd name="connsiteX22" fmla="*/ 63245 w 278892"/>
              <a:gd name="connsiteY22" fmla="*/ 13716 h 511301"/>
              <a:gd name="connsiteX23" fmla="*/ 28194 w 278892"/>
              <a:gd name="connsiteY23" fmla="*/ 0 h 511301"/>
              <a:gd name="connsiteX24" fmla="*/ 0 w 278892"/>
              <a:gd name="connsiteY24" fmla="*/ 27432 h 5113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278892" h="511301">
                <a:moveTo>
                  <a:pt x="0" y="27432"/>
                </a:moveTo>
                <a:lnTo>
                  <a:pt x="128777" y="70866"/>
                </a:lnTo>
                <a:lnTo>
                  <a:pt x="174497" y="89154"/>
                </a:lnTo>
                <a:lnTo>
                  <a:pt x="142494" y="150113"/>
                </a:lnTo>
                <a:lnTo>
                  <a:pt x="110489" y="239267"/>
                </a:lnTo>
                <a:lnTo>
                  <a:pt x="102869" y="275082"/>
                </a:lnTo>
                <a:lnTo>
                  <a:pt x="131825" y="300228"/>
                </a:lnTo>
                <a:lnTo>
                  <a:pt x="199644" y="336042"/>
                </a:lnTo>
                <a:lnTo>
                  <a:pt x="242316" y="357378"/>
                </a:lnTo>
                <a:lnTo>
                  <a:pt x="239267" y="464819"/>
                </a:lnTo>
                <a:lnTo>
                  <a:pt x="260603" y="511301"/>
                </a:lnTo>
                <a:lnTo>
                  <a:pt x="271272" y="472439"/>
                </a:lnTo>
                <a:lnTo>
                  <a:pt x="268223" y="411480"/>
                </a:lnTo>
                <a:lnTo>
                  <a:pt x="278891" y="375666"/>
                </a:lnTo>
                <a:lnTo>
                  <a:pt x="271272" y="336042"/>
                </a:lnTo>
                <a:lnTo>
                  <a:pt x="224789" y="314706"/>
                </a:lnTo>
                <a:lnTo>
                  <a:pt x="185166" y="285750"/>
                </a:lnTo>
                <a:lnTo>
                  <a:pt x="139445" y="264413"/>
                </a:lnTo>
                <a:lnTo>
                  <a:pt x="163829" y="163829"/>
                </a:lnTo>
                <a:lnTo>
                  <a:pt x="207263" y="113538"/>
                </a:lnTo>
                <a:lnTo>
                  <a:pt x="195833" y="73913"/>
                </a:lnTo>
                <a:lnTo>
                  <a:pt x="131825" y="38861"/>
                </a:lnTo>
                <a:lnTo>
                  <a:pt x="63245" y="13716"/>
                </a:lnTo>
                <a:lnTo>
                  <a:pt x="28194" y="0"/>
                </a:lnTo>
                <a:lnTo>
                  <a:pt x="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26" name="Freeform 3"/>
          <p:cNvSpPr/>
          <p:nvPr/>
        </p:nvSpPr>
        <p:spPr>
          <a:xfrm>
            <a:off x="3185243" y="2826412"/>
            <a:ext cx="158026" cy="139705"/>
          </a:xfrm>
          <a:custGeom>
            <a:avLst/>
            <a:gdLst>
              <a:gd name="connsiteX0" fmla="*/ 157733 w 157733"/>
              <a:gd name="connsiteY0" fmla="*/ 92201 h 139446"/>
              <a:gd name="connsiteX1" fmla="*/ 147066 w 157733"/>
              <a:gd name="connsiteY1" fmla="*/ 57150 h 139446"/>
              <a:gd name="connsiteX2" fmla="*/ 125729 w 157733"/>
              <a:gd name="connsiteY2" fmla="*/ 17526 h 139446"/>
              <a:gd name="connsiteX3" fmla="*/ 99822 w 157733"/>
              <a:gd name="connsiteY3" fmla="*/ 0 h 139446"/>
              <a:gd name="connsiteX4" fmla="*/ 54101 w 157733"/>
              <a:gd name="connsiteY4" fmla="*/ 10667 h 139446"/>
              <a:gd name="connsiteX5" fmla="*/ 39623 w 157733"/>
              <a:gd name="connsiteY5" fmla="*/ 53339 h 139446"/>
              <a:gd name="connsiteX6" fmla="*/ 25145 w 157733"/>
              <a:gd name="connsiteY6" fmla="*/ 38861 h 139446"/>
              <a:gd name="connsiteX7" fmla="*/ 0 w 157733"/>
              <a:gd name="connsiteY7" fmla="*/ 42672 h 139446"/>
              <a:gd name="connsiteX8" fmla="*/ 0 w 157733"/>
              <a:gd name="connsiteY8" fmla="*/ 60198 h 139446"/>
              <a:gd name="connsiteX9" fmla="*/ 35813 w 157733"/>
              <a:gd name="connsiteY9" fmla="*/ 107442 h 139446"/>
              <a:gd name="connsiteX10" fmla="*/ 67817 w 157733"/>
              <a:gd name="connsiteY10" fmla="*/ 139445 h 139446"/>
              <a:gd name="connsiteX11" fmla="*/ 96773 w 157733"/>
              <a:gd name="connsiteY11" fmla="*/ 131826 h 139446"/>
              <a:gd name="connsiteX12" fmla="*/ 86105 w 157733"/>
              <a:gd name="connsiteY12" fmla="*/ 104394 h 139446"/>
              <a:gd name="connsiteX13" fmla="*/ 75438 w 157733"/>
              <a:gd name="connsiteY13" fmla="*/ 67817 h 139446"/>
              <a:gd name="connsiteX14" fmla="*/ 71627 w 157733"/>
              <a:gd name="connsiteY14" fmla="*/ 38861 h 139446"/>
              <a:gd name="connsiteX15" fmla="*/ 92963 w 157733"/>
              <a:gd name="connsiteY15" fmla="*/ 32004 h 139446"/>
              <a:gd name="connsiteX16" fmla="*/ 110489 w 157733"/>
              <a:gd name="connsiteY16" fmla="*/ 64770 h 139446"/>
              <a:gd name="connsiteX17" fmla="*/ 136397 w 157733"/>
              <a:gd name="connsiteY17" fmla="*/ 99822 h 139446"/>
              <a:gd name="connsiteX18" fmla="*/ 154685 w 157733"/>
              <a:gd name="connsiteY18" fmla="*/ 110489 h 139446"/>
              <a:gd name="connsiteX19" fmla="*/ 157733 w 157733"/>
              <a:gd name="connsiteY19" fmla="*/ 92201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57733" h="139446">
                <a:moveTo>
                  <a:pt x="157733" y="92201"/>
                </a:moveTo>
                <a:lnTo>
                  <a:pt x="147066" y="57150"/>
                </a:lnTo>
                <a:lnTo>
                  <a:pt x="125729" y="17526"/>
                </a:lnTo>
                <a:lnTo>
                  <a:pt x="99822" y="0"/>
                </a:lnTo>
                <a:lnTo>
                  <a:pt x="54101" y="10667"/>
                </a:lnTo>
                <a:lnTo>
                  <a:pt x="39623" y="53339"/>
                </a:lnTo>
                <a:lnTo>
                  <a:pt x="25145" y="38861"/>
                </a:lnTo>
                <a:lnTo>
                  <a:pt x="0" y="42672"/>
                </a:lnTo>
                <a:lnTo>
                  <a:pt x="0" y="60198"/>
                </a:lnTo>
                <a:lnTo>
                  <a:pt x="35813" y="107442"/>
                </a:lnTo>
                <a:lnTo>
                  <a:pt x="67817" y="139445"/>
                </a:lnTo>
                <a:lnTo>
                  <a:pt x="96773" y="131826"/>
                </a:lnTo>
                <a:lnTo>
                  <a:pt x="86105" y="104394"/>
                </a:lnTo>
                <a:lnTo>
                  <a:pt x="75438" y="67817"/>
                </a:lnTo>
                <a:lnTo>
                  <a:pt x="71627" y="38861"/>
                </a:lnTo>
                <a:lnTo>
                  <a:pt x="92963" y="32004"/>
                </a:lnTo>
                <a:lnTo>
                  <a:pt x="110489" y="64770"/>
                </a:lnTo>
                <a:lnTo>
                  <a:pt x="136397" y="99822"/>
                </a:lnTo>
                <a:lnTo>
                  <a:pt x="154685" y="110489"/>
                </a:lnTo>
                <a:lnTo>
                  <a:pt x="157733" y="922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28" name="Freeform 3"/>
          <p:cNvSpPr/>
          <p:nvPr/>
        </p:nvSpPr>
        <p:spPr>
          <a:xfrm>
            <a:off x="3138675" y="2442415"/>
            <a:ext cx="193907" cy="397738"/>
          </a:xfrm>
          <a:custGeom>
            <a:avLst/>
            <a:gdLst>
              <a:gd name="connsiteX0" fmla="*/ 193548 w 193548"/>
              <a:gd name="connsiteY0" fmla="*/ 21335 h 397001"/>
              <a:gd name="connsiteX1" fmla="*/ 143255 w 193548"/>
              <a:gd name="connsiteY1" fmla="*/ 75437 h 397001"/>
              <a:gd name="connsiteX2" fmla="*/ 92964 w 193548"/>
              <a:gd name="connsiteY2" fmla="*/ 115061 h 397001"/>
              <a:gd name="connsiteX3" fmla="*/ 46482 w 193548"/>
              <a:gd name="connsiteY3" fmla="*/ 182117 h 397001"/>
              <a:gd name="connsiteX4" fmla="*/ 60960 w 193548"/>
              <a:gd name="connsiteY4" fmla="*/ 200405 h 397001"/>
              <a:gd name="connsiteX5" fmla="*/ 60960 w 193548"/>
              <a:gd name="connsiteY5" fmla="*/ 239267 h 397001"/>
              <a:gd name="connsiteX6" fmla="*/ 49529 w 193548"/>
              <a:gd name="connsiteY6" fmla="*/ 272033 h 397001"/>
              <a:gd name="connsiteX7" fmla="*/ 43433 w 193548"/>
              <a:gd name="connsiteY7" fmla="*/ 322325 h 397001"/>
              <a:gd name="connsiteX8" fmla="*/ 46482 w 193548"/>
              <a:gd name="connsiteY8" fmla="*/ 397001 h 397001"/>
              <a:gd name="connsiteX9" fmla="*/ 14477 w 193548"/>
              <a:gd name="connsiteY9" fmla="*/ 364997 h 397001"/>
              <a:gd name="connsiteX10" fmla="*/ 0 w 193548"/>
              <a:gd name="connsiteY10" fmla="*/ 304037 h 397001"/>
              <a:gd name="connsiteX11" fmla="*/ 14477 w 193548"/>
              <a:gd name="connsiteY11" fmla="*/ 246887 h 397001"/>
              <a:gd name="connsiteX12" fmla="*/ 22098 w 193548"/>
              <a:gd name="connsiteY12" fmla="*/ 214883 h 397001"/>
              <a:gd name="connsiteX13" fmla="*/ 6858 w 193548"/>
              <a:gd name="connsiteY13" fmla="*/ 189737 h 397001"/>
              <a:gd name="connsiteX14" fmla="*/ 22098 w 193548"/>
              <a:gd name="connsiteY14" fmla="*/ 153923 h 397001"/>
              <a:gd name="connsiteX15" fmla="*/ 57150 w 193548"/>
              <a:gd name="connsiteY15" fmla="*/ 110489 h 397001"/>
              <a:gd name="connsiteX16" fmla="*/ 121920 w 193548"/>
              <a:gd name="connsiteY16" fmla="*/ 57150 h 397001"/>
              <a:gd name="connsiteX17" fmla="*/ 188976 w 193548"/>
              <a:gd name="connsiteY17" fmla="*/ 0 h 397001"/>
              <a:gd name="connsiteX18" fmla="*/ 193548 w 193548"/>
              <a:gd name="connsiteY18" fmla="*/ 21335 h 3970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93548" h="397001">
                <a:moveTo>
                  <a:pt x="193548" y="21335"/>
                </a:moveTo>
                <a:lnTo>
                  <a:pt x="143255" y="75437"/>
                </a:lnTo>
                <a:lnTo>
                  <a:pt x="92964" y="115061"/>
                </a:lnTo>
                <a:lnTo>
                  <a:pt x="46482" y="182117"/>
                </a:lnTo>
                <a:lnTo>
                  <a:pt x="60960" y="200405"/>
                </a:lnTo>
                <a:lnTo>
                  <a:pt x="60960" y="239267"/>
                </a:lnTo>
                <a:lnTo>
                  <a:pt x="49529" y="272033"/>
                </a:lnTo>
                <a:lnTo>
                  <a:pt x="43433" y="322325"/>
                </a:lnTo>
                <a:lnTo>
                  <a:pt x="46482" y="397001"/>
                </a:lnTo>
                <a:lnTo>
                  <a:pt x="14477" y="364997"/>
                </a:lnTo>
                <a:lnTo>
                  <a:pt x="0" y="304037"/>
                </a:lnTo>
                <a:lnTo>
                  <a:pt x="14477" y="246887"/>
                </a:lnTo>
                <a:lnTo>
                  <a:pt x="22098" y="214883"/>
                </a:lnTo>
                <a:lnTo>
                  <a:pt x="6858" y="189737"/>
                </a:lnTo>
                <a:lnTo>
                  <a:pt x="22098" y="153923"/>
                </a:lnTo>
                <a:lnTo>
                  <a:pt x="57150" y="110489"/>
                </a:lnTo>
                <a:lnTo>
                  <a:pt x="121920" y="57150"/>
                </a:lnTo>
                <a:lnTo>
                  <a:pt x="188976" y="0"/>
                </a:lnTo>
                <a:lnTo>
                  <a:pt x="193548" y="213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29" name="Freeform 3"/>
          <p:cNvSpPr/>
          <p:nvPr/>
        </p:nvSpPr>
        <p:spPr>
          <a:xfrm>
            <a:off x="3289830" y="2366837"/>
            <a:ext cx="150393" cy="78631"/>
          </a:xfrm>
          <a:custGeom>
            <a:avLst/>
            <a:gdLst>
              <a:gd name="connsiteX0" fmla="*/ 0 w 150114"/>
              <a:gd name="connsiteY0" fmla="*/ 46481 h 78485"/>
              <a:gd name="connsiteX1" fmla="*/ 56388 w 150114"/>
              <a:gd name="connsiteY1" fmla="*/ 21335 h 78485"/>
              <a:gd name="connsiteX2" fmla="*/ 110489 w 150114"/>
              <a:gd name="connsiteY2" fmla="*/ 0 h 78485"/>
              <a:gd name="connsiteX3" fmla="*/ 150113 w 150114"/>
              <a:gd name="connsiteY3" fmla="*/ 3810 h 78485"/>
              <a:gd name="connsiteX4" fmla="*/ 128016 w 150114"/>
              <a:gd name="connsiteY4" fmla="*/ 21335 h 78485"/>
              <a:gd name="connsiteX5" fmla="*/ 74675 w 150114"/>
              <a:gd name="connsiteY5" fmla="*/ 39623 h 78485"/>
              <a:gd name="connsiteX6" fmla="*/ 35051 w 150114"/>
              <a:gd name="connsiteY6" fmla="*/ 50291 h 78485"/>
              <a:gd name="connsiteX7" fmla="*/ 0 w 150114"/>
              <a:gd name="connsiteY7" fmla="*/ 78485 h 78485"/>
              <a:gd name="connsiteX8" fmla="*/ 0 w 150114"/>
              <a:gd name="connsiteY8" fmla="*/ 46481 h 784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0114" h="78485">
                <a:moveTo>
                  <a:pt x="0" y="46481"/>
                </a:moveTo>
                <a:lnTo>
                  <a:pt x="56388" y="21335"/>
                </a:lnTo>
                <a:lnTo>
                  <a:pt x="110489" y="0"/>
                </a:lnTo>
                <a:lnTo>
                  <a:pt x="150113" y="3810"/>
                </a:lnTo>
                <a:lnTo>
                  <a:pt x="128016" y="21335"/>
                </a:lnTo>
                <a:lnTo>
                  <a:pt x="74675" y="39623"/>
                </a:lnTo>
                <a:lnTo>
                  <a:pt x="35051" y="50291"/>
                </a:lnTo>
                <a:lnTo>
                  <a:pt x="0" y="78485"/>
                </a:lnTo>
                <a:lnTo>
                  <a:pt x="0" y="4648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30" name="Freeform 3"/>
          <p:cNvSpPr/>
          <p:nvPr/>
        </p:nvSpPr>
        <p:spPr>
          <a:xfrm>
            <a:off x="3475340" y="2398900"/>
            <a:ext cx="236658" cy="204595"/>
          </a:xfrm>
          <a:custGeom>
            <a:avLst/>
            <a:gdLst>
              <a:gd name="connsiteX0" fmla="*/ 15239 w 236220"/>
              <a:gd name="connsiteY0" fmla="*/ 18288 h 204216"/>
              <a:gd name="connsiteX1" fmla="*/ 18287 w 236220"/>
              <a:gd name="connsiteY1" fmla="*/ 40386 h 204216"/>
              <a:gd name="connsiteX2" fmla="*/ 4572 w 236220"/>
              <a:gd name="connsiteY2" fmla="*/ 67818 h 204216"/>
              <a:gd name="connsiteX3" fmla="*/ 0 w 236220"/>
              <a:gd name="connsiteY3" fmla="*/ 100584 h 204216"/>
              <a:gd name="connsiteX4" fmla="*/ 7619 w 236220"/>
              <a:gd name="connsiteY4" fmla="*/ 129540 h 204216"/>
              <a:gd name="connsiteX5" fmla="*/ 28955 w 236220"/>
              <a:gd name="connsiteY5" fmla="*/ 147066 h 204216"/>
              <a:gd name="connsiteX6" fmla="*/ 68579 w 236220"/>
              <a:gd name="connsiteY6" fmla="*/ 150876 h 204216"/>
              <a:gd name="connsiteX7" fmla="*/ 96773 w 236220"/>
              <a:gd name="connsiteY7" fmla="*/ 147066 h 204216"/>
              <a:gd name="connsiteX8" fmla="*/ 111251 w 236220"/>
              <a:gd name="connsiteY8" fmla="*/ 186690 h 204216"/>
              <a:gd name="connsiteX9" fmla="*/ 150113 w 236220"/>
              <a:gd name="connsiteY9" fmla="*/ 204216 h 204216"/>
              <a:gd name="connsiteX10" fmla="*/ 179069 w 236220"/>
              <a:gd name="connsiteY10" fmla="*/ 186690 h 204216"/>
              <a:gd name="connsiteX11" fmla="*/ 189737 w 236220"/>
              <a:gd name="connsiteY11" fmla="*/ 153924 h 204216"/>
              <a:gd name="connsiteX12" fmla="*/ 193547 w 236220"/>
              <a:gd name="connsiteY12" fmla="*/ 93726 h 204216"/>
              <a:gd name="connsiteX13" fmla="*/ 236219 w 236220"/>
              <a:gd name="connsiteY13" fmla="*/ 43434 h 204216"/>
              <a:gd name="connsiteX14" fmla="*/ 233172 w 236220"/>
              <a:gd name="connsiteY14" fmla="*/ 0 h 204216"/>
              <a:gd name="connsiteX15" fmla="*/ 204215 w 236220"/>
              <a:gd name="connsiteY15" fmla="*/ 18288 h 204216"/>
              <a:gd name="connsiteX16" fmla="*/ 186689 w 236220"/>
              <a:gd name="connsiteY16" fmla="*/ 46482 h 204216"/>
              <a:gd name="connsiteX17" fmla="*/ 150113 w 236220"/>
              <a:gd name="connsiteY17" fmla="*/ 89916 h 204216"/>
              <a:gd name="connsiteX18" fmla="*/ 157733 w 236220"/>
              <a:gd name="connsiteY18" fmla="*/ 129540 h 204216"/>
              <a:gd name="connsiteX19" fmla="*/ 154685 w 236220"/>
              <a:gd name="connsiteY19" fmla="*/ 169164 h 204216"/>
              <a:gd name="connsiteX20" fmla="*/ 136397 w 236220"/>
              <a:gd name="connsiteY20" fmla="*/ 158496 h 204216"/>
              <a:gd name="connsiteX21" fmla="*/ 128777 w 236220"/>
              <a:gd name="connsiteY21" fmla="*/ 118872 h 204216"/>
              <a:gd name="connsiteX22" fmla="*/ 93725 w 236220"/>
              <a:gd name="connsiteY22" fmla="*/ 100584 h 204216"/>
              <a:gd name="connsiteX23" fmla="*/ 68579 w 236220"/>
              <a:gd name="connsiteY23" fmla="*/ 121920 h 204216"/>
              <a:gd name="connsiteX24" fmla="*/ 43433 w 236220"/>
              <a:gd name="connsiteY24" fmla="*/ 107442 h 204216"/>
              <a:gd name="connsiteX25" fmla="*/ 39623 w 236220"/>
              <a:gd name="connsiteY25" fmla="*/ 72390 h 204216"/>
              <a:gd name="connsiteX26" fmla="*/ 64769 w 236220"/>
              <a:gd name="connsiteY26" fmla="*/ 14477 h 204216"/>
              <a:gd name="connsiteX27" fmla="*/ 43433 w 236220"/>
              <a:gd name="connsiteY27" fmla="*/ 3810 h 204216"/>
              <a:gd name="connsiteX28" fmla="*/ 15239 w 236220"/>
              <a:gd name="connsiteY28" fmla="*/ 18288 h 204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236220" h="204216">
                <a:moveTo>
                  <a:pt x="15239" y="18288"/>
                </a:moveTo>
                <a:lnTo>
                  <a:pt x="18287" y="40386"/>
                </a:lnTo>
                <a:lnTo>
                  <a:pt x="4572" y="67818"/>
                </a:lnTo>
                <a:lnTo>
                  <a:pt x="0" y="100584"/>
                </a:lnTo>
                <a:lnTo>
                  <a:pt x="7619" y="129540"/>
                </a:lnTo>
                <a:lnTo>
                  <a:pt x="28955" y="147066"/>
                </a:lnTo>
                <a:lnTo>
                  <a:pt x="68579" y="150876"/>
                </a:lnTo>
                <a:lnTo>
                  <a:pt x="96773" y="147066"/>
                </a:lnTo>
                <a:lnTo>
                  <a:pt x="111251" y="186690"/>
                </a:lnTo>
                <a:lnTo>
                  <a:pt x="150113" y="204216"/>
                </a:lnTo>
                <a:lnTo>
                  <a:pt x="179069" y="186690"/>
                </a:lnTo>
                <a:lnTo>
                  <a:pt x="189737" y="153924"/>
                </a:lnTo>
                <a:lnTo>
                  <a:pt x="193547" y="93726"/>
                </a:lnTo>
                <a:lnTo>
                  <a:pt x="236219" y="43434"/>
                </a:lnTo>
                <a:lnTo>
                  <a:pt x="233172" y="0"/>
                </a:lnTo>
                <a:lnTo>
                  <a:pt x="204215" y="18288"/>
                </a:lnTo>
                <a:lnTo>
                  <a:pt x="186689" y="46482"/>
                </a:lnTo>
                <a:lnTo>
                  <a:pt x="150113" y="89916"/>
                </a:lnTo>
                <a:lnTo>
                  <a:pt x="157733" y="129540"/>
                </a:lnTo>
                <a:lnTo>
                  <a:pt x="154685" y="169164"/>
                </a:lnTo>
                <a:lnTo>
                  <a:pt x="136397" y="158496"/>
                </a:lnTo>
                <a:lnTo>
                  <a:pt x="128777" y="118872"/>
                </a:lnTo>
                <a:lnTo>
                  <a:pt x="93725" y="100584"/>
                </a:lnTo>
                <a:lnTo>
                  <a:pt x="68579" y="121920"/>
                </a:lnTo>
                <a:lnTo>
                  <a:pt x="43433" y="107442"/>
                </a:lnTo>
                <a:lnTo>
                  <a:pt x="39623" y="72390"/>
                </a:lnTo>
                <a:lnTo>
                  <a:pt x="64769" y="14477"/>
                </a:lnTo>
                <a:lnTo>
                  <a:pt x="43433" y="3810"/>
                </a:lnTo>
                <a:lnTo>
                  <a:pt x="15239" y="1828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31" name="Freeform 3"/>
          <p:cNvSpPr/>
          <p:nvPr/>
        </p:nvSpPr>
        <p:spPr>
          <a:xfrm>
            <a:off x="3496716" y="2370655"/>
            <a:ext cx="445069" cy="502325"/>
          </a:xfrm>
          <a:custGeom>
            <a:avLst/>
            <a:gdLst>
              <a:gd name="connsiteX0" fmla="*/ 332994 w 444245"/>
              <a:gd name="connsiteY0" fmla="*/ 0 h 501395"/>
              <a:gd name="connsiteX1" fmla="*/ 390906 w 444245"/>
              <a:gd name="connsiteY1" fmla="*/ 32003 h 501395"/>
              <a:gd name="connsiteX2" fmla="*/ 433578 w 444245"/>
              <a:gd name="connsiteY2" fmla="*/ 46481 h 501395"/>
              <a:gd name="connsiteX3" fmla="*/ 429767 w 444245"/>
              <a:gd name="connsiteY3" fmla="*/ 71627 h 501395"/>
              <a:gd name="connsiteX4" fmla="*/ 364998 w 444245"/>
              <a:gd name="connsiteY4" fmla="*/ 121919 h 501395"/>
              <a:gd name="connsiteX5" fmla="*/ 275844 w 444245"/>
              <a:gd name="connsiteY5" fmla="*/ 200405 h 501395"/>
              <a:gd name="connsiteX6" fmla="*/ 404622 w 444245"/>
              <a:gd name="connsiteY6" fmla="*/ 128777 h 501395"/>
              <a:gd name="connsiteX7" fmla="*/ 429767 w 444245"/>
              <a:gd name="connsiteY7" fmla="*/ 143255 h 501395"/>
              <a:gd name="connsiteX8" fmla="*/ 444245 w 444245"/>
              <a:gd name="connsiteY8" fmla="*/ 211073 h 501395"/>
              <a:gd name="connsiteX9" fmla="*/ 415289 w 444245"/>
              <a:gd name="connsiteY9" fmla="*/ 232409 h 501395"/>
              <a:gd name="connsiteX10" fmla="*/ 380238 w 444245"/>
              <a:gd name="connsiteY10" fmla="*/ 243078 h 501395"/>
              <a:gd name="connsiteX11" fmla="*/ 329945 w 444245"/>
              <a:gd name="connsiteY11" fmla="*/ 297179 h 501395"/>
              <a:gd name="connsiteX12" fmla="*/ 294132 w 444245"/>
              <a:gd name="connsiteY12" fmla="*/ 350519 h 501395"/>
              <a:gd name="connsiteX13" fmla="*/ 265176 w 444245"/>
              <a:gd name="connsiteY13" fmla="*/ 386333 h 501395"/>
              <a:gd name="connsiteX14" fmla="*/ 230123 w 444245"/>
              <a:gd name="connsiteY14" fmla="*/ 407669 h 501395"/>
              <a:gd name="connsiteX15" fmla="*/ 197358 w 444245"/>
              <a:gd name="connsiteY15" fmla="*/ 415289 h 501395"/>
              <a:gd name="connsiteX16" fmla="*/ 201167 w 444245"/>
              <a:gd name="connsiteY16" fmla="*/ 451103 h 501395"/>
              <a:gd name="connsiteX17" fmla="*/ 189738 w 444245"/>
              <a:gd name="connsiteY17" fmla="*/ 493775 h 501395"/>
              <a:gd name="connsiteX18" fmla="*/ 161544 w 444245"/>
              <a:gd name="connsiteY18" fmla="*/ 501395 h 501395"/>
              <a:gd name="connsiteX19" fmla="*/ 144017 w 444245"/>
              <a:gd name="connsiteY19" fmla="*/ 486917 h 501395"/>
              <a:gd name="connsiteX20" fmla="*/ 133350 w 444245"/>
              <a:gd name="connsiteY20" fmla="*/ 457961 h 501395"/>
              <a:gd name="connsiteX21" fmla="*/ 125729 w 444245"/>
              <a:gd name="connsiteY21" fmla="*/ 429006 h 501395"/>
              <a:gd name="connsiteX22" fmla="*/ 101345 w 444245"/>
              <a:gd name="connsiteY22" fmla="*/ 415289 h 501395"/>
              <a:gd name="connsiteX23" fmla="*/ 54101 w 444245"/>
              <a:gd name="connsiteY23" fmla="*/ 429006 h 501395"/>
              <a:gd name="connsiteX24" fmla="*/ 10667 w 444245"/>
              <a:gd name="connsiteY24" fmla="*/ 457961 h 501395"/>
              <a:gd name="connsiteX25" fmla="*/ 0 w 444245"/>
              <a:gd name="connsiteY25" fmla="*/ 429006 h 501395"/>
              <a:gd name="connsiteX26" fmla="*/ 64770 w 444245"/>
              <a:gd name="connsiteY26" fmla="*/ 393953 h 501395"/>
              <a:gd name="connsiteX27" fmla="*/ 118110 w 444245"/>
              <a:gd name="connsiteY27" fmla="*/ 375665 h 501395"/>
              <a:gd name="connsiteX28" fmla="*/ 150876 w 444245"/>
              <a:gd name="connsiteY28" fmla="*/ 386333 h 501395"/>
              <a:gd name="connsiteX29" fmla="*/ 154686 w 444245"/>
              <a:gd name="connsiteY29" fmla="*/ 422909 h 501395"/>
              <a:gd name="connsiteX30" fmla="*/ 165354 w 444245"/>
              <a:gd name="connsiteY30" fmla="*/ 465581 h 501395"/>
              <a:gd name="connsiteX31" fmla="*/ 172211 w 444245"/>
              <a:gd name="connsiteY31" fmla="*/ 429006 h 501395"/>
              <a:gd name="connsiteX32" fmla="*/ 186689 w 444245"/>
              <a:gd name="connsiteY32" fmla="*/ 393953 h 501395"/>
              <a:gd name="connsiteX33" fmla="*/ 236220 w 444245"/>
              <a:gd name="connsiteY33" fmla="*/ 375665 h 501395"/>
              <a:gd name="connsiteX34" fmla="*/ 286511 w 444245"/>
              <a:gd name="connsiteY34" fmla="*/ 332993 h 501395"/>
              <a:gd name="connsiteX35" fmla="*/ 318516 w 444245"/>
              <a:gd name="connsiteY35" fmla="*/ 286511 h 501395"/>
              <a:gd name="connsiteX36" fmla="*/ 375666 w 444245"/>
              <a:gd name="connsiteY36" fmla="*/ 225551 h 501395"/>
              <a:gd name="connsiteX37" fmla="*/ 390906 w 444245"/>
              <a:gd name="connsiteY37" fmla="*/ 192785 h 501395"/>
              <a:gd name="connsiteX38" fmla="*/ 383286 w 444245"/>
              <a:gd name="connsiteY38" fmla="*/ 164591 h 501395"/>
              <a:gd name="connsiteX39" fmla="*/ 340614 w 444245"/>
              <a:gd name="connsiteY39" fmla="*/ 192785 h 501395"/>
              <a:gd name="connsiteX40" fmla="*/ 283464 w 444245"/>
              <a:gd name="connsiteY40" fmla="*/ 229361 h 501395"/>
              <a:gd name="connsiteX41" fmla="*/ 243839 w 444245"/>
              <a:gd name="connsiteY41" fmla="*/ 257555 h 501395"/>
              <a:gd name="connsiteX42" fmla="*/ 218694 w 444245"/>
              <a:gd name="connsiteY42" fmla="*/ 229361 h 501395"/>
              <a:gd name="connsiteX43" fmla="*/ 275844 w 444245"/>
              <a:gd name="connsiteY43" fmla="*/ 164591 h 501395"/>
              <a:gd name="connsiteX44" fmla="*/ 322326 w 444245"/>
              <a:gd name="connsiteY44" fmla="*/ 118109 h 501395"/>
              <a:gd name="connsiteX45" fmla="*/ 386333 w 444245"/>
              <a:gd name="connsiteY45" fmla="*/ 71627 h 501395"/>
              <a:gd name="connsiteX46" fmla="*/ 343661 w 444245"/>
              <a:gd name="connsiteY46" fmla="*/ 39623 h 501395"/>
              <a:gd name="connsiteX47" fmla="*/ 304800 w 444245"/>
              <a:gd name="connsiteY47" fmla="*/ 0 h 501395"/>
              <a:gd name="connsiteX48" fmla="*/ 332994 w 444245"/>
              <a:gd name="connsiteY48" fmla="*/ 0 h 5013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</a:cxnLst>
            <a:rect l="l" t="t" r="r" b="b"/>
            <a:pathLst>
              <a:path w="444245" h="501395">
                <a:moveTo>
                  <a:pt x="332994" y="0"/>
                </a:moveTo>
                <a:lnTo>
                  <a:pt x="390906" y="32003"/>
                </a:lnTo>
                <a:lnTo>
                  <a:pt x="433578" y="46481"/>
                </a:lnTo>
                <a:lnTo>
                  <a:pt x="429767" y="71627"/>
                </a:lnTo>
                <a:lnTo>
                  <a:pt x="364998" y="121919"/>
                </a:lnTo>
                <a:lnTo>
                  <a:pt x="275844" y="200405"/>
                </a:lnTo>
                <a:lnTo>
                  <a:pt x="404622" y="128777"/>
                </a:lnTo>
                <a:lnTo>
                  <a:pt x="429767" y="143255"/>
                </a:lnTo>
                <a:lnTo>
                  <a:pt x="444245" y="211073"/>
                </a:lnTo>
                <a:lnTo>
                  <a:pt x="415289" y="232409"/>
                </a:lnTo>
                <a:lnTo>
                  <a:pt x="380238" y="243078"/>
                </a:lnTo>
                <a:lnTo>
                  <a:pt x="329945" y="297179"/>
                </a:lnTo>
                <a:lnTo>
                  <a:pt x="294132" y="350519"/>
                </a:lnTo>
                <a:lnTo>
                  <a:pt x="265176" y="386333"/>
                </a:lnTo>
                <a:lnTo>
                  <a:pt x="230123" y="407669"/>
                </a:lnTo>
                <a:lnTo>
                  <a:pt x="197358" y="415289"/>
                </a:lnTo>
                <a:lnTo>
                  <a:pt x="201167" y="451103"/>
                </a:lnTo>
                <a:lnTo>
                  <a:pt x="189738" y="493775"/>
                </a:lnTo>
                <a:lnTo>
                  <a:pt x="161544" y="501395"/>
                </a:lnTo>
                <a:lnTo>
                  <a:pt x="144017" y="486917"/>
                </a:lnTo>
                <a:lnTo>
                  <a:pt x="133350" y="457961"/>
                </a:lnTo>
                <a:lnTo>
                  <a:pt x="125729" y="429006"/>
                </a:lnTo>
                <a:lnTo>
                  <a:pt x="101345" y="415289"/>
                </a:lnTo>
                <a:lnTo>
                  <a:pt x="54101" y="429006"/>
                </a:lnTo>
                <a:lnTo>
                  <a:pt x="10667" y="457961"/>
                </a:lnTo>
                <a:lnTo>
                  <a:pt x="0" y="429006"/>
                </a:lnTo>
                <a:lnTo>
                  <a:pt x="64770" y="393953"/>
                </a:lnTo>
                <a:lnTo>
                  <a:pt x="118110" y="375665"/>
                </a:lnTo>
                <a:lnTo>
                  <a:pt x="150876" y="386333"/>
                </a:lnTo>
                <a:lnTo>
                  <a:pt x="154686" y="422909"/>
                </a:lnTo>
                <a:lnTo>
                  <a:pt x="165354" y="465581"/>
                </a:lnTo>
                <a:lnTo>
                  <a:pt x="172211" y="429006"/>
                </a:lnTo>
                <a:lnTo>
                  <a:pt x="186689" y="393953"/>
                </a:lnTo>
                <a:lnTo>
                  <a:pt x="236220" y="375665"/>
                </a:lnTo>
                <a:lnTo>
                  <a:pt x="286511" y="332993"/>
                </a:lnTo>
                <a:lnTo>
                  <a:pt x="318516" y="286511"/>
                </a:lnTo>
                <a:lnTo>
                  <a:pt x="375666" y="225551"/>
                </a:lnTo>
                <a:lnTo>
                  <a:pt x="390906" y="192785"/>
                </a:lnTo>
                <a:lnTo>
                  <a:pt x="383286" y="164591"/>
                </a:lnTo>
                <a:lnTo>
                  <a:pt x="340614" y="192785"/>
                </a:lnTo>
                <a:lnTo>
                  <a:pt x="283464" y="229361"/>
                </a:lnTo>
                <a:lnTo>
                  <a:pt x="243839" y="257555"/>
                </a:lnTo>
                <a:lnTo>
                  <a:pt x="218694" y="229361"/>
                </a:lnTo>
                <a:lnTo>
                  <a:pt x="275844" y="164591"/>
                </a:lnTo>
                <a:lnTo>
                  <a:pt x="322326" y="118109"/>
                </a:lnTo>
                <a:lnTo>
                  <a:pt x="386333" y="71627"/>
                </a:lnTo>
                <a:lnTo>
                  <a:pt x="343661" y="39623"/>
                </a:lnTo>
                <a:lnTo>
                  <a:pt x="304800" y="0"/>
                </a:lnTo>
                <a:lnTo>
                  <a:pt x="33299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32" name="Freeform 3"/>
          <p:cNvSpPr/>
          <p:nvPr/>
        </p:nvSpPr>
        <p:spPr>
          <a:xfrm>
            <a:off x="4157068" y="2854658"/>
            <a:ext cx="167951" cy="348117"/>
          </a:xfrm>
          <a:custGeom>
            <a:avLst/>
            <a:gdLst>
              <a:gd name="connsiteX0" fmla="*/ 167640 w 167640"/>
              <a:gd name="connsiteY0" fmla="*/ 0 h 347472"/>
              <a:gd name="connsiteX1" fmla="*/ 21336 w 167640"/>
              <a:gd name="connsiteY1" fmla="*/ 60960 h 347472"/>
              <a:gd name="connsiteX2" fmla="*/ 27432 w 167640"/>
              <a:gd name="connsiteY2" fmla="*/ 125729 h 347472"/>
              <a:gd name="connsiteX3" fmla="*/ 16764 w 167640"/>
              <a:gd name="connsiteY3" fmla="*/ 197357 h 347472"/>
              <a:gd name="connsiteX4" fmla="*/ 6096 w 167640"/>
              <a:gd name="connsiteY4" fmla="*/ 240029 h 347472"/>
              <a:gd name="connsiteX5" fmla="*/ 0 w 167640"/>
              <a:gd name="connsiteY5" fmla="*/ 275844 h 347472"/>
              <a:gd name="connsiteX6" fmla="*/ 42672 w 167640"/>
              <a:gd name="connsiteY6" fmla="*/ 304800 h 347472"/>
              <a:gd name="connsiteX7" fmla="*/ 106680 w 167640"/>
              <a:gd name="connsiteY7" fmla="*/ 347472 h 347472"/>
              <a:gd name="connsiteX8" fmla="*/ 128778 w 167640"/>
              <a:gd name="connsiteY8" fmla="*/ 344423 h 347472"/>
              <a:gd name="connsiteX9" fmla="*/ 113538 w 167640"/>
              <a:gd name="connsiteY9" fmla="*/ 318516 h 347472"/>
              <a:gd name="connsiteX10" fmla="*/ 78486 w 167640"/>
              <a:gd name="connsiteY10" fmla="*/ 283463 h 347472"/>
              <a:gd name="connsiteX11" fmla="*/ 42672 w 167640"/>
              <a:gd name="connsiteY11" fmla="*/ 262128 h 347472"/>
              <a:gd name="connsiteX12" fmla="*/ 56388 w 167640"/>
              <a:gd name="connsiteY12" fmla="*/ 183642 h 347472"/>
              <a:gd name="connsiteX13" fmla="*/ 70866 w 167640"/>
              <a:gd name="connsiteY13" fmla="*/ 111251 h 347472"/>
              <a:gd name="connsiteX14" fmla="*/ 78486 w 167640"/>
              <a:gd name="connsiteY14" fmla="*/ 79248 h 347472"/>
              <a:gd name="connsiteX15" fmla="*/ 131826 w 167640"/>
              <a:gd name="connsiteY15" fmla="*/ 47244 h 347472"/>
              <a:gd name="connsiteX16" fmla="*/ 167640 w 167640"/>
              <a:gd name="connsiteY16" fmla="*/ 39623 h 347472"/>
              <a:gd name="connsiteX17" fmla="*/ 167640 w 167640"/>
              <a:gd name="connsiteY17" fmla="*/ 0 h 34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67640" h="347472">
                <a:moveTo>
                  <a:pt x="167640" y="0"/>
                </a:moveTo>
                <a:lnTo>
                  <a:pt x="21336" y="60960"/>
                </a:lnTo>
                <a:lnTo>
                  <a:pt x="27432" y="125729"/>
                </a:lnTo>
                <a:lnTo>
                  <a:pt x="16764" y="197357"/>
                </a:lnTo>
                <a:lnTo>
                  <a:pt x="6096" y="240029"/>
                </a:lnTo>
                <a:lnTo>
                  <a:pt x="0" y="275844"/>
                </a:lnTo>
                <a:lnTo>
                  <a:pt x="42672" y="304800"/>
                </a:lnTo>
                <a:lnTo>
                  <a:pt x="106680" y="347472"/>
                </a:lnTo>
                <a:lnTo>
                  <a:pt x="128778" y="344423"/>
                </a:lnTo>
                <a:lnTo>
                  <a:pt x="113538" y="318516"/>
                </a:lnTo>
                <a:lnTo>
                  <a:pt x="78486" y="283463"/>
                </a:lnTo>
                <a:lnTo>
                  <a:pt x="42672" y="262128"/>
                </a:lnTo>
                <a:lnTo>
                  <a:pt x="56388" y="183642"/>
                </a:lnTo>
                <a:lnTo>
                  <a:pt x="70866" y="111251"/>
                </a:lnTo>
                <a:lnTo>
                  <a:pt x="78486" y="79248"/>
                </a:lnTo>
                <a:lnTo>
                  <a:pt x="131826" y="47244"/>
                </a:lnTo>
                <a:lnTo>
                  <a:pt x="167640" y="39623"/>
                </a:lnTo>
                <a:lnTo>
                  <a:pt x="16764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33" name="Freeform 3"/>
          <p:cNvSpPr/>
          <p:nvPr/>
        </p:nvSpPr>
        <p:spPr>
          <a:xfrm>
            <a:off x="3432589" y="2818778"/>
            <a:ext cx="197723" cy="190853"/>
          </a:xfrm>
          <a:custGeom>
            <a:avLst/>
            <a:gdLst>
              <a:gd name="connsiteX0" fmla="*/ 24383 w 197357"/>
              <a:gd name="connsiteY0" fmla="*/ 0 h 190500"/>
              <a:gd name="connsiteX1" fmla="*/ 3047 w 197357"/>
              <a:gd name="connsiteY1" fmla="*/ 39624 h 190500"/>
              <a:gd name="connsiteX2" fmla="*/ 0 w 197357"/>
              <a:gd name="connsiteY2" fmla="*/ 83058 h 190500"/>
              <a:gd name="connsiteX3" fmla="*/ 36575 w 197357"/>
              <a:gd name="connsiteY3" fmla="*/ 112014 h 190500"/>
              <a:gd name="connsiteX4" fmla="*/ 79247 w 197357"/>
              <a:gd name="connsiteY4" fmla="*/ 125730 h 190500"/>
              <a:gd name="connsiteX5" fmla="*/ 107441 w 197357"/>
              <a:gd name="connsiteY5" fmla="*/ 104394 h 190500"/>
              <a:gd name="connsiteX6" fmla="*/ 121919 w 197357"/>
              <a:gd name="connsiteY6" fmla="*/ 78486 h 190500"/>
              <a:gd name="connsiteX7" fmla="*/ 153923 w 197357"/>
              <a:gd name="connsiteY7" fmla="*/ 96774 h 190500"/>
              <a:gd name="connsiteX8" fmla="*/ 124967 w 197357"/>
              <a:gd name="connsiteY8" fmla="*/ 115062 h 190500"/>
              <a:gd name="connsiteX9" fmla="*/ 118109 w 197357"/>
              <a:gd name="connsiteY9" fmla="*/ 144018 h 190500"/>
              <a:gd name="connsiteX10" fmla="*/ 136397 w 197357"/>
              <a:gd name="connsiteY10" fmla="*/ 164592 h 190500"/>
              <a:gd name="connsiteX11" fmla="*/ 186689 w 197357"/>
              <a:gd name="connsiteY11" fmla="*/ 190500 h 190500"/>
              <a:gd name="connsiteX12" fmla="*/ 197357 w 197357"/>
              <a:gd name="connsiteY12" fmla="*/ 168402 h 190500"/>
              <a:gd name="connsiteX13" fmla="*/ 175259 w 197357"/>
              <a:gd name="connsiteY13" fmla="*/ 150876 h 190500"/>
              <a:gd name="connsiteX14" fmla="*/ 168401 w 197357"/>
              <a:gd name="connsiteY14" fmla="*/ 133350 h 190500"/>
              <a:gd name="connsiteX15" fmla="*/ 186689 w 197357"/>
              <a:gd name="connsiteY15" fmla="*/ 115062 h 190500"/>
              <a:gd name="connsiteX16" fmla="*/ 189737 w 197357"/>
              <a:gd name="connsiteY16" fmla="*/ 93726 h 190500"/>
              <a:gd name="connsiteX17" fmla="*/ 175259 w 197357"/>
              <a:gd name="connsiteY17" fmla="*/ 60960 h 190500"/>
              <a:gd name="connsiteX18" fmla="*/ 143255 w 197357"/>
              <a:gd name="connsiteY18" fmla="*/ 43434 h 190500"/>
              <a:gd name="connsiteX19" fmla="*/ 111251 w 197357"/>
              <a:gd name="connsiteY19" fmla="*/ 46482 h 190500"/>
              <a:gd name="connsiteX20" fmla="*/ 86105 w 197357"/>
              <a:gd name="connsiteY20" fmla="*/ 78486 h 190500"/>
              <a:gd name="connsiteX21" fmla="*/ 64007 w 197357"/>
              <a:gd name="connsiteY21" fmla="*/ 89154 h 190500"/>
              <a:gd name="connsiteX22" fmla="*/ 32003 w 197357"/>
              <a:gd name="connsiteY22" fmla="*/ 75438 h 190500"/>
              <a:gd name="connsiteX23" fmla="*/ 36575 w 197357"/>
              <a:gd name="connsiteY23" fmla="*/ 46482 h 190500"/>
              <a:gd name="connsiteX24" fmla="*/ 50291 w 197357"/>
              <a:gd name="connsiteY24" fmla="*/ 18288 h 190500"/>
              <a:gd name="connsiteX25" fmla="*/ 24383 w 197357"/>
              <a:gd name="connsiteY25" fmla="*/ 0 h 190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97357" h="190500">
                <a:moveTo>
                  <a:pt x="24383" y="0"/>
                </a:moveTo>
                <a:lnTo>
                  <a:pt x="3047" y="39624"/>
                </a:lnTo>
                <a:lnTo>
                  <a:pt x="0" y="83058"/>
                </a:lnTo>
                <a:lnTo>
                  <a:pt x="36575" y="112014"/>
                </a:lnTo>
                <a:lnTo>
                  <a:pt x="79247" y="125730"/>
                </a:lnTo>
                <a:lnTo>
                  <a:pt x="107441" y="104394"/>
                </a:lnTo>
                <a:lnTo>
                  <a:pt x="121919" y="78486"/>
                </a:lnTo>
                <a:lnTo>
                  <a:pt x="153923" y="96774"/>
                </a:lnTo>
                <a:lnTo>
                  <a:pt x="124967" y="115062"/>
                </a:lnTo>
                <a:lnTo>
                  <a:pt x="118109" y="144018"/>
                </a:lnTo>
                <a:lnTo>
                  <a:pt x="136397" y="164592"/>
                </a:lnTo>
                <a:lnTo>
                  <a:pt x="186689" y="190500"/>
                </a:lnTo>
                <a:lnTo>
                  <a:pt x="197357" y="168402"/>
                </a:lnTo>
                <a:lnTo>
                  <a:pt x="175259" y="150876"/>
                </a:lnTo>
                <a:lnTo>
                  <a:pt x="168401" y="133350"/>
                </a:lnTo>
                <a:lnTo>
                  <a:pt x="186689" y="115062"/>
                </a:lnTo>
                <a:lnTo>
                  <a:pt x="189737" y="93726"/>
                </a:lnTo>
                <a:lnTo>
                  <a:pt x="175259" y="60960"/>
                </a:lnTo>
                <a:lnTo>
                  <a:pt x="143255" y="43434"/>
                </a:lnTo>
                <a:lnTo>
                  <a:pt x="111251" y="46482"/>
                </a:lnTo>
                <a:lnTo>
                  <a:pt x="86105" y="78486"/>
                </a:lnTo>
                <a:lnTo>
                  <a:pt x="64007" y="89154"/>
                </a:lnTo>
                <a:lnTo>
                  <a:pt x="32003" y="75438"/>
                </a:lnTo>
                <a:lnTo>
                  <a:pt x="36575" y="46482"/>
                </a:lnTo>
                <a:lnTo>
                  <a:pt x="50291" y="18288"/>
                </a:lnTo>
                <a:lnTo>
                  <a:pt x="2438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34" name="Freeform 3"/>
          <p:cNvSpPr/>
          <p:nvPr/>
        </p:nvSpPr>
        <p:spPr>
          <a:xfrm>
            <a:off x="3407396" y="2280572"/>
            <a:ext cx="196961" cy="96953"/>
          </a:xfrm>
          <a:custGeom>
            <a:avLst/>
            <a:gdLst>
              <a:gd name="connsiteX0" fmla="*/ 3810 w 196596"/>
              <a:gd name="connsiteY0" fmla="*/ 18287 h 96773"/>
              <a:gd name="connsiteX1" fmla="*/ 104394 w 196596"/>
              <a:gd name="connsiteY1" fmla="*/ 7619 h 96773"/>
              <a:gd name="connsiteX2" fmla="*/ 153924 w 196596"/>
              <a:gd name="connsiteY2" fmla="*/ 0 h 96773"/>
              <a:gd name="connsiteX3" fmla="*/ 196596 w 196596"/>
              <a:gd name="connsiteY3" fmla="*/ 18287 h 96773"/>
              <a:gd name="connsiteX4" fmla="*/ 164592 w 196596"/>
              <a:gd name="connsiteY4" fmla="*/ 96773 h 96773"/>
              <a:gd name="connsiteX5" fmla="*/ 136398 w 196596"/>
              <a:gd name="connsiteY5" fmla="*/ 75437 h 96773"/>
              <a:gd name="connsiteX6" fmla="*/ 78486 w 196596"/>
              <a:gd name="connsiteY6" fmla="*/ 64769 h 96773"/>
              <a:gd name="connsiteX7" fmla="*/ 25146 w 196596"/>
              <a:gd name="connsiteY7" fmla="*/ 54101 h 96773"/>
              <a:gd name="connsiteX8" fmla="*/ 61722 w 196596"/>
              <a:gd name="connsiteY8" fmla="*/ 40385 h 96773"/>
              <a:gd name="connsiteX9" fmla="*/ 115062 w 196596"/>
              <a:gd name="connsiteY9" fmla="*/ 46481 h 96773"/>
              <a:gd name="connsiteX10" fmla="*/ 143255 w 196596"/>
              <a:gd name="connsiteY10" fmla="*/ 54101 h 96773"/>
              <a:gd name="connsiteX11" fmla="*/ 164592 w 196596"/>
              <a:gd name="connsiteY11" fmla="*/ 28955 h 96773"/>
              <a:gd name="connsiteX12" fmla="*/ 118110 w 196596"/>
              <a:gd name="connsiteY12" fmla="*/ 25145 h 96773"/>
              <a:gd name="connsiteX13" fmla="*/ 75438 w 196596"/>
              <a:gd name="connsiteY13" fmla="*/ 25145 h 96773"/>
              <a:gd name="connsiteX14" fmla="*/ 0 w 196596"/>
              <a:gd name="connsiteY14" fmla="*/ 40385 h 96773"/>
              <a:gd name="connsiteX15" fmla="*/ 3810 w 196596"/>
              <a:gd name="connsiteY15" fmla="*/ 18287 h 96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96596" h="96773">
                <a:moveTo>
                  <a:pt x="3810" y="18287"/>
                </a:moveTo>
                <a:lnTo>
                  <a:pt x="104394" y="7619"/>
                </a:lnTo>
                <a:lnTo>
                  <a:pt x="153924" y="0"/>
                </a:lnTo>
                <a:lnTo>
                  <a:pt x="196596" y="18287"/>
                </a:lnTo>
                <a:lnTo>
                  <a:pt x="164592" y="96773"/>
                </a:lnTo>
                <a:lnTo>
                  <a:pt x="136398" y="75437"/>
                </a:lnTo>
                <a:lnTo>
                  <a:pt x="78486" y="64769"/>
                </a:lnTo>
                <a:lnTo>
                  <a:pt x="25146" y="54101"/>
                </a:lnTo>
                <a:lnTo>
                  <a:pt x="61722" y="40385"/>
                </a:lnTo>
                <a:lnTo>
                  <a:pt x="115062" y="46481"/>
                </a:lnTo>
                <a:lnTo>
                  <a:pt x="143255" y="54101"/>
                </a:lnTo>
                <a:lnTo>
                  <a:pt x="164592" y="28955"/>
                </a:lnTo>
                <a:lnTo>
                  <a:pt x="118110" y="25145"/>
                </a:lnTo>
                <a:lnTo>
                  <a:pt x="75438" y="25145"/>
                </a:lnTo>
                <a:lnTo>
                  <a:pt x="0" y="40385"/>
                </a:lnTo>
                <a:lnTo>
                  <a:pt x="3810" y="1828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35" name="Freeform 3"/>
          <p:cNvSpPr/>
          <p:nvPr/>
        </p:nvSpPr>
        <p:spPr>
          <a:xfrm>
            <a:off x="3963161" y="1956121"/>
            <a:ext cx="2061217" cy="823723"/>
          </a:xfrm>
          <a:custGeom>
            <a:avLst/>
            <a:gdLst>
              <a:gd name="connsiteX0" fmla="*/ 0 w 2057400"/>
              <a:gd name="connsiteY0" fmla="*/ 0 h 822198"/>
              <a:gd name="connsiteX1" fmla="*/ 0 w 2057400"/>
              <a:gd name="connsiteY1" fmla="*/ 822197 h 822198"/>
              <a:gd name="connsiteX2" fmla="*/ 2057400 w 2057400"/>
              <a:gd name="connsiteY2" fmla="*/ 822197 h 822198"/>
              <a:gd name="connsiteX3" fmla="*/ 2057400 w 2057400"/>
              <a:gd name="connsiteY3" fmla="*/ 0 h 822198"/>
              <a:gd name="connsiteX4" fmla="*/ 0 w 2057400"/>
              <a:gd name="connsiteY4" fmla="*/ 0 h 822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400" h="822198">
                <a:moveTo>
                  <a:pt x="0" y="0"/>
                </a:moveTo>
                <a:lnTo>
                  <a:pt x="0" y="822197"/>
                </a:lnTo>
                <a:lnTo>
                  <a:pt x="2057400" y="822197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36" name="Freeform 3"/>
          <p:cNvSpPr/>
          <p:nvPr/>
        </p:nvSpPr>
        <p:spPr>
          <a:xfrm>
            <a:off x="2584436" y="4221169"/>
            <a:ext cx="1875708" cy="1863492"/>
          </a:xfrm>
          <a:custGeom>
            <a:avLst/>
            <a:gdLst>
              <a:gd name="connsiteX0" fmla="*/ 0 w 1872234"/>
              <a:gd name="connsiteY0" fmla="*/ 454913 h 1860041"/>
              <a:gd name="connsiteX1" fmla="*/ 419100 w 1872234"/>
              <a:gd name="connsiteY1" fmla="*/ 1860041 h 1860041"/>
              <a:gd name="connsiteX2" fmla="*/ 1872234 w 1872234"/>
              <a:gd name="connsiteY2" fmla="*/ 1556003 h 1860041"/>
              <a:gd name="connsiteX3" fmla="*/ 1405890 w 1872234"/>
              <a:gd name="connsiteY3" fmla="*/ 0 h 1860041"/>
              <a:gd name="connsiteX4" fmla="*/ 0 w 1872234"/>
              <a:gd name="connsiteY4" fmla="*/ 454913 h 18600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2234" h="1860041">
                <a:moveTo>
                  <a:pt x="0" y="454913"/>
                </a:moveTo>
                <a:lnTo>
                  <a:pt x="419100" y="1860041"/>
                </a:lnTo>
                <a:lnTo>
                  <a:pt x="1872234" y="1556003"/>
                </a:lnTo>
                <a:lnTo>
                  <a:pt x="1405890" y="0"/>
                </a:lnTo>
                <a:lnTo>
                  <a:pt x="0" y="454913"/>
                </a:lnTo>
              </a:path>
            </a:pathLst>
          </a:custGeom>
          <a:solidFill>
            <a:srgbClr val="F2E5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37" name="Freeform 3"/>
          <p:cNvSpPr/>
          <p:nvPr/>
        </p:nvSpPr>
        <p:spPr>
          <a:xfrm>
            <a:off x="2770709" y="5160168"/>
            <a:ext cx="1358113" cy="924494"/>
          </a:xfrm>
          <a:custGeom>
            <a:avLst/>
            <a:gdLst>
              <a:gd name="connsiteX0" fmla="*/ 70103 w 1355598"/>
              <a:gd name="connsiteY0" fmla="*/ 0 h 922782"/>
              <a:gd name="connsiteX1" fmla="*/ 30480 w 1355598"/>
              <a:gd name="connsiteY1" fmla="*/ 51053 h 922782"/>
              <a:gd name="connsiteX2" fmla="*/ 0 w 1355598"/>
              <a:gd name="connsiteY2" fmla="*/ 132588 h 922782"/>
              <a:gd name="connsiteX3" fmla="*/ 229361 w 1355598"/>
              <a:gd name="connsiteY3" fmla="*/ 922782 h 922782"/>
              <a:gd name="connsiteX4" fmla="*/ 1321307 w 1355598"/>
              <a:gd name="connsiteY4" fmla="*/ 692658 h 922782"/>
              <a:gd name="connsiteX5" fmla="*/ 1352550 w 1355598"/>
              <a:gd name="connsiteY5" fmla="*/ 623316 h 922782"/>
              <a:gd name="connsiteX6" fmla="*/ 1355598 w 1355598"/>
              <a:gd name="connsiteY6" fmla="*/ 544829 h 922782"/>
              <a:gd name="connsiteX7" fmla="*/ 1340357 w 1355598"/>
              <a:gd name="connsiteY7" fmla="*/ 455676 h 922782"/>
              <a:gd name="connsiteX8" fmla="*/ 1193291 w 1355598"/>
              <a:gd name="connsiteY8" fmla="*/ 264414 h 922782"/>
              <a:gd name="connsiteX9" fmla="*/ 70103 w 1355598"/>
              <a:gd name="connsiteY9" fmla="*/ 0 h 9227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355598" h="922782">
                <a:moveTo>
                  <a:pt x="70103" y="0"/>
                </a:moveTo>
                <a:lnTo>
                  <a:pt x="30480" y="51053"/>
                </a:lnTo>
                <a:lnTo>
                  <a:pt x="0" y="132588"/>
                </a:lnTo>
                <a:lnTo>
                  <a:pt x="229361" y="922782"/>
                </a:lnTo>
                <a:lnTo>
                  <a:pt x="1321307" y="692658"/>
                </a:lnTo>
                <a:lnTo>
                  <a:pt x="1352550" y="623316"/>
                </a:lnTo>
                <a:lnTo>
                  <a:pt x="1355598" y="544829"/>
                </a:lnTo>
                <a:lnTo>
                  <a:pt x="1340357" y="455676"/>
                </a:lnTo>
                <a:lnTo>
                  <a:pt x="1193291" y="264414"/>
                </a:lnTo>
                <a:lnTo>
                  <a:pt x="70103" y="0"/>
                </a:lnTo>
              </a:path>
            </a:pathLst>
          </a:custGeom>
          <a:solidFill>
            <a:srgbClr val="B8A5C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38" name="Freeform 3"/>
          <p:cNvSpPr/>
          <p:nvPr/>
        </p:nvSpPr>
        <p:spPr>
          <a:xfrm>
            <a:off x="2829492" y="4313542"/>
            <a:ext cx="1597824" cy="1431401"/>
          </a:xfrm>
          <a:custGeom>
            <a:avLst/>
            <a:gdLst>
              <a:gd name="connsiteX0" fmla="*/ 333755 w 1594865"/>
              <a:gd name="connsiteY0" fmla="*/ 99822 h 1428750"/>
              <a:gd name="connsiteX1" fmla="*/ 155447 w 1594865"/>
              <a:gd name="connsiteY1" fmla="*/ 296417 h 1428750"/>
              <a:gd name="connsiteX2" fmla="*/ 44195 w 1594865"/>
              <a:gd name="connsiteY2" fmla="*/ 470154 h 1428750"/>
              <a:gd name="connsiteX3" fmla="*/ 7619 w 1594865"/>
              <a:gd name="connsiteY3" fmla="*/ 634746 h 1428750"/>
              <a:gd name="connsiteX4" fmla="*/ 0 w 1594865"/>
              <a:gd name="connsiteY4" fmla="*/ 812292 h 1428750"/>
              <a:gd name="connsiteX5" fmla="*/ 70103 w 1594865"/>
              <a:gd name="connsiteY5" fmla="*/ 1012698 h 1428750"/>
              <a:gd name="connsiteX6" fmla="*/ 211835 w 1594865"/>
              <a:gd name="connsiteY6" fmla="*/ 1191768 h 1428750"/>
              <a:gd name="connsiteX7" fmla="*/ 377952 w 1594865"/>
              <a:gd name="connsiteY7" fmla="*/ 1332738 h 1428750"/>
              <a:gd name="connsiteX8" fmla="*/ 645414 w 1594865"/>
              <a:gd name="connsiteY8" fmla="*/ 1414272 h 1428750"/>
              <a:gd name="connsiteX9" fmla="*/ 860298 w 1594865"/>
              <a:gd name="connsiteY9" fmla="*/ 1428750 h 1428750"/>
              <a:gd name="connsiteX10" fmla="*/ 1135380 w 1594865"/>
              <a:gd name="connsiteY10" fmla="*/ 1369314 h 1428750"/>
              <a:gd name="connsiteX11" fmla="*/ 1383792 w 1594865"/>
              <a:gd name="connsiteY11" fmla="*/ 1228344 h 1428750"/>
              <a:gd name="connsiteX12" fmla="*/ 1524761 w 1594865"/>
              <a:gd name="connsiteY12" fmla="*/ 1061466 h 1428750"/>
              <a:gd name="connsiteX13" fmla="*/ 1594865 w 1594865"/>
              <a:gd name="connsiteY13" fmla="*/ 827532 h 1428750"/>
              <a:gd name="connsiteX14" fmla="*/ 1594865 w 1594865"/>
              <a:gd name="connsiteY14" fmla="*/ 585978 h 1428750"/>
              <a:gd name="connsiteX15" fmla="*/ 1543049 w 1594865"/>
              <a:gd name="connsiteY15" fmla="*/ 397002 h 1428750"/>
              <a:gd name="connsiteX16" fmla="*/ 1416558 w 1594865"/>
              <a:gd name="connsiteY16" fmla="*/ 240792 h 1428750"/>
              <a:gd name="connsiteX17" fmla="*/ 1269492 w 1594865"/>
              <a:gd name="connsiteY17" fmla="*/ 129540 h 1428750"/>
              <a:gd name="connsiteX18" fmla="*/ 1127760 w 1594865"/>
              <a:gd name="connsiteY18" fmla="*/ 70104 h 1428750"/>
              <a:gd name="connsiteX19" fmla="*/ 986789 w 1594865"/>
              <a:gd name="connsiteY19" fmla="*/ 28955 h 1428750"/>
              <a:gd name="connsiteX20" fmla="*/ 813053 w 1594865"/>
              <a:gd name="connsiteY20" fmla="*/ 6858 h 1428750"/>
              <a:gd name="connsiteX21" fmla="*/ 697230 w 1594865"/>
              <a:gd name="connsiteY21" fmla="*/ 0 h 1428750"/>
              <a:gd name="connsiteX22" fmla="*/ 526542 w 1594865"/>
              <a:gd name="connsiteY22" fmla="*/ 32766 h 1428750"/>
              <a:gd name="connsiteX23" fmla="*/ 333755 w 1594865"/>
              <a:gd name="connsiteY23" fmla="*/ 99822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1594865" h="1428750">
                <a:moveTo>
                  <a:pt x="333755" y="99822"/>
                </a:moveTo>
                <a:lnTo>
                  <a:pt x="155447" y="296417"/>
                </a:lnTo>
                <a:lnTo>
                  <a:pt x="44195" y="470154"/>
                </a:lnTo>
                <a:lnTo>
                  <a:pt x="7619" y="634746"/>
                </a:lnTo>
                <a:lnTo>
                  <a:pt x="0" y="812292"/>
                </a:lnTo>
                <a:lnTo>
                  <a:pt x="70103" y="1012698"/>
                </a:lnTo>
                <a:lnTo>
                  <a:pt x="211835" y="1191768"/>
                </a:lnTo>
                <a:lnTo>
                  <a:pt x="377952" y="1332738"/>
                </a:lnTo>
                <a:lnTo>
                  <a:pt x="645414" y="1414272"/>
                </a:lnTo>
                <a:lnTo>
                  <a:pt x="860298" y="1428750"/>
                </a:lnTo>
                <a:lnTo>
                  <a:pt x="1135380" y="1369314"/>
                </a:lnTo>
                <a:lnTo>
                  <a:pt x="1383792" y="1228344"/>
                </a:lnTo>
                <a:lnTo>
                  <a:pt x="1524761" y="1061466"/>
                </a:lnTo>
                <a:lnTo>
                  <a:pt x="1594865" y="827532"/>
                </a:lnTo>
                <a:lnTo>
                  <a:pt x="1594865" y="585978"/>
                </a:lnTo>
                <a:lnTo>
                  <a:pt x="1543049" y="397002"/>
                </a:lnTo>
                <a:lnTo>
                  <a:pt x="1416558" y="240792"/>
                </a:lnTo>
                <a:lnTo>
                  <a:pt x="1269492" y="129540"/>
                </a:lnTo>
                <a:lnTo>
                  <a:pt x="1127760" y="70104"/>
                </a:lnTo>
                <a:lnTo>
                  <a:pt x="986789" y="28955"/>
                </a:lnTo>
                <a:lnTo>
                  <a:pt x="813053" y="6858"/>
                </a:lnTo>
                <a:lnTo>
                  <a:pt x="697230" y="0"/>
                </a:lnTo>
                <a:lnTo>
                  <a:pt x="526542" y="32766"/>
                </a:lnTo>
                <a:lnTo>
                  <a:pt x="333755" y="99822"/>
                </a:lnTo>
              </a:path>
            </a:pathLst>
          </a:custGeom>
          <a:solidFill>
            <a:srgbClr val="B2E5E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39" name="Freeform 3"/>
          <p:cNvSpPr/>
          <p:nvPr/>
        </p:nvSpPr>
        <p:spPr>
          <a:xfrm>
            <a:off x="3529542" y="4400571"/>
            <a:ext cx="688599" cy="864948"/>
          </a:xfrm>
          <a:custGeom>
            <a:avLst/>
            <a:gdLst>
              <a:gd name="connsiteX0" fmla="*/ 384810 w 687324"/>
              <a:gd name="connsiteY0" fmla="*/ 54864 h 863346"/>
              <a:gd name="connsiteX1" fmla="*/ 287273 w 687324"/>
              <a:gd name="connsiteY1" fmla="*/ 19050 h 863346"/>
              <a:gd name="connsiteX2" fmla="*/ 175260 w 687324"/>
              <a:gd name="connsiteY2" fmla="*/ 0 h 863346"/>
              <a:gd name="connsiteX3" fmla="*/ 70104 w 687324"/>
              <a:gd name="connsiteY3" fmla="*/ 7620 h 863346"/>
              <a:gd name="connsiteX4" fmla="*/ 0 w 687324"/>
              <a:gd name="connsiteY4" fmla="*/ 54864 h 863346"/>
              <a:gd name="connsiteX5" fmla="*/ 11429 w 687324"/>
              <a:gd name="connsiteY5" fmla="*/ 132588 h 863346"/>
              <a:gd name="connsiteX6" fmla="*/ 101345 w 687324"/>
              <a:gd name="connsiteY6" fmla="*/ 198120 h 863346"/>
              <a:gd name="connsiteX7" fmla="*/ 241554 w 687324"/>
              <a:gd name="connsiteY7" fmla="*/ 268224 h 863346"/>
              <a:gd name="connsiteX8" fmla="*/ 376428 w 687324"/>
              <a:gd name="connsiteY8" fmla="*/ 372618 h 863346"/>
              <a:gd name="connsiteX9" fmla="*/ 497585 w 687324"/>
              <a:gd name="connsiteY9" fmla="*/ 493776 h 863346"/>
              <a:gd name="connsiteX10" fmla="*/ 563879 w 687324"/>
              <a:gd name="connsiteY10" fmla="*/ 611124 h 863346"/>
              <a:gd name="connsiteX11" fmla="*/ 582929 w 687324"/>
              <a:gd name="connsiteY11" fmla="*/ 704088 h 863346"/>
              <a:gd name="connsiteX12" fmla="*/ 579120 w 687324"/>
              <a:gd name="connsiteY12" fmla="*/ 805434 h 863346"/>
              <a:gd name="connsiteX13" fmla="*/ 567689 w 687324"/>
              <a:gd name="connsiteY13" fmla="*/ 848106 h 863346"/>
              <a:gd name="connsiteX14" fmla="*/ 614172 w 687324"/>
              <a:gd name="connsiteY14" fmla="*/ 863346 h 863346"/>
              <a:gd name="connsiteX15" fmla="*/ 660654 w 687324"/>
              <a:gd name="connsiteY15" fmla="*/ 805434 h 863346"/>
              <a:gd name="connsiteX16" fmla="*/ 687323 w 687324"/>
              <a:gd name="connsiteY16" fmla="*/ 707898 h 863346"/>
              <a:gd name="connsiteX17" fmla="*/ 687323 w 687324"/>
              <a:gd name="connsiteY17" fmla="*/ 617982 h 863346"/>
              <a:gd name="connsiteX18" fmla="*/ 669035 w 687324"/>
              <a:gd name="connsiteY18" fmla="*/ 466344 h 863346"/>
              <a:gd name="connsiteX19" fmla="*/ 582929 w 687324"/>
              <a:gd name="connsiteY19" fmla="*/ 268224 h 863346"/>
              <a:gd name="connsiteX20" fmla="*/ 474726 w 687324"/>
              <a:gd name="connsiteY20" fmla="*/ 128778 h 863346"/>
              <a:gd name="connsiteX21" fmla="*/ 384810 w 687324"/>
              <a:gd name="connsiteY21" fmla="*/ 54864 h 863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687324" h="863346">
                <a:moveTo>
                  <a:pt x="384810" y="54864"/>
                </a:moveTo>
                <a:lnTo>
                  <a:pt x="287273" y="19050"/>
                </a:lnTo>
                <a:lnTo>
                  <a:pt x="175260" y="0"/>
                </a:lnTo>
                <a:lnTo>
                  <a:pt x="70104" y="7620"/>
                </a:lnTo>
                <a:lnTo>
                  <a:pt x="0" y="54864"/>
                </a:lnTo>
                <a:lnTo>
                  <a:pt x="11429" y="132588"/>
                </a:lnTo>
                <a:lnTo>
                  <a:pt x="101345" y="198120"/>
                </a:lnTo>
                <a:lnTo>
                  <a:pt x="241554" y="268224"/>
                </a:lnTo>
                <a:lnTo>
                  <a:pt x="376428" y="372618"/>
                </a:lnTo>
                <a:lnTo>
                  <a:pt x="497585" y="493776"/>
                </a:lnTo>
                <a:lnTo>
                  <a:pt x="563879" y="611124"/>
                </a:lnTo>
                <a:lnTo>
                  <a:pt x="582929" y="704088"/>
                </a:lnTo>
                <a:lnTo>
                  <a:pt x="579120" y="805434"/>
                </a:lnTo>
                <a:lnTo>
                  <a:pt x="567689" y="848106"/>
                </a:lnTo>
                <a:lnTo>
                  <a:pt x="614172" y="863346"/>
                </a:lnTo>
                <a:lnTo>
                  <a:pt x="660654" y="805434"/>
                </a:lnTo>
                <a:lnTo>
                  <a:pt x="687323" y="707898"/>
                </a:lnTo>
                <a:lnTo>
                  <a:pt x="687323" y="617982"/>
                </a:lnTo>
                <a:lnTo>
                  <a:pt x="669035" y="466344"/>
                </a:lnTo>
                <a:lnTo>
                  <a:pt x="582929" y="268224"/>
                </a:lnTo>
                <a:lnTo>
                  <a:pt x="474726" y="128778"/>
                </a:lnTo>
                <a:lnTo>
                  <a:pt x="384810" y="54864"/>
                </a:lnTo>
              </a:path>
            </a:pathLst>
          </a:custGeom>
          <a:solidFill>
            <a:srgbClr val="E9F7F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40" name="Freeform 3"/>
          <p:cNvSpPr/>
          <p:nvPr/>
        </p:nvSpPr>
        <p:spPr>
          <a:xfrm>
            <a:off x="2828728" y="4433398"/>
            <a:ext cx="1075650" cy="1304674"/>
          </a:xfrm>
          <a:custGeom>
            <a:avLst/>
            <a:gdLst>
              <a:gd name="connsiteX0" fmla="*/ 348995 w 1073658"/>
              <a:gd name="connsiteY0" fmla="*/ 0 h 1302258"/>
              <a:gd name="connsiteX1" fmla="*/ 315468 w 1073658"/>
              <a:gd name="connsiteY1" fmla="*/ 50291 h 1302258"/>
              <a:gd name="connsiteX2" fmla="*/ 320040 w 1073658"/>
              <a:gd name="connsiteY2" fmla="*/ 125729 h 1302258"/>
              <a:gd name="connsiteX3" fmla="*/ 390906 w 1073658"/>
              <a:gd name="connsiteY3" fmla="*/ 202691 h 1302258"/>
              <a:gd name="connsiteX4" fmla="*/ 568451 w 1073658"/>
              <a:gd name="connsiteY4" fmla="*/ 278129 h 1302258"/>
              <a:gd name="connsiteX5" fmla="*/ 740664 w 1073658"/>
              <a:gd name="connsiteY5" fmla="*/ 332994 h 1302258"/>
              <a:gd name="connsiteX6" fmla="*/ 854964 w 1073658"/>
              <a:gd name="connsiteY6" fmla="*/ 400050 h 1302258"/>
              <a:gd name="connsiteX7" fmla="*/ 951738 w 1073658"/>
              <a:gd name="connsiteY7" fmla="*/ 505967 h 1302258"/>
              <a:gd name="connsiteX8" fmla="*/ 1006601 w 1073658"/>
              <a:gd name="connsiteY8" fmla="*/ 606552 h 1302258"/>
              <a:gd name="connsiteX9" fmla="*/ 1043939 w 1073658"/>
              <a:gd name="connsiteY9" fmla="*/ 712470 h 1302258"/>
              <a:gd name="connsiteX10" fmla="*/ 1073658 w 1073658"/>
              <a:gd name="connsiteY10" fmla="*/ 860297 h 1302258"/>
              <a:gd name="connsiteX11" fmla="*/ 1073658 w 1073658"/>
              <a:gd name="connsiteY11" fmla="*/ 1032509 h 1302258"/>
              <a:gd name="connsiteX12" fmla="*/ 1043939 w 1073658"/>
              <a:gd name="connsiteY12" fmla="*/ 1150620 h 1302258"/>
              <a:gd name="connsiteX13" fmla="*/ 989076 w 1073658"/>
              <a:gd name="connsiteY13" fmla="*/ 1235202 h 1302258"/>
              <a:gd name="connsiteX14" fmla="*/ 888492 w 1073658"/>
              <a:gd name="connsiteY14" fmla="*/ 1294638 h 1302258"/>
              <a:gd name="connsiteX15" fmla="*/ 744473 w 1073658"/>
              <a:gd name="connsiteY15" fmla="*/ 1302258 h 1302258"/>
              <a:gd name="connsiteX16" fmla="*/ 513588 w 1073658"/>
              <a:gd name="connsiteY16" fmla="*/ 1260347 h 1302258"/>
              <a:gd name="connsiteX17" fmla="*/ 320040 w 1073658"/>
              <a:gd name="connsiteY17" fmla="*/ 1180338 h 1302258"/>
              <a:gd name="connsiteX18" fmla="*/ 176022 w 1073658"/>
              <a:gd name="connsiteY18" fmla="*/ 1057656 h 1302258"/>
              <a:gd name="connsiteX19" fmla="*/ 63246 w 1073658"/>
              <a:gd name="connsiteY19" fmla="*/ 885444 h 1302258"/>
              <a:gd name="connsiteX20" fmla="*/ 0 w 1073658"/>
              <a:gd name="connsiteY20" fmla="*/ 632459 h 1302258"/>
              <a:gd name="connsiteX21" fmla="*/ 29718 w 1073658"/>
              <a:gd name="connsiteY21" fmla="*/ 421385 h 1302258"/>
              <a:gd name="connsiteX22" fmla="*/ 91440 w 1073658"/>
              <a:gd name="connsiteY22" fmla="*/ 244602 h 1302258"/>
              <a:gd name="connsiteX23" fmla="*/ 193547 w 1073658"/>
              <a:gd name="connsiteY23" fmla="*/ 109727 h 1302258"/>
              <a:gd name="connsiteX24" fmla="*/ 348995 w 1073658"/>
              <a:gd name="connsiteY24" fmla="*/ 0 h 13022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073658" h="1302258">
                <a:moveTo>
                  <a:pt x="348995" y="0"/>
                </a:moveTo>
                <a:lnTo>
                  <a:pt x="315468" y="50291"/>
                </a:lnTo>
                <a:lnTo>
                  <a:pt x="320040" y="125729"/>
                </a:lnTo>
                <a:lnTo>
                  <a:pt x="390906" y="202691"/>
                </a:lnTo>
                <a:lnTo>
                  <a:pt x="568451" y="278129"/>
                </a:lnTo>
                <a:lnTo>
                  <a:pt x="740664" y="332994"/>
                </a:lnTo>
                <a:lnTo>
                  <a:pt x="854964" y="400050"/>
                </a:lnTo>
                <a:lnTo>
                  <a:pt x="951738" y="505967"/>
                </a:lnTo>
                <a:lnTo>
                  <a:pt x="1006601" y="606552"/>
                </a:lnTo>
                <a:lnTo>
                  <a:pt x="1043939" y="712470"/>
                </a:lnTo>
                <a:lnTo>
                  <a:pt x="1073658" y="860297"/>
                </a:lnTo>
                <a:lnTo>
                  <a:pt x="1073658" y="1032509"/>
                </a:lnTo>
                <a:lnTo>
                  <a:pt x="1043939" y="1150620"/>
                </a:lnTo>
                <a:lnTo>
                  <a:pt x="989076" y="1235202"/>
                </a:lnTo>
                <a:lnTo>
                  <a:pt x="888492" y="1294638"/>
                </a:lnTo>
                <a:lnTo>
                  <a:pt x="744473" y="1302258"/>
                </a:lnTo>
                <a:lnTo>
                  <a:pt x="513588" y="1260347"/>
                </a:lnTo>
                <a:lnTo>
                  <a:pt x="320040" y="1180338"/>
                </a:lnTo>
                <a:lnTo>
                  <a:pt x="176022" y="1057656"/>
                </a:lnTo>
                <a:lnTo>
                  <a:pt x="63246" y="885444"/>
                </a:lnTo>
                <a:lnTo>
                  <a:pt x="0" y="632459"/>
                </a:lnTo>
                <a:lnTo>
                  <a:pt x="29718" y="421385"/>
                </a:lnTo>
                <a:lnTo>
                  <a:pt x="91440" y="244602"/>
                </a:lnTo>
                <a:lnTo>
                  <a:pt x="193547" y="109727"/>
                </a:lnTo>
                <a:lnTo>
                  <a:pt x="348995" y="0"/>
                </a:lnTo>
              </a:path>
            </a:pathLst>
          </a:custGeom>
          <a:solidFill>
            <a:srgbClr val="8D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41" name="Freeform 3"/>
          <p:cNvSpPr/>
          <p:nvPr/>
        </p:nvSpPr>
        <p:spPr>
          <a:xfrm>
            <a:off x="4152489" y="4499052"/>
            <a:ext cx="283225" cy="516830"/>
          </a:xfrm>
          <a:custGeom>
            <a:avLst/>
            <a:gdLst>
              <a:gd name="connsiteX0" fmla="*/ 10667 w 282701"/>
              <a:gd name="connsiteY0" fmla="*/ 0 h 515873"/>
              <a:gd name="connsiteX1" fmla="*/ 37337 w 282701"/>
              <a:gd name="connsiteY1" fmla="*/ 121920 h 515873"/>
              <a:gd name="connsiteX2" fmla="*/ 0 w 282701"/>
              <a:gd name="connsiteY2" fmla="*/ 192785 h 515873"/>
              <a:gd name="connsiteX3" fmla="*/ 67055 w 282701"/>
              <a:gd name="connsiteY3" fmla="*/ 248411 h 515873"/>
              <a:gd name="connsiteX4" fmla="*/ 178307 w 282701"/>
              <a:gd name="connsiteY4" fmla="*/ 382523 h 515873"/>
              <a:gd name="connsiteX5" fmla="*/ 170687 w 282701"/>
              <a:gd name="connsiteY5" fmla="*/ 452627 h 515873"/>
              <a:gd name="connsiteX6" fmla="*/ 282701 w 282701"/>
              <a:gd name="connsiteY6" fmla="*/ 515873 h 515873"/>
              <a:gd name="connsiteX7" fmla="*/ 237743 w 282701"/>
              <a:gd name="connsiteY7" fmla="*/ 270509 h 515873"/>
              <a:gd name="connsiteX8" fmla="*/ 144779 w 282701"/>
              <a:gd name="connsiteY8" fmla="*/ 104394 h 515873"/>
              <a:gd name="connsiteX9" fmla="*/ 10667 w 282701"/>
              <a:gd name="connsiteY9" fmla="*/ 0 h 5158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82701" h="515873">
                <a:moveTo>
                  <a:pt x="10667" y="0"/>
                </a:moveTo>
                <a:lnTo>
                  <a:pt x="37337" y="121920"/>
                </a:lnTo>
                <a:lnTo>
                  <a:pt x="0" y="192785"/>
                </a:lnTo>
                <a:lnTo>
                  <a:pt x="67055" y="248411"/>
                </a:lnTo>
                <a:lnTo>
                  <a:pt x="178307" y="382523"/>
                </a:lnTo>
                <a:lnTo>
                  <a:pt x="170687" y="452627"/>
                </a:lnTo>
                <a:lnTo>
                  <a:pt x="282701" y="515873"/>
                </a:lnTo>
                <a:lnTo>
                  <a:pt x="237743" y="270509"/>
                </a:lnTo>
                <a:lnTo>
                  <a:pt x="144779" y="104394"/>
                </a:lnTo>
                <a:lnTo>
                  <a:pt x="10667" y="0"/>
                </a:lnTo>
              </a:path>
            </a:pathLst>
          </a:custGeom>
          <a:solidFill>
            <a:srgbClr val="B3D9B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42" name="Freeform 3"/>
          <p:cNvSpPr/>
          <p:nvPr/>
        </p:nvSpPr>
        <p:spPr>
          <a:xfrm>
            <a:off x="2882168" y="5183834"/>
            <a:ext cx="188562" cy="356513"/>
          </a:xfrm>
          <a:custGeom>
            <a:avLst/>
            <a:gdLst>
              <a:gd name="connsiteX0" fmla="*/ 0 w 188213"/>
              <a:gd name="connsiteY0" fmla="*/ 140969 h 355853"/>
              <a:gd name="connsiteX1" fmla="*/ 118109 w 188213"/>
              <a:gd name="connsiteY1" fmla="*/ 0 h 355853"/>
              <a:gd name="connsiteX2" fmla="*/ 121919 w 188213"/>
              <a:gd name="connsiteY2" fmla="*/ 155447 h 355853"/>
              <a:gd name="connsiteX3" fmla="*/ 185165 w 188213"/>
              <a:gd name="connsiteY3" fmla="*/ 170687 h 355853"/>
              <a:gd name="connsiteX4" fmla="*/ 188214 w 188213"/>
              <a:gd name="connsiteY4" fmla="*/ 355853 h 355853"/>
              <a:gd name="connsiteX5" fmla="*/ 66293 w 188213"/>
              <a:gd name="connsiteY5" fmla="*/ 252221 h 355853"/>
              <a:gd name="connsiteX6" fmla="*/ 0 w 188213"/>
              <a:gd name="connsiteY6" fmla="*/ 140969 h 355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8213" h="355853">
                <a:moveTo>
                  <a:pt x="0" y="140969"/>
                </a:moveTo>
                <a:lnTo>
                  <a:pt x="118109" y="0"/>
                </a:lnTo>
                <a:lnTo>
                  <a:pt x="121919" y="155447"/>
                </a:lnTo>
                <a:lnTo>
                  <a:pt x="185165" y="170687"/>
                </a:lnTo>
                <a:lnTo>
                  <a:pt x="188214" y="355853"/>
                </a:lnTo>
                <a:lnTo>
                  <a:pt x="66293" y="252221"/>
                </a:lnTo>
                <a:lnTo>
                  <a:pt x="0" y="140969"/>
                </a:lnTo>
              </a:path>
            </a:pathLst>
          </a:custGeom>
          <a:solidFill>
            <a:srgbClr val="8DBF8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43" name="Freeform 3"/>
          <p:cNvSpPr/>
          <p:nvPr/>
        </p:nvSpPr>
        <p:spPr>
          <a:xfrm>
            <a:off x="4182261" y="4963971"/>
            <a:ext cx="245056" cy="480186"/>
          </a:xfrm>
          <a:custGeom>
            <a:avLst/>
            <a:gdLst>
              <a:gd name="connsiteX0" fmla="*/ 107441 w 244602"/>
              <a:gd name="connsiteY0" fmla="*/ 479297 h 479297"/>
              <a:gd name="connsiteX1" fmla="*/ 112013 w 244602"/>
              <a:gd name="connsiteY1" fmla="*/ 377951 h 479297"/>
              <a:gd name="connsiteX2" fmla="*/ 70866 w 244602"/>
              <a:gd name="connsiteY2" fmla="*/ 304800 h 479297"/>
              <a:gd name="connsiteX3" fmla="*/ 0 w 244602"/>
              <a:gd name="connsiteY3" fmla="*/ 230123 h 479297"/>
              <a:gd name="connsiteX4" fmla="*/ 14477 w 244602"/>
              <a:gd name="connsiteY4" fmla="*/ 41147 h 479297"/>
              <a:gd name="connsiteX5" fmla="*/ 129539 w 244602"/>
              <a:gd name="connsiteY5" fmla="*/ 0 h 479297"/>
              <a:gd name="connsiteX6" fmla="*/ 236982 w 244602"/>
              <a:gd name="connsiteY6" fmla="*/ 7619 h 479297"/>
              <a:gd name="connsiteX7" fmla="*/ 244601 w 244602"/>
              <a:gd name="connsiteY7" fmla="*/ 163067 h 479297"/>
              <a:gd name="connsiteX8" fmla="*/ 200405 w 244602"/>
              <a:gd name="connsiteY8" fmla="*/ 341375 h 479297"/>
              <a:gd name="connsiteX9" fmla="*/ 107441 w 244602"/>
              <a:gd name="connsiteY9" fmla="*/ 479297 h 4792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44602" h="479297">
                <a:moveTo>
                  <a:pt x="107441" y="479297"/>
                </a:moveTo>
                <a:lnTo>
                  <a:pt x="112013" y="377951"/>
                </a:lnTo>
                <a:lnTo>
                  <a:pt x="70866" y="304800"/>
                </a:lnTo>
                <a:lnTo>
                  <a:pt x="0" y="230123"/>
                </a:lnTo>
                <a:lnTo>
                  <a:pt x="14477" y="41147"/>
                </a:lnTo>
                <a:lnTo>
                  <a:pt x="129539" y="0"/>
                </a:lnTo>
                <a:lnTo>
                  <a:pt x="236982" y="7619"/>
                </a:lnTo>
                <a:lnTo>
                  <a:pt x="244601" y="163067"/>
                </a:lnTo>
                <a:lnTo>
                  <a:pt x="200405" y="341375"/>
                </a:lnTo>
                <a:lnTo>
                  <a:pt x="107441" y="479297"/>
                </a:lnTo>
              </a:path>
            </a:pathLst>
          </a:custGeom>
          <a:solidFill>
            <a:srgbClr val="8DBF8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44" name="Freeform 3"/>
          <p:cNvSpPr/>
          <p:nvPr/>
        </p:nvSpPr>
        <p:spPr>
          <a:xfrm>
            <a:off x="3464652" y="5634248"/>
            <a:ext cx="458048" cy="114512"/>
          </a:xfrm>
          <a:custGeom>
            <a:avLst/>
            <a:gdLst>
              <a:gd name="connsiteX0" fmla="*/ 0 w 457200"/>
              <a:gd name="connsiteY0" fmla="*/ 88391 h 114300"/>
              <a:gd name="connsiteX1" fmla="*/ 134112 w 457200"/>
              <a:gd name="connsiteY1" fmla="*/ 36576 h 114300"/>
              <a:gd name="connsiteX2" fmla="*/ 275082 w 457200"/>
              <a:gd name="connsiteY2" fmla="*/ 25145 h 114300"/>
              <a:gd name="connsiteX3" fmla="*/ 457200 w 457200"/>
              <a:gd name="connsiteY3" fmla="*/ 0 h 114300"/>
              <a:gd name="connsiteX4" fmla="*/ 435102 w 457200"/>
              <a:gd name="connsiteY4" fmla="*/ 66294 h 114300"/>
              <a:gd name="connsiteX5" fmla="*/ 264414 w 457200"/>
              <a:gd name="connsiteY5" fmla="*/ 102870 h 114300"/>
              <a:gd name="connsiteX6" fmla="*/ 112014 w 457200"/>
              <a:gd name="connsiteY6" fmla="*/ 114300 h 114300"/>
              <a:gd name="connsiteX7" fmla="*/ 0 w 457200"/>
              <a:gd name="connsiteY7" fmla="*/ 88391 h 11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57200" h="114300">
                <a:moveTo>
                  <a:pt x="0" y="88391"/>
                </a:moveTo>
                <a:lnTo>
                  <a:pt x="134112" y="36576"/>
                </a:lnTo>
                <a:lnTo>
                  <a:pt x="275082" y="25145"/>
                </a:lnTo>
                <a:lnTo>
                  <a:pt x="457200" y="0"/>
                </a:lnTo>
                <a:lnTo>
                  <a:pt x="435102" y="66294"/>
                </a:lnTo>
                <a:lnTo>
                  <a:pt x="264414" y="102870"/>
                </a:lnTo>
                <a:lnTo>
                  <a:pt x="112014" y="114300"/>
                </a:lnTo>
                <a:lnTo>
                  <a:pt x="0" y="8839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45" name="Freeform 3"/>
          <p:cNvSpPr/>
          <p:nvPr/>
        </p:nvSpPr>
        <p:spPr>
          <a:xfrm>
            <a:off x="2829492" y="4784569"/>
            <a:ext cx="119093" cy="238947"/>
          </a:xfrm>
          <a:custGeom>
            <a:avLst/>
            <a:gdLst>
              <a:gd name="connsiteX0" fmla="*/ 55625 w 118872"/>
              <a:gd name="connsiteY0" fmla="*/ 0 h 238505"/>
              <a:gd name="connsiteX1" fmla="*/ 118871 w 118872"/>
              <a:gd name="connsiteY1" fmla="*/ 48767 h 238505"/>
              <a:gd name="connsiteX2" fmla="*/ 89153 w 118872"/>
              <a:gd name="connsiteY2" fmla="*/ 182117 h 238505"/>
              <a:gd name="connsiteX3" fmla="*/ 0 w 118872"/>
              <a:gd name="connsiteY3" fmla="*/ 238505 h 238505"/>
              <a:gd name="connsiteX4" fmla="*/ 55625 w 118872"/>
              <a:gd name="connsiteY4" fmla="*/ 0 h 238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8872" h="238505">
                <a:moveTo>
                  <a:pt x="55625" y="0"/>
                </a:moveTo>
                <a:lnTo>
                  <a:pt x="118871" y="48767"/>
                </a:lnTo>
                <a:lnTo>
                  <a:pt x="89153" y="182117"/>
                </a:lnTo>
                <a:lnTo>
                  <a:pt x="0" y="238505"/>
                </a:lnTo>
                <a:lnTo>
                  <a:pt x="55625" y="0"/>
                </a:lnTo>
              </a:path>
            </a:pathLst>
          </a:custGeom>
          <a:solidFill>
            <a:srgbClr val="8DBF8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46" name="Freeform 3"/>
          <p:cNvSpPr/>
          <p:nvPr/>
        </p:nvSpPr>
        <p:spPr>
          <a:xfrm>
            <a:off x="3495189" y="5005195"/>
            <a:ext cx="553475" cy="632106"/>
          </a:xfrm>
          <a:custGeom>
            <a:avLst/>
            <a:gdLst>
              <a:gd name="connsiteX0" fmla="*/ 151638 w 552450"/>
              <a:gd name="connsiteY0" fmla="*/ 601217 h 630935"/>
              <a:gd name="connsiteX1" fmla="*/ 115061 w 552450"/>
              <a:gd name="connsiteY1" fmla="*/ 452627 h 630935"/>
              <a:gd name="connsiteX2" fmla="*/ 125729 w 552450"/>
              <a:gd name="connsiteY2" fmla="*/ 363473 h 630935"/>
              <a:gd name="connsiteX3" fmla="*/ 0 w 552450"/>
              <a:gd name="connsiteY3" fmla="*/ 275082 h 630935"/>
              <a:gd name="connsiteX4" fmla="*/ 18288 w 552450"/>
              <a:gd name="connsiteY4" fmla="*/ 185165 h 630935"/>
              <a:gd name="connsiteX5" fmla="*/ 40385 w 552450"/>
              <a:gd name="connsiteY5" fmla="*/ 110489 h 630935"/>
              <a:gd name="connsiteX6" fmla="*/ 170688 w 552450"/>
              <a:gd name="connsiteY6" fmla="*/ 47244 h 630935"/>
              <a:gd name="connsiteX7" fmla="*/ 322325 w 552450"/>
              <a:gd name="connsiteY7" fmla="*/ 0 h 630935"/>
              <a:gd name="connsiteX8" fmla="*/ 419100 w 552450"/>
              <a:gd name="connsiteY8" fmla="*/ 7620 h 630935"/>
              <a:gd name="connsiteX9" fmla="*/ 544829 w 552450"/>
              <a:gd name="connsiteY9" fmla="*/ 55626 h 630935"/>
              <a:gd name="connsiteX10" fmla="*/ 552450 w 552450"/>
              <a:gd name="connsiteY10" fmla="*/ 163067 h 630935"/>
              <a:gd name="connsiteX11" fmla="*/ 526541 w 552450"/>
              <a:gd name="connsiteY11" fmla="*/ 345185 h 630935"/>
              <a:gd name="connsiteX12" fmla="*/ 437388 w 552450"/>
              <a:gd name="connsiteY12" fmla="*/ 374903 h 630935"/>
              <a:gd name="connsiteX13" fmla="*/ 396239 w 552450"/>
              <a:gd name="connsiteY13" fmla="*/ 374903 h 630935"/>
              <a:gd name="connsiteX14" fmla="*/ 300228 w 552450"/>
              <a:gd name="connsiteY14" fmla="*/ 422909 h 630935"/>
              <a:gd name="connsiteX15" fmla="*/ 263651 w 552450"/>
              <a:gd name="connsiteY15" fmla="*/ 496823 h 630935"/>
              <a:gd name="connsiteX16" fmla="*/ 248411 w 552450"/>
              <a:gd name="connsiteY16" fmla="*/ 557021 h 630935"/>
              <a:gd name="connsiteX17" fmla="*/ 163067 w 552450"/>
              <a:gd name="connsiteY17" fmla="*/ 630935 h 630935"/>
              <a:gd name="connsiteX18" fmla="*/ 151638 w 552450"/>
              <a:gd name="connsiteY18" fmla="*/ 601217 h 6309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552450" h="630935">
                <a:moveTo>
                  <a:pt x="151638" y="601217"/>
                </a:moveTo>
                <a:lnTo>
                  <a:pt x="115061" y="452627"/>
                </a:lnTo>
                <a:lnTo>
                  <a:pt x="125729" y="363473"/>
                </a:lnTo>
                <a:lnTo>
                  <a:pt x="0" y="275082"/>
                </a:lnTo>
                <a:lnTo>
                  <a:pt x="18288" y="185165"/>
                </a:lnTo>
                <a:lnTo>
                  <a:pt x="40385" y="110489"/>
                </a:lnTo>
                <a:lnTo>
                  <a:pt x="170688" y="47244"/>
                </a:lnTo>
                <a:lnTo>
                  <a:pt x="322325" y="0"/>
                </a:lnTo>
                <a:lnTo>
                  <a:pt x="419100" y="7620"/>
                </a:lnTo>
                <a:lnTo>
                  <a:pt x="544829" y="55626"/>
                </a:lnTo>
                <a:lnTo>
                  <a:pt x="552450" y="163067"/>
                </a:lnTo>
                <a:lnTo>
                  <a:pt x="526541" y="345185"/>
                </a:lnTo>
                <a:lnTo>
                  <a:pt x="437388" y="374903"/>
                </a:lnTo>
                <a:lnTo>
                  <a:pt x="396239" y="374903"/>
                </a:lnTo>
                <a:lnTo>
                  <a:pt x="300228" y="422909"/>
                </a:lnTo>
                <a:lnTo>
                  <a:pt x="263651" y="496823"/>
                </a:lnTo>
                <a:lnTo>
                  <a:pt x="248411" y="557021"/>
                </a:lnTo>
                <a:lnTo>
                  <a:pt x="163067" y="630935"/>
                </a:lnTo>
                <a:lnTo>
                  <a:pt x="151638" y="601217"/>
                </a:lnTo>
              </a:path>
            </a:pathLst>
          </a:custGeom>
          <a:solidFill>
            <a:srgbClr val="8DBF8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47" name="Freeform 3"/>
          <p:cNvSpPr/>
          <p:nvPr/>
        </p:nvSpPr>
        <p:spPr>
          <a:xfrm>
            <a:off x="3276089" y="4908242"/>
            <a:ext cx="345062" cy="200777"/>
          </a:xfrm>
          <a:custGeom>
            <a:avLst/>
            <a:gdLst>
              <a:gd name="connsiteX0" fmla="*/ 0 w 344423"/>
              <a:gd name="connsiteY0" fmla="*/ 25907 h 200405"/>
              <a:gd name="connsiteX1" fmla="*/ 58673 w 344423"/>
              <a:gd name="connsiteY1" fmla="*/ 89153 h 200405"/>
              <a:gd name="connsiteX2" fmla="*/ 96773 w 344423"/>
              <a:gd name="connsiteY2" fmla="*/ 121919 h 200405"/>
              <a:gd name="connsiteX3" fmla="*/ 281178 w 344423"/>
              <a:gd name="connsiteY3" fmla="*/ 200405 h 200405"/>
              <a:gd name="connsiteX4" fmla="*/ 344423 w 344423"/>
              <a:gd name="connsiteY4" fmla="*/ 174497 h 200405"/>
              <a:gd name="connsiteX5" fmla="*/ 318516 w 344423"/>
              <a:gd name="connsiteY5" fmla="*/ 155447 h 200405"/>
              <a:gd name="connsiteX6" fmla="*/ 329183 w 344423"/>
              <a:gd name="connsiteY6" fmla="*/ 73913 h 200405"/>
              <a:gd name="connsiteX7" fmla="*/ 278129 w 344423"/>
              <a:gd name="connsiteY7" fmla="*/ 44195 h 200405"/>
              <a:gd name="connsiteX8" fmla="*/ 221741 w 344423"/>
              <a:gd name="connsiteY8" fmla="*/ 99821 h 200405"/>
              <a:gd name="connsiteX9" fmla="*/ 163067 w 344423"/>
              <a:gd name="connsiteY9" fmla="*/ 70865 h 200405"/>
              <a:gd name="connsiteX10" fmla="*/ 177545 w 344423"/>
              <a:gd name="connsiteY10" fmla="*/ 0 h 200405"/>
              <a:gd name="connsiteX11" fmla="*/ 0 w 344423"/>
              <a:gd name="connsiteY11" fmla="*/ 25907 h 200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</a:cxnLst>
            <a:rect l="l" t="t" r="r" b="b"/>
            <a:pathLst>
              <a:path w="344423" h="200405">
                <a:moveTo>
                  <a:pt x="0" y="25907"/>
                </a:moveTo>
                <a:lnTo>
                  <a:pt x="58673" y="89153"/>
                </a:lnTo>
                <a:lnTo>
                  <a:pt x="96773" y="121919"/>
                </a:lnTo>
                <a:lnTo>
                  <a:pt x="281178" y="200405"/>
                </a:lnTo>
                <a:lnTo>
                  <a:pt x="344423" y="174497"/>
                </a:lnTo>
                <a:lnTo>
                  <a:pt x="318516" y="155447"/>
                </a:lnTo>
                <a:lnTo>
                  <a:pt x="329183" y="73913"/>
                </a:lnTo>
                <a:lnTo>
                  <a:pt x="278129" y="44195"/>
                </a:lnTo>
                <a:lnTo>
                  <a:pt x="221741" y="99821"/>
                </a:lnTo>
                <a:lnTo>
                  <a:pt x="163067" y="70865"/>
                </a:lnTo>
                <a:lnTo>
                  <a:pt x="177545" y="0"/>
                </a:lnTo>
                <a:lnTo>
                  <a:pt x="0" y="25907"/>
                </a:lnTo>
              </a:path>
            </a:pathLst>
          </a:custGeom>
          <a:solidFill>
            <a:srgbClr val="8DBF8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48" name="Freeform 3"/>
          <p:cNvSpPr/>
          <p:nvPr/>
        </p:nvSpPr>
        <p:spPr>
          <a:xfrm>
            <a:off x="3412740" y="4376143"/>
            <a:ext cx="182456" cy="59545"/>
          </a:xfrm>
          <a:custGeom>
            <a:avLst/>
            <a:gdLst>
              <a:gd name="connsiteX0" fmla="*/ 0 w 182118"/>
              <a:gd name="connsiteY0" fmla="*/ 10667 h 59435"/>
              <a:gd name="connsiteX1" fmla="*/ 129540 w 182118"/>
              <a:gd name="connsiteY1" fmla="*/ 0 h 59435"/>
              <a:gd name="connsiteX2" fmla="*/ 182118 w 182118"/>
              <a:gd name="connsiteY2" fmla="*/ 10667 h 59435"/>
              <a:gd name="connsiteX3" fmla="*/ 156210 w 182118"/>
              <a:gd name="connsiteY3" fmla="*/ 59435 h 59435"/>
              <a:gd name="connsiteX4" fmla="*/ 78486 w 182118"/>
              <a:gd name="connsiteY4" fmla="*/ 37338 h 59435"/>
              <a:gd name="connsiteX5" fmla="*/ 26670 w 182118"/>
              <a:gd name="connsiteY5" fmla="*/ 40385 h 59435"/>
              <a:gd name="connsiteX6" fmla="*/ 0 w 182118"/>
              <a:gd name="connsiteY6" fmla="*/ 10667 h 594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2118" h="59435">
                <a:moveTo>
                  <a:pt x="0" y="10667"/>
                </a:moveTo>
                <a:lnTo>
                  <a:pt x="129540" y="0"/>
                </a:lnTo>
                <a:lnTo>
                  <a:pt x="182118" y="10667"/>
                </a:lnTo>
                <a:lnTo>
                  <a:pt x="156210" y="59435"/>
                </a:lnTo>
                <a:lnTo>
                  <a:pt x="78486" y="37338"/>
                </a:lnTo>
                <a:lnTo>
                  <a:pt x="26670" y="40385"/>
                </a:lnTo>
                <a:lnTo>
                  <a:pt x="0" y="10667"/>
                </a:lnTo>
              </a:path>
            </a:pathLst>
          </a:custGeom>
          <a:solidFill>
            <a:srgbClr val="8DBF8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49" name="Freeform 3"/>
          <p:cNvSpPr/>
          <p:nvPr/>
        </p:nvSpPr>
        <p:spPr>
          <a:xfrm>
            <a:off x="3163867" y="4447139"/>
            <a:ext cx="761887" cy="587829"/>
          </a:xfrm>
          <a:custGeom>
            <a:avLst/>
            <a:gdLst>
              <a:gd name="connsiteX0" fmla="*/ 256032 w 760476"/>
              <a:gd name="connsiteY0" fmla="*/ 10667 h 586740"/>
              <a:gd name="connsiteX1" fmla="*/ 145542 w 760476"/>
              <a:gd name="connsiteY1" fmla="*/ 54864 h 586740"/>
              <a:gd name="connsiteX2" fmla="*/ 115061 w 760476"/>
              <a:gd name="connsiteY2" fmla="*/ 121920 h 586740"/>
              <a:gd name="connsiteX3" fmla="*/ 0 w 760476"/>
              <a:gd name="connsiteY3" fmla="*/ 244602 h 586740"/>
              <a:gd name="connsiteX4" fmla="*/ 7620 w 760476"/>
              <a:gd name="connsiteY4" fmla="*/ 319278 h 586740"/>
              <a:gd name="connsiteX5" fmla="*/ 0 w 760476"/>
              <a:gd name="connsiteY5" fmla="*/ 400811 h 586740"/>
              <a:gd name="connsiteX6" fmla="*/ 37338 w 760476"/>
              <a:gd name="connsiteY6" fmla="*/ 501396 h 586740"/>
              <a:gd name="connsiteX7" fmla="*/ 89154 w 760476"/>
              <a:gd name="connsiteY7" fmla="*/ 586740 h 586740"/>
              <a:gd name="connsiteX8" fmla="*/ 104394 w 760476"/>
              <a:gd name="connsiteY8" fmla="*/ 489966 h 586740"/>
              <a:gd name="connsiteX9" fmla="*/ 170688 w 760476"/>
              <a:gd name="connsiteY9" fmla="*/ 560070 h 586740"/>
              <a:gd name="connsiteX10" fmla="*/ 281940 w 760476"/>
              <a:gd name="connsiteY10" fmla="*/ 478536 h 586740"/>
              <a:gd name="connsiteX11" fmla="*/ 393192 w 760476"/>
              <a:gd name="connsiteY11" fmla="*/ 416052 h 586740"/>
              <a:gd name="connsiteX12" fmla="*/ 460248 w 760476"/>
              <a:gd name="connsiteY12" fmla="*/ 400811 h 586740"/>
              <a:gd name="connsiteX13" fmla="*/ 497586 w 760476"/>
              <a:gd name="connsiteY13" fmla="*/ 496824 h 586740"/>
              <a:gd name="connsiteX14" fmla="*/ 534162 w 760476"/>
              <a:gd name="connsiteY14" fmla="*/ 400811 h 586740"/>
              <a:gd name="connsiteX15" fmla="*/ 582930 w 760476"/>
              <a:gd name="connsiteY15" fmla="*/ 377952 h 586740"/>
              <a:gd name="connsiteX16" fmla="*/ 649224 w 760476"/>
              <a:gd name="connsiteY16" fmla="*/ 304038 h 586740"/>
              <a:gd name="connsiteX17" fmla="*/ 760476 w 760476"/>
              <a:gd name="connsiteY17" fmla="*/ 200405 h 586740"/>
              <a:gd name="connsiteX18" fmla="*/ 735330 w 760476"/>
              <a:gd name="connsiteY18" fmla="*/ 144017 h 586740"/>
              <a:gd name="connsiteX19" fmla="*/ 579120 w 760476"/>
              <a:gd name="connsiteY19" fmla="*/ 244602 h 586740"/>
              <a:gd name="connsiteX20" fmla="*/ 630936 w 760476"/>
              <a:gd name="connsiteY20" fmla="*/ 148590 h 586740"/>
              <a:gd name="connsiteX21" fmla="*/ 738378 w 760476"/>
              <a:gd name="connsiteY21" fmla="*/ 62484 h 586740"/>
              <a:gd name="connsiteX22" fmla="*/ 645414 w 760476"/>
              <a:gd name="connsiteY22" fmla="*/ 0 h 586740"/>
              <a:gd name="connsiteX23" fmla="*/ 560070 w 760476"/>
              <a:gd name="connsiteY23" fmla="*/ 29717 h 586740"/>
              <a:gd name="connsiteX24" fmla="*/ 479298 w 760476"/>
              <a:gd name="connsiteY24" fmla="*/ 115061 h 586740"/>
              <a:gd name="connsiteX25" fmla="*/ 482346 w 760476"/>
              <a:gd name="connsiteY25" fmla="*/ 211836 h 586740"/>
              <a:gd name="connsiteX26" fmla="*/ 445770 w 760476"/>
              <a:gd name="connsiteY26" fmla="*/ 222504 h 586740"/>
              <a:gd name="connsiteX27" fmla="*/ 416052 w 760476"/>
              <a:gd name="connsiteY27" fmla="*/ 163067 h 586740"/>
              <a:gd name="connsiteX28" fmla="*/ 333756 w 760476"/>
              <a:gd name="connsiteY28" fmla="*/ 163067 h 586740"/>
              <a:gd name="connsiteX29" fmla="*/ 323088 w 760476"/>
              <a:gd name="connsiteY29" fmla="*/ 121920 h 586740"/>
              <a:gd name="connsiteX30" fmla="*/ 341376 w 760476"/>
              <a:gd name="connsiteY30" fmla="*/ 44196 h 586740"/>
              <a:gd name="connsiteX31" fmla="*/ 323088 w 760476"/>
              <a:gd name="connsiteY31" fmla="*/ 22098 h 586740"/>
              <a:gd name="connsiteX32" fmla="*/ 256032 w 760476"/>
              <a:gd name="connsiteY32" fmla="*/ 10667 h 586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760476" h="586740">
                <a:moveTo>
                  <a:pt x="256032" y="10667"/>
                </a:moveTo>
                <a:lnTo>
                  <a:pt x="145542" y="54864"/>
                </a:lnTo>
                <a:lnTo>
                  <a:pt x="115061" y="121920"/>
                </a:lnTo>
                <a:lnTo>
                  <a:pt x="0" y="244602"/>
                </a:lnTo>
                <a:lnTo>
                  <a:pt x="7620" y="319278"/>
                </a:lnTo>
                <a:lnTo>
                  <a:pt x="0" y="400811"/>
                </a:lnTo>
                <a:lnTo>
                  <a:pt x="37338" y="501396"/>
                </a:lnTo>
                <a:lnTo>
                  <a:pt x="89154" y="586740"/>
                </a:lnTo>
                <a:lnTo>
                  <a:pt x="104394" y="489966"/>
                </a:lnTo>
                <a:lnTo>
                  <a:pt x="170688" y="560070"/>
                </a:lnTo>
                <a:lnTo>
                  <a:pt x="281940" y="478536"/>
                </a:lnTo>
                <a:lnTo>
                  <a:pt x="393192" y="416052"/>
                </a:lnTo>
                <a:lnTo>
                  <a:pt x="460248" y="400811"/>
                </a:lnTo>
                <a:lnTo>
                  <a:pt x="497586" y="496824"/>
                </a:lnTo>
                <a:lnTo>
                  <a:pt x="534162" y="400811"/>
                </a:lnTo>
                <a:lnTo>
                  <a:pt x="582930" y="377952"/>
                </a:lnTo>
                <a:lnTo>
                  <a:pt x="649224" y="304038"/>
                </a:lnTo>
                <a:lnTo>
                  <a:pt x="760476" y="200405"/>
                </a:lnTo>
                <a:lnTo>
                  <a:pt x="735330" y="144017"/>
                </a:lnTo>
                <a:lnTo>
                  <a:pt x="579120" y="244602"/>
                </a:lnTo>
                <a:lnTo>
                  <a:pt x="630936" y="148590"/>
                </a:lnTo>
                <a:lnTo>
                  <a:pt x="738378" y="62484"/>
                </a:lnTo>
                <a:lnTo>
                  <a:pt x="645414" y="0"/>
                </a:lnTo>
                <a:lnTo>
                  <a:pt x="560070" y="29717"/>
                </a:lnTo>
                <a:lnTo>
                  <a:pt x="479298" y="115061"/>
                </a:lnTo>
                <a:lnTo>
                  <a:pt x="482346" y="211836"/>
                </a:lnTo>
                <a:lnTo>
                  <a:pt x="445770" y="222504"/>
                </a:lnTo>
                <a:lnTo>
                  <a:pt x="416052" y="163067"/>
                </a:lnTo>
                <a:lnTo>
                  <a:pt x="333756" y="163067"/>
                </a:lnTo>
                <a:lnTo>
                  <a:pt x="323088" y="121920"/>
                </a:lnTo>
                <a:lnTo>
                  <a:pt x="341376" y="44196"/>
                </a:lnTo>
                <a:lnTo>
                  <a:pt x="323088" y="22098"/>
                </a:lnTo>
                <a:lnTo>
                  <a:pt x="256032" y="10667"/>
                </a:lnTo>
              </a:path>
            </a:pathLst>
          </a:custGeom>
          <a:solidFill>
            <a:srgbClr val="659A7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50" name="Freeform 3"/>
          <p:cNvSpPr/>
          <p:nvPr/>
        </p:nvSpPr>
        <p:spPr>
          <a:xfrm>
            <a:off x="2812697" y="4299800"/>
            <a:ext cx="1594771" cy="1468045"/>
          </a:xfrm>
          <a:custGeom>
            <a:avLst/>
            <a:gdLst>
              <a:gd name="connsiteX0" fmla="*/ 826770 w 1591818"/>
              <a:gd name="connsiteY0" fmla="*/ 10667 h 1465326"/>
              <a:gd name="connsiteX1" fmla="*/ 704850 w 1591818"/>
              <a:gd name="connsiteY1" fmla="*/ 0 h 1465326"/>
              <a:gd name="connsiteX2" fmla="*/ 576072 w 1591818"/>
              <a:gd name="connsiteY2" fmla="*/ 18288 h 1465326"/>
              <a:gd name="connsiteX3" fmla="*/ 461010 w 1591818"/>
              <a:gd name="connsiteY3" fmla="*/ 50291 h 1465326"/>
              <a:gd name="connsiteX4" fmla="*/ 382524 w 1591818"/>
              <a:gd name="connsiteY4" fmla="*/ 86105 h 1465326"/>
              <a:gd name="connsiteX5" fmla="*/ 307848 w 1591818"/>
              <a:gd name="connsiteY5" fmla="*/ 136397 h 1465326"/>
              <a:gd name="connsiteX6" fmla="*/ 232410 w 1591818"/>
              <a:gd name="connsiteY6" fmla="*/ 197358 h 1465326"/>
              <a:gd name="connsiteX7" fmla="*/ 150114 w 1591818"/>
              <a:gd name="connsiteY7" fmla="*/ 290321 h 1465326"/>
              <a:gd name="connsiteX8" fmla="*/ 103632 w 1591818"/>
              <a:gd name="connsiteY8" fmla="*/ 354329 h 1465326"/>
              <a:gd name="connsiteX9" fmla="*/ 60960 w 1591818"/>
              <a:gd name="connsiteY9" fmla="*/ 444246 h 1465326"/>
              <a:gd name="connsiteX10" fmla="*/ 25146 w 1591818"/>
              <a:gd name="connsiteY10" fmla="*/ 523494 h 1465326"/>
              <a:gd name="connsiteX11" fmla="*/ 3810 w 1591818"/>
              <a:gd name="connsiteY11" fmla="*/ 630935 h 1465326"/>
              <a:gd name="connsiteX12" fmla="*/ 0 w 1591818"/>
              <a:gd name="connsiteY12" fmla="*/ 734567 h 1465326"/>
              <a:gd name="connsiteX13" fmla="*/ 10668 w 1591818"/>
              <a:gd name="connsiteY13" fmla="*/ 856488 h 1465326"/>
              <a:gd name="connsiteX14" fmla="*/ 46482 w 1591818"/>
              <a:gd name="connsiteY14" fmla="*/ 967740 h 1465326"/>
              <a:gd name="connsiteX15" fmla="*/ 86868 w 1591818"/>
              <a:gd name="connsiteY15" fmla="*/ 1075182 h 1465326"/>
              <a:gd name="connsiteX16" fmla="*/ 143256 w 1591818"/>
              <a:gd name="connsiteY16" fmla="*/ 1156715 h 1465326"/>
              <a:gd name="connsiteX17" fmla="*/ 217170 w 1591818"/>
              <a:gd name="connsiteY17" fmla="*/ 1238250 h 1465326"/>
              <a:gd name="connsiteX18" fmla="*/ 294894 w 1591818"/>
              <a:gd name="connsiteY18" fmla="*/ 1305306 h 1465326"/>
              <a:gd name="connsiteX19" fmla="*/ 397002 w 1591818"/>
              <a:gd name="connsiteY19" fmla="*/ 1368552 h 1465326"/>
              <a:gd name="connsiteX20" fmla="*/ 500634 w 1591818"/>
              <a:gd name="connsiteY20" fmla="*/ 1408176 h 1465326"/>
              <a:gd name="connsiteX21" fmla="*/ 618744 w 1591818"/>
              <a:gd name="connsiteY21" fmla="*/ 1440179 h 1465326"/>
              <a:gd name="connsiteX22" fmla="*/ 747522 w 1591818"/>
              <a:gd name="connsiteY22" fmla="*/ 1461515 h 1465326"/>
              <a:gd name="connsiteX23" fmla="*/ 865631 w 1591818"/>
              <a:gd name="connsiteY23" fmla="*/ 1465326 h 1465326"/>
              <a:gd name="connsiteX24" fmla="*/ 987552 w 1591818"/>
              <a:gd name="connsiteY24" fmla="*/ 1450847 h 1465326"/>
              <a:gd name="connsiteX25" fmla="*/ 1130046 w 1591818"/>
              <a:gd name="connsiteY25" fmla="*/ 1417320 h 1465326"/>
              <a:gd name="connsiteX26" fmla="*/ 1223772 w 1591818"/>
              <a:gd name="connsiteY26" fmla="*/ 1382268 h 1465326"/>
              <a:gd name="connsiteX27" fmla="*/ 1337310 w 1591818"/>
              <a:gd name="connsiteY27" fmla="*/ 1311402 h 1465326"/>
              <a:gd name="connsiteX28" fmla="*/ 1437894 w 1591818"/>
              <a:gd name="connsiteY28" fmla="*/ 1229106 h 1465326"/>
              <a:gd name="connsiteX29" fmla="*/ 1491996 w 1591818"/>
              <a:gd name="connsiteY29" fmla="*/ 1164335 h 1465326"/>
              <a:gd name="connsiteX30" fmla="*/ 1559814 w 1591818"/>
              <a:gd name="connsiteY30" fmla="*/ 1053846 h 1465326"/>
              <a:gd name="connsiteX31" fmla="*/ 1588008 w 1591818"/>
              <a:gd name="connsiteY31" fmla="*/ 967740 h 1465326"/>
              <a:gd name="connsiteX32" fmla="*/ 1591818 w 1591818"/>
              <a:gd name="connsiteY32" fmla="*/ 909827 h 1465326"/>
              <a:gd name="connsiteX33" fmla="*/ 1570482 w 1591818"/>
              <a:gd name="connsiteY33" fmla="*/ 874014 h 1465326"/>
              <a:gd name="connsiteX34" fmla="*/ 1559814 w 1591818"/>
              <a:gd name="connsiteY34" fmla="*/ 935735 h 1465326"/>
              <a:gd name="connsiteX35" fmla="*/ 1541526 w 1591818"/>
              <a:gd name="connsiteY35" fmla="*/ 995933 h 1465326"/>
              <a:gd name="connsiteX36" fmla="*/ 1498092 w 1591818"/>
              <a:gd name="connsiteY36" fmla="*/ 1067562 h 1465326"/>
              <a:gd name="connsiteX37" fmla="*/ 1491996 w 1591818"/>
              <a:gd name="connsiteY37" fmla="*/ 1017270 h 1465326"/>
              <a:gd name="connsiteX38" fmla="*/ 1463040 w 1591818"/>
              <a:gd name="connsiteY38" fmla="*/ 1024890 h 1465326"/>
              <a:gd name="connsiteX39" fmla="*/ 1466088 w 1591818"/>
              <a:gd name="connsiteY39" fmla="*/ 1070609 h 1465326"/>
              <a:gd name="connsiteX40" fmla="*/ 1470660 w 1591818"/>
              <a:gd name="connsiteY40" fmla="*/ 1117853 h 1465326"/>
              <a:gd name="connsiteX41" fmla="*/ 1405890 w 1591818"/>
              <a:gd name="connsiteY41" fmla="*/ 1178052 h 1465326"/>
              <a:gd name="connsiteX42" fmla="*/ 1363218 w 1591818"/>
              <a:gd name="connsiteY42" fmla="*/ 1229106 h 1465326"/>
              <a:gd name="connsiteX43" fmla="*/ 1287780 w 1591818"/>
              <a:gd name="connsiteY43" fmla="*/ 1279397 h 1465326"/>
              <a:gd name="connsiteX44" fmla="*/ 1208532 w 1591818"/>
              <a:gd name="connsiteY44" fmla="*/ 1322070 h 1465326"/>
              <a:gd name="connsiteX45" fmla="*/ 1152144 w 1591818"/>
              <a:gd name="connsiteY45" fmla="*/ 1357883 h 1465326"/>
              <a:gd name="connsiteX46" fmla="*/ 1034034 w 1591818"/>
              <a:gd name="connsiteY46" fmla="*/ 1386840 h 1465326"/>
              <a:gd name="connsiteX47" fmla="*/ 905256 w 1591818"/>
              <a:gd name="connsiteY47" fmla="*/ 1403603 h 1465326"/>
              <a:gd name="connsiteX48" fmla="*/ 787146 w 1591818"/>
              <a:gd name="connsiteY48" fmla="*/ 1408176 h 1465326"/>
              <a:gd name="connsiteX49" fmla="*/ 672084 w 1591818"/>
              <a:gd name="connsiteY49" fmla="*/ 1397508 h 1465326"/>
              <a:gd name="connsiteX50" fmla="*/ 579120 w 1591818"/>
              <a:gd name="connsiteY50" fmla="*/ 1368552 h 1465326"/>
              <a:gd name="connsiteX51" fmla="*/ 447294 w 1591818"/>
              <a:gd name="connsiteY51" fmla="*/ 1325118 h 1465326"/>
              <a:gd name="connsiteX52" fmla="*/ 361188 w 1591818"/>
              <a:gd name="connsiteY52" fmla="*/ 1274826 h 1465326"/>
              <a:gd name="connsiteX53" fmla="*/ 289560 w 1591818"/>
              <a:gd name="connsiteY53" fmla="*/ 1214627 h 1465326"/>
              <a:gd name="connsiteX54" fmla="*/ 189738 w 1591818"/>
              <a:gd name="connsiteY54" fmla="*/ 1135379 h 1465326"/>
              <a:gd name="connsiteX55" fmla="*/ 124968 w 1591818"/>
              <a:gd name="connsiteY55" fmla="*/ 1038606 h 1465326"/>
              <a:gd name="connsiteX56" fmla="*/ 89916 w 1591818"/>
              <a:gd name="connsiteY56" fmla="*/ 960120 h 1465326"/>
              <a:gd name="connsiteX57" fmla="*/ 60960 w 1591818"/>
              <a:gd name="connsiteY57" fmla="*/ 874014 h 1465326"/>
              <a:gd name="connsiteX58" fmla="*/ 46482 w 1591818"/>
              <a:gd name="connsiteY58" fmla="*/ 799338 h 1465326"/>
              <a:gd name="connsiteX59" fmla="*/ 42672 w 1591818"/>
              <a:gd name="connsiteY59" fmla="*/ 731520 h 1465326"/>
              <a:gd name="connsiteX60" fmla="*/ 53340 w 1591818"/>
              <a:gd name="connsiteY60" fmla="*/ 644652 h 1465326"/>
              <a:gd name="connsiteX61" fmla="*/ 71628 w 1591818"/>
              <a:gd name="connsiteY61" fmla="*/ 558546 h 1465326"/>
              <a:gd name="connsiteX62" fmla="*/ 111252 w 1591818"/>
              <a:gd name="connsiteY62" fmla="*/ 458723 h 1465326"/>
              <a:gd name="connsiteX63" fmla="*/ 171450 w 1591818"/>
              <a:gd name="connsiteY63" fmla="*/ 343661 h 1465326"/>
              <a:gd name="connsiteX64" fmla="*/ 235458 w 1591818"/>
              <a:gd name="connsiteY64" fmla="*/ 268985 h 1465326"/>
              <a:gd name="connsiteX65" fmla="*/ 300228 w 1591818"/>
              <a:gd name="connsiteY65" fmla="*/ 197358 h 1465326"/>
              <a:gd name="connsiteX66" fmla="*/ 390144 w 1591818"/>
              <a:gd name="connsiteY66" fmla="*/ 128777 h 1465326"/>
              <a:gd name="connsiteX67" fmla="*/ 493014 w 1591818"/>
              <a:gd name="connsiteY67" fmla="*/ 83058 h 1465326"/>
              <a:gd name="connsiteX68" fmla="*/ 586740 w 1591818"/>
              <a:gd name="connsiteY68" fmla="*/ 50291 h 1465326"/>
              <a:gd name="connsiteX69" fmla="*/ 719328 w 1591818"/>
              <a:gd name="connsiteY69" fmla="*/ 28955 h 1465326"/>
              <a:gd name="connsiteX70" fmla="*/ 826770 w 1591818"/>
              <a:gd name="connsiteY70" fmla="*/ 10667 h 1465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</a:cxnLst>
            <a:rect l="l" t="t" r="r" b="b"/>
            <a:pathLst>
              <a:path w="1591818" h="1465326">
                <a:moveTo>
                  <a:pt x="826770" y="10667"/>
                </a:moveTo>
                <a:lnTo>
                  <a:pt x="704850" y="0"/>
                </a:lnTo>
                <a:lnTo>
                  <a:pt x="576072" y="18288"/>
                </a:lnTo>
                <a:lnTo>
                  <a:pt x="461010" y="50291"/>
                </a:lnTo>
                <a:lnTo>
                  <a:pt x="382524" y="86105"/>
                </a:lnTo>
                <a:lnTo>
                  <a:pt x="307848" y="136397"/>
                </a:lnTo>
                <a:lnTo>
                  <a:pt x="232410" y="197358"/>
                </a:lnTo>
                <a:lnTo>
                  <a:pt x="150114" y="290321"/>
                </a:lnTo>
                <a:lnTo>
                  <a:pt x="103632" y="354329"/>
                </a:lnTo>
                <a:lnTo>
                  <a:pt x="60960" y="444246"/>
                </a:lnTo>
                <a:lnTo>
                  <a:pt x="25146" y="523494"/>
                </a:lnTo>
                <a:lnTo>
                  <a:pt x="3810" y="630935"/>
                </a:lnTo>
                <a:lnTo>
                  <a:pt x="0" y="734567"/>
                </a:lnTo>
                <a:lnTo>
                  <a:pt x="10668" y="856488"/>
                </a:lnTo>
                <a:lnTo>
                  <a:pt x="46482" y="967740"/>
                </a:lnTo>
                <a:lnTo>
                  <a:pt x="86868" y="1075182"/>
                </a:lnTo>
                <a:lnTo>
                  <a:pt x="143256" y="1156715"/>
                </a:lnTo>
                <a:lnTo>
                  <a:pt x="217170" y="1238250"/>
                </a:lnTo>
                <a:lnTo>
                  <a:pt x="294894" y="1305306"/>
                </a:lnTo>
                <a:lnTo>
                  <a:pt x="397002" y="1368552"/>
                </a:lnTo>
                <a:lnTo>
                  <a:pt x="500634" y="1408176"/>
                </a:lnTo>
                <a:lnTo>
                  <a:pt x="618744" y="1440179"/>
                </a:lnTo>
                <a:lnTo>
                  <a:pt x="747522" y="1461515"/>
                </a:lnTo>
                <a:lnTo>
                  <a:pt x="865631" y="1465326"/>
                </a:lnTo>
                <a:lnTo>
                  <a:pt x="987552" y="1450847"/>
                </a:lnTo>
                <a:lnTo>
                  <a:pt x="1130046" y="1417320"/>
                </a:lnTo>
                <a:lnTo>
                  <a:pt x="1223772" y="1382268"/>
                </a:lnTo>
                <a:lnTo>
                  <a:pt x="1337310" y="1311402"/>
                </a:lnTo>
                <a:lnTo>
                  <a:pt x="1437894" y="1229106"/>
                </a:lnTo>
                <a:lnTo>
                  <a:pt x="1491996" y="1164335"/>
                </a:lnTo>
                <a:lnTo>
                  <a:pt x="1559814" y="1053846"/>
                </a:lnTo>
                <a:lnTo>
                  <a:pt x="1588008" y="967740"/>
                </a:lnTo>
                <a:lnTo>
                  <a:pt x="1591818" y="909827"/>
                </a:lnTo>
                <a:lnTo>
                  <a:pt x="1570482" y="874014"/>
                </a:lnTo>
                <a:lnTo>
                  <a:pt x="1559814" y="935735"/>
                </a:lnTo>
                <a:lnTo>
                  <a:pt x="1541526" y="995933"/>
                </a:lnTo>
                <a:lnTo>
                  <a:pt x="1498092" y="1067562"/>
                </a:lnTo>
                <a:lnTo>
                  <a:pt x="1491996" y="1017270"/>
                </a:lnTo>
                <a:lnTo>
                  <a:pt x="1463040" y="1024890"/>
                </a:lnTo>
                <a:lnTo>
                  <a:pt x="1466088" y="1070609"/>
                </a:lnTo>
                <a:lnTo>
                  <a:pt x="1470660" y="1117853"/>
                </a:lnTo>
                <a:lnTo>
                  <a:pt x="1405890" y="1178052"/>
                </a:lnTo>
                <a:lnTo>
                  <a:pt x="1363218" y="1229106"/>
                </a:lnTo>
                <a:lnTo>
                  <a:pt x="1287780" y="1279397"/>
                </a:lnTo>
                <a:lnTo>
                  <a:pt x="1208532" y="1322070"/>
                </a:lnTo>
                <a:lnTo>
                  <a:pt x="1152144" y="1357883"/>
                </a:lnTo>
                <a:lnTo>
                  <a:pt x="1034034" y="1386840"/>
                </a:lnTo>
                <a:lnTo>
                  <a:pt x="905256" y="1403603"/>
                </a:lnTo>
                <a:lnTo>
                  <a:pt x="787146" y="1408176"/>
                </a:lnTo>
                <a:lnTo>
                  <a:pt x="672084" y="1397508"/>
                </a:lnTo>
                <a:lnTo>
                  <a:pt x="579120" y="1368552"/>
                </a:lnTo>
                <a:lnTo>
                  <a:pt x="447294" y="1325118"/>
                </a:lnTo>
                <a:lnTo>
                  <a:pt x="361188" y="1274826"/>
                </a:lnTo>
                <a:lnTo>
                  <a:pt x="289560" y="1214627"/>
                </a:lnTo>
                <a:lnTo>
                  <a:pt x="189738" y="1135379"/>
                </a:lnTo>
                <a:lnTo>
                  <a:pt x="124968" y="1038606"/>
                </a:lnTo>
                <a:lnTo>
                  <a:pt x="89916" y="960120"/>
                </a:lnTo>
                <a:lnTo>
                  <a:pt x="60960" y="874014"/>
                </a:lnTo>
                <a:lnTo>
                  <a:pt x="46482" y="799338"/>
                </a:lnTo>
                <a:lnTo>
                  <a:pt x="42672" y="731520"/>
                </a:lnTo>
                <a:lnTo>
                  <a:pt x="53340" y="644652"/>
                </a:lnTo>
                <a:lnTo>
                  <a:pt x="71628" y="558546"/>
                </a:lnTo>
                <a:lnTo>
                  <a:pt x="111252" y="458723"/>
                </a:lnTo>
                <a:lnTo>
                  <a:pt x="171450" y="343661"/>
                </a:lnTo>
                <a:lnTo>
                  <a:pt x="235458" y="268985"/>
                </a:lnTo>
                <a:lnTo>
                  <a:pt x="300228" y="197358"/>
                </a:lnTo>
                <a:lnTo>
                  <a:pt x="390144" y="128777"/>
                </a:lnTo>
                <a:lnTo>
                  <a:pt x="493014" y="83058"/>
                </a:lnTo>
                <a:lnTo>
                  <a:pt x="586740" y="50291"/>
                </a:lnTo>
                <a:lnTo>
                  <a:pt x="719328" y="28955"/>
                </a:lnTo>
                <a:lnTo>
                  <a:pt x="826770" y="106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51" name="Freeform 3"/>
          <p:cNvSpPr/>
          <p:nvPr/>
        </p:nvSpPr>
        <p:spPr>
          <a:xfrm>
            <a:off x="3770018" y="4321176"/>
            <a:ext cx="694706" cy="876399"/>
          </a:xfrm>
          <a:custGeom>
            <a:avLst/>
            <a:gdLst>
              <a:gd name="connsiteX0" fmla="*/ 0 w 693420"/>
              <a:gd name="connsiteY0" fmla="*/ 0 h 874776"/>
              <a:gd name="connsiteX1" fmla="*/ 139446 w 693420"/>
              <a:gd name="connsiteY1" fmla="*/ 36576 h 874776"/>
              <a:gd name="connsiteX2" fmla="*/ 242316 w 693420"/>
              <a:gd name="connsiteY2" fmla="*/ 72390 h 874776"/>
              <a:gd name="connsiteX3" fmla="*/ 342900 w 693420"/>
              <a:gd name="connsiteY3" fmla="*/ 118110 h 874776"/>
              <a:gd name="connsiteX4" fmla="*/ 433578 w 693420"/>
              <a:gd name="connsiteY4" fmla="*/ 177546 h 874776"/>
              <a:gd name="connsiteX5" fmla="*/ 499872 w 693420"/>
              <a:gd name="connsiteY5" fmla="*/ 240791 h 874776"/>
              <a:gd name="connsiteX6" fmla="*/ 556260 w 693420"/>
              <a:gd name="connsiteY6" fmla="*/ 296417 h 874776"/>
              <a:gd name="connsiteX7" fmla="*/ 617982 w 693420"/>
              <a:gd name="connsiteY7" fmla="*/ 397764 h 874776"/>
              <a:gd name="connsiteX8" fmla="*/ 654558 w 693420"/>
              <a:gd name="connsiteY8" fmla="*/ 480060 h 874776"/>
              <a:gd name="connsiteX9" fmla="*/ 678942 w 693420"/>
              <a:gd name="connsiteY9" fmla="*/ 566166 h 874776"/>
              <a:gd name="connsiteX10" fmla="*/ 693420 w 693420"/>
              <a:gd name="connsiteY10" fmla="*/ 659891 h 874776"/>
              <a:gd name="connsiteX11" fmla="*/ 686562 w 693420"/>
              <a:gd name="connsiteY11" fmla="*/ 762762 h 874776"/>
              <a:gd name="connsiteX12" fmla="*/ 660654 w 693420"/>
              <a:gd name="connsiteY12" fmla="*/ 874776 h 874776"/>
              <a:gd name="connsiteX13" fmla="*/ 646938 w 693420"/>
              <a:gd name="connsiteY13" fmla="*/ 810006 h 874776"/>
              <a:gd name="connsiteX14" fmla="*/ 625602 w 693420"/>
              <a:gd name="connsiteY14" fmla="*/ 734567 h 874776"/>
              <a:gd name="connsiteX15" fmla="*/ 628650 w 693420"/>
              <a:gd name="connsiteY15" fmla="*/ 659891 h 874776"/>
              <a:gd name="connsiteX16" fmla="*/ 621792 w 693420"/>
              <a:gd name="connsiteY16" fmla="*/ 544829 h 874776"/>
              <a:gd name="connsiteX17" fmla="*/ 596646 w 693420"/>
              <a:gd name="connsiteY17" fmla="*/ 466344 h 874776"/>
              <a:gd name="connsiteX18" fmla="*/ 560832 w 693420"/>
              <a:gd name="connsiteY18" fmla="*/ 390906 h 874776"/>
              <a:gd name="connsiteX19" fmla="*/ 518160 w 693420"/>
              <a:gd name="connsiteY19" fmla="*/ 322326 h 874776"/>
              <a:gd name="connsiteX20" fmla="*/ 461010 w 693420"/>
              <a:gd name="connsiteY20" fmla="*/ 268985 h 874776"/>
              <a:gd name="connsiteX21" fmla="*/ 353568 w 693420"/>
              <a:gd name="connsiteY21" fmla="*/ 176022 h 874776"/>
              <a:gd name="connsiteX22" fmla="*/ 257555 w 693420"/>
              <a:gd name="connsiteY22" fmla="*/ 118110 h 874776"/>
              <a:gd name="connsiteX23" fmla="*/ 156972 w 693420"/>
              <a:gd name="connsiteY23" fmla="*/ 80010 h 874776"/>
              <a:gd name="connsiteX24" fmla="*/ 45720 w 693420"/>
              <a:gd name="connsiteY24" fmla="*/ 36576 h 874776"/>
              <a:gd name="connsiteX25" fmla="*/ 0 w 693420"/>
              <a:gd name="connsiteY25" fmla="*/ 0 h 8747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693420" h="874776">
                <a:moveTo>
                  <a:pt x="0" y="0"/>
                </a:moveTo>
                <a:lnTo>
                  <a:pt x="139446" y="36576"/>
                </a:lnTo>
                <a:lnTo>
                  <a:pt x="242316" y="72390"/>
                </a:lnTo>
                <a:lnTo>
                  <a:pt x="342900" y="118110"/>
                </a:lnTo>
                <a:lnTo>
                  <a:pt x="433578" y="177546"/>
                </a:lnTo>
                <a:lnTo>
                  <a:pt x="499872" y="240791"/>
                </a:lnTo>
                <a:lnTo>
                  <a:pt x="556260" y="296417"/>
                </a:lnTo>
                <a:lnTo>
                  <a:pt x="617982" y="397764"/>
                </a:lnTo>
                <a:lnTo>
                  <a:pt x="654558" y="480060"/>
                </a:lnTo>
                <a:lnTo>
                  <a:pt x="678942" y="566166"/>
                </a:lnTo>
                <a:lnTo>
                  <a:pt x="693420" y="659891"/>
                </a:lnTo>
                <a:lnTo>
                  <a:pt x="686562" y="762762"/>
                </a:lnTo>
                <a:lnTo>
                  <a:pt x="660654" y="874776"/>
                </a:lnTo>
                <a:lnTo>
                  <a:pt x="646938" y="810006"/>
                </a:lnTo>
                <a:lnTo>
                  <a:pt x="625602" y="734567"/>
                </a:lnTo>
                <a:lnTo>
                  <a:pt x="628650" y="659891"/>
                </a:lnTo>
                <a:lnTo>
                  <a:pt x="621792" y="544829"/>
                </a:lnTo>
                <a:lnTo>
                  <a:pt x="596646" y="466344"/>
                </a:lnTo>
                <a:lnTo>
                  <a:pt x="560832" y="390906"/>
                </a:lnTo>
                <a:lnTo>
                  <a:pt x="518160" y="322326"/>
                </a:lnTo>
                <a:lnTo>
                  <a:pt x="461010" y="268985"/>
                </a:lnTo>
                <a:lnTo>
                  <a:pt x="353568" y="176022"/>
                </a:lnTo>
                <a:lnTo>
                  <a:pt x="257555" y="118110"/>
                </a:lnTo>
                <a:lnTo>
                  <a:pt x="156972" y="80010"/>
                </a:lnTo>
                <a:lnTo>
                  <a:pt x="45720" y="36576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52" name="Freeform 3"/>
          <p:cNvSpPr/>
          <p:nvPr/>
        </p:nvSpPr>
        <p:spPr>
          <a:xfrm>
            <a:off x="2880641" y="4547147"/>
            <a:ext cx="393921" cy="241239"/>
          </a:xfrm>
          <a:custGeom>
            <a:avLst/>
            <a:gdLst>
              <a:gd name="connsiteX0" fmla="*/ 22097 w 393192"/>
              <a:gd name="connsiteY0" fmla="*/ 201167 h 240792"/>
              <a:gd name="connsiteX1" fmla="*/ 107441 w 393192"/>
              <a:gd name="connsiteY1" fmla="*/ 129539 h 240792"/>
              <a:gd name="connsiteX2" fmla="*/ 161544 w 393192"/>
              <a:gd name="connsiteY2" fmla="*/ 101345 h 240792"/>
              <a:gd name="connsiteX3" fmla="*/ 243078 w 393192"/>
              <a:gd name="connsiteY3" fmla="*/ 57911 h 240792"/>
              <a:gd name="connsiteX4" fmla="*/ 304038 w 393192"/>
              <a:gd name="connsiteY4" fmla="*/ 28955 h 240792"/>
              <a:gd name="connsiteX5" fmla="*/ 346710 w 393192"/>
              <a:gd name="connsiteY5" fmla="*/ 7620 h 240792"/>
              <a:gd name="connsiteX6" fmla="*/ 393192 w 393192"/>
              <a:gd name="connsiteY6" fmla="*/ 0 h 240792"/>
              <a:gd name="connsiteX7" fmla="*/ 393192 w 393192"/>
              <a:gd name="connsiteY7" fmla="*/ 18288 h 240792"/>
              <a:gd name="connsiteX8" fmla="*/ 314706 w 393192"/>
              <a:gd name="connsiteY8" fmla="*/ 54102 h 240792"/>
              <a:gd name="connsiteX9" fmla="*/ 214883 w 393192"/>
              <a:gd name="connsiteY9" fmla="*/ 104394 h 240792"/>
              <a:gd name="connsiteX10" fmla="*/ 118110 w 393192"/>
              <a:gd name="connsiteY10" fmla="*/ 169164 h 240792"/>
              <a:gd name="connsiteX11" fmla="*/ 0 w 393192"/>
              <a:gd name="connsiteY11" fmla="*/ 240791 h 240792"/>
              <a:gd name="connsiteX12" fmla="*/ 22097 w 393192"/>
              <a:gd name="connsiteY12" fmla="*/ 201167 h 2407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93192" h="240792">
                <a:moveTo>
                  <a:pt x="22097" y="201167"/>
                </a:moveTo>
                <a:lnTo>
                  <a:pt x="107441" y="129539"/>
                </a:lnTo>
                <a:lnTo>
                  <a:pt x="161544" y="101345"/>
                </a:lnTo>
                <a:lnTo>
                  <a:pt x="243078" y="57911"/>
                </a:lnTo>
                <a:lnTo>
                  <a:pt x="304038" y="28955"/>
                </a:lnTo>
                <a:lnTo>
                  <a:pt x="346710" y="7620"/>
                </a:lnTo>
                <a:lnTo>
                  <a:pt x="393192" y="0"/>
                </a:lnTo>
                <a:lnTo>
                  <a:pt x="393192" y="18288"/>
                </a:lnTo>
                <a:lnTo>
                  <a:pt x="314706" y="54102"/>
                </a:lnTo>
                <a:lnTo>
                  <a:pt x="214883" y="104394"/>
                </a:lnTo>
                <a:lnTo>
                  <a:pt x="118110" y="169164"/>
                </a:lnTo>
                <a:lnTo>
                  <a:pt x="0" y="240791"/>
                </a:lnTo>
                <a:lnTo>
                  <a:pt x="22097" y="2011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53" name="Freeform 3"/>
          <p:cNvSpPr/>
          <p:nvPr/>
        </p:nvSpPr>
        <p:spPr>
          <a:xfrm>
            <a:off x="2837889" y="4777697"/>
            <a:ext cx="132834" cy="250400"/>
          </a:xfrm>
          <a:custGeom>
            <a:avLst/>
            <a:gdLst>
              <a:gd name="connsiteX0" fmla="*/ 6858 w 132588"/>
              <a:gd name="connsiteY0" fmla="*/ 249935 h 249936"/>
              <a:gd name="connsiteX1" fmla="*/ 35813 w 132588"/>
              <a:gd name="connsiteY1" fmla="*/ 210311 h 249936"/>
              <a:gd name="connsiteX2" fmla="*/ 70866 w 132588"/>
              <a:gd name="connsiteY2" fmla="*/ 199644 h 249936"/>
              <a:gd name="connsiteX3" fmla="*/ 99822 w 132588"/>
              <a:gd name="connsiteY3" fmla="*/ 193547 h 249936"/>
              <a:gd name="connsiteX4" fmla="*/ 107441 w 132588"/>
              <a:gd name="connsiteY4" fmla="*/ 171450 h 249936"/>
              <a:gd name="connsiteX5" fmla="*/ 114300 w 132588"/>
              <a:gd name="connsiteY5" fmla="*/ 110490 h 249936"/>
              <a:gd name="connsiteX6" fmla="*/ 132588 w 132588"/>
              <a:gd name="connsiteY6" fmla="*/ 60197 h 249936"/>
              <a:gd name="connsiteX7" fmla="*/ 128777 w 132588"/>
              <a:gd name="connsiteY7" fmla="*/ 35052 h 249936"/>
              <a:gd name="connsiteX8" fmla="*/ 49530 w 132588"/>
              <a:gd name="connsiteY8" fmla="*/ 0 h 249936"/>
              <a:gd name="connsiteX9" fmla="*/ 35813 w 132588"/>
              <a:gd name="connsiteY9" fmla="*/ 38861 h 249936"/>
              <a:gd name="connsiteX10" fmla="*/ 78486 w 132588"/>
              <a:gd name="connsiteY10" fmla="*/ 53340 h 249936"/>
              <a:gd name="connsiteX11" fmla="*/ 78486 w 132588"/>
              <a:gd name="connsiteY11" fmla="*/ 89153 h 249936"/>
              <a:gd name="connsiteX12" fmla="*/ 67818 w 132588"/>
              <a:gd name="connsiteY12" fmla="*/ 128778 h 249936"/>
              <a:gd name="connsiteX13" fmla="*/ 60197 w 132588"/>
              <a:gd name="connsiteY13" fmla="*/ 167640 h 249936"/>
              <a:gd name="connsiteX14" fmla="*/ 38861 w 132588"/>
              <a:gd name="connsiteY14" fmla="*/ 185928 h 249936"/>
              <a:gd name="connsiteX15" fmla="*/ 0 w 132588"/>
              <a:gd name="connsiteY15" fmla="*/ 196596 h 249936"/>
              <a:gd name="connsiteX16" fmla="*/ 6858 w 132588"/>
              <a:gd name="connsiteY16" fmla="*/ 249935 h 2499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132588" h="249936">
                <a:moveTo>
                  <a:pt x="6858" y="249935"/>
                </a:moveTo>
                <a:lnTo>
                  <a:pt x="35813" y="210311"/>
                </a:lnTo>
                <a:lnTo>
                  <a:pt x="70866" y="199644"/>
                </a:lnTo>
                <a:lnTo>
                  <a:pt x="99822" y="193547"/>
                </a:lnTo>
                <a:lnTo>
                  <a:pt x="107441" y="171450"/>
                </a:lnTo>
                <a:lnTo>
                  <a:pt x="114300" y="110490"/>
                </a:lnTo>
                <a:lnTo>
                  <a:pt x="132588" y="60197"/>
                </a:lnTo>
                <a:lnTo>
                  <a:pt x="128777" y="35052"/>
                </a:lnTo>
                <a:lnTo>
                  <a:pt x="49530" y="0"/>
                </a:lnTo>
                <a:lnTo>
                  <a:pt x="35813" y="38861"/>
                </a:lnTo>
                <a:lnTo>
                  <a:pt x="78486" y="53340"/>
                </a:lnTo>
                <a:lnTo>
                  <a:pt x="78486" y="89153"/>
                </a:lnTo>
                <a:lnTo>
                  <a:pt x="67818" y="128778"/>
                </a:lnTo>
                <a:lnTo>
                  <a:pt x="60197" y="167640"/>
                </a:lnTo>
                <a:lnTo>
                  <a:pt x="38861" y="185928"/>
                </a:lnTo>
                <a:lnTo>
                  <a:pt x="0" y="196596"/>
                </a:lnTo>
                <a:lnTo>
                  <a:pt x="6858" y="24993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54" name="Freeform 3"/>
          <p:cNvSpPr/>
          <p:nvPr/>
        </p:nvSpPr>
        <p:spPr>
          <a:xfrm>
            <a:off x="2844760" y="4838008"/>
            <a:ext cx="512251" cy="345062"/>
          </a:xfrm>
          <a:custGeom>
            <a:avLst/>
            <a:gdLst>
              <a:gd name="connsiteX0" fmla="*/ 0 w 511302"/>
              <a:gd name="connsiteY0" fmla="*/ 312420 h 344423"/>
              <a:gd name="connsiteX1" fmla="*/ 68580 w 511302"/>
              <a:gd name="connsiteY1" fmla="*/ 243840 h 344423"/>
              <a:gd name="connsiteX2" fmla="*/ 153924 w 511302"/>
              <a:gd name="connsiteY2" fmla="*/ 168402 h 344423"/>
              <a:gd name="connsiteX3" fmla="*/ 243078 w 511302"/>
              <a:gd name="connsiteY3" fmla="*/ 107442 h 344423"/>
              <a:gd name="connsiteX4" fmla="*/ 326136 w 511302"/>
              <a:gd name="connsiteY4" fmla="*/ 64770 h 344423"/>
              <a:gd name="connsiteX5" fmla="*/ 415290 w 511302"/>
              <a:gd name="connsiteY5" fmla="*/ 25908 h 344423"/>
              <a:gd name="connsiteX6" fmla="*/ 511302 w 511302"/>
              <a:gd name="connsiteY6" fmla="*/ 0 h 344423"/>
              <a:gd name="connsiteX7" fmla="*/ 7619 w 511302"/>
              <a:gd name="connsiteY7" fmla="*/ 344423 h 344423"/>
              <a:gd name="connsiteX8" fmla="*/ 0 w 511302"/>
              <a:gd name="connsiteY8" fmla="*/ 312420 h 3444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511302" h="344423">
                <a:moveTo>
                  <a:pt x="0" y="312420"/>
                </a:moveTo>
                <a:lnTo>
                  <a:pt x="68580" y="243840"/>
                </a:lnTo>
                <a:lnTo>
                  <a:pt x="153924" y="168402"/>
                </a:lnTo>
                <a:lnTo>
                  <a:pt x="243078" y="107442"/>
                </a:lnTo>
                <a:lnTo>
                  <a:pt x="326136" y="64770"/>
                </a:lnTo>
                <a:lnTo>
                  <a:pt x="415290" y="25908"/>
                </a:lnTo>
                <a:lnTo>
                  <a:pt x="511302" y="0"/>
                </a:lnTo>
                <a:cubicBezTo>
                  <a:pt x="336410" y="99682"/>
                  <a:pt x="144221" y="191503"/>
                  <a:pt x="7619" y="344423"/>
                </a:cubicBezTo>
                <a:lnTo>
                  <a:pt x="0" y="3124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55" name="Freeform 3"/>
          <p:cNvSpPr/>
          <p:nvPr/>
        </p:nvSpPr>
        <p:spPr>
          <a:xfrm>
            <a:off x="2892092" y="5168566"/>
            <a:ext cx="823723" cy="383996"/>
          </a:xfrm>
          <a:custGeom>
            <a:avLst/>
            <a:gdLst>
              <a:gd name="connsiteX0" fmla="*/ 0 w 822198"/>
              <a:gd name="connsiteY0" fmla="*/ 139446 h 383285"/>
              <a:gd name="connsiteX1" fmla="*/ 53339 w 822198"/>
              <a:gd name="connsiteY1" fmla="*/ 50291 h 383285"/>
              <a:gd name="connsiteX2" fmla="*/ 106680 w 822198"/>
              <a:gd name="connsiteY2" fmla="*/ 0 h 383285"/>
              <a:gd name="connsiteX3" fmla="*/ 134873 w 822198"/>
              <a:gd name="connsiteY3" fmla="*/ 14477 h 383285"/>
              <a:gd name="connsiteX4" fmla="*/ 124205 w 822198"/>
              <a:gd name="connsiteY4" fmla="*/ 160782 h 383285"/>
              <a:gd name="connsiteX5" fmla="*/ 163830 w 822198"/>
              <a:gd name="connsiteY5" fmla="*/ 164591 h 383285"/>
              <a:gd name="connsiteX6" fmla="*/ 188975 w 822198"/>
              <a:gd name="connsiteY6" fmla="*/ 182117 h 383285"/>
              <a:gd name="connsiteX7" fmla="*/ 199644 w 822198"/>
              <a:gd name="connsiteY7" fmla="*/ 225552 h 383285"/>
              <a:gd name="connsiteX8" fmla="*/ 203453 w 822198"/>
              <a:gd name="connsiteY8" fmla="*/ 289559 h 383285"/>
              <a:gd name="connsiteX9" fmla="*/ 271271 w 822198"/>
              <a:gd name="connsiteY9" fmla="*/ 221741 h 383285"/>
              <a:gd name="connsiteX10" fmla="*/ 346709 w 822198"/>
              <a:gd name="connsiteY10" fmla="*/ 171450 h 383285"/>
              <a:gd name="connsiteX11" fmla="*/ 432053 w 822198"/>
              <a:gd name="connsiteY11" fmla="*/ 128777 h 383285"/>
              <a:gd name="connsiteX12" fmla="*/ 521208 w 822198"/>
              <a:gd name="connsiteY12" fmla="*/ 85344 h 383285"/>
              <a:gd name="connsiteX13" fmla="*/ 640080 w 822198"/>
              <a:gd name="connsiteY13" fmla="*/ 42671 h 383285"/>
              <a:gd name="connsiteX14" fmla="*/ 747521 w 822198"/>
              <a:gd name="connsiteY14" fmla="*/ 28955 h 383285"/>
              <a:gd name="connsiteX15" fmla="*/ 822198 w 822198"/>
              <a:gd name="connsiteY15" fmla="*/ 32003 h 383285"/>
              <a:gd name="connsiteX16" fmla="*/ 793242 w 822198"/>
              <a:gd name="connsiteY16" fmla="*/ 53340 h 383285"/>
              <a:gd name="connsiteX17" fmla="*/ 646937 w 822198"/>
              <a:gd name="connsiteY17" fmla="*/ 85344 h 383285"/>
              <a:gd name="connsiteX18" fmla="*/ 550164 w 822198"/>
              <a:gd name="connsiteY18" fmla="*/ 118109 h 383285"/>
              <a:gd name="connsiteX19" fmla="*/ 468630 w 822198"/>
              <a:gd name="connsiteY19" fmla="*/ 157734 h 383285"/>
              <a:gd name="connsiteX20" fmla="*/ 385571 w 822198"/>
              <a:gd name="connsiteY20" fmla="*/ 197358 h 383285"/>
              <a:gd name="connsiteX21" fmla="*/ 303275 w 822198"/>
              <a:gd name="connsiteY21" fmla="*/ 250697 h 383285"/>
              <a:gd name="connsiteX22" fmla="*/ 263651 w 822198"/>
              <a:gd name="connsiteY22" fmla="*/ 285750 h 383285"/>
              <a:gd name="connsiteX23" fmla="*/ 220980 w 822198"/>
              <a:gd name="connsiteY23" fmla="*/ 321564 h 383285"/>
              <a:gd name="connsiteX24" fmla="*/ 210311 w 822198"/>
              <a:gd name="connsiteY24" fmla="*/ 383285 h 383285"/>
              <a:gd name="connsiteX25" fmla="*/ 166878 w 822198"/>
              <a:gd name="connsiteY25" fmla="*/ 343661 h 383285"/>
              <a:gd name="connsiteX26" fmla="*/ 166878 w 822198"/>
              <a:gd name="connsiteY26" fmla="*/ 229361 h 383285"/>
              <a:gd name="connsiteX27" fmla="*/ 160781 w 822198"/>
              <a:gd name="connsiteY27" fmla="*/ 208026 h 383285"/>
              <a:gd name="connsiteX28" fmla="*/ 131825 w 822198"/>
              <a:gd name="connsiteY28" fmla="*/ 192785 h 383285"/>
              <a:gd name="connsiteX29" fmla="*/ 102869 w 822198"/>
              <a:gd name="connsiteY29" fmla="*/ 189738 h 383285"/>
              <a:gd name="connsiteX30" fmla="*/ 89153 w 822198"/>
              <a:gd name="connsiteY30" fmla="*/ 171450 h 383285"/>
              <a:gd name="connsiteX31" fmla="*/ 92201 w 822198"/>
              <a:gd name="connsiteY31" fmla="*/ 64008 h 383285"/>
              <a:gd name="connsiteX32" fmla="*/ 67055 w 822198"/>
              <a:gd name="connsiteY32" fmla="*/ 100584 h 383285"/>
              <a:gd name="connsiteX33" fmla="*/ 56387 w 822198"/>
              <a:gd name="connsiteY33" fmla="*/ 128777 h 383285"/>
              <a:gd name="connsiteX34" fmla="*/ 24383 w 822198"/>
              <a:gd name="connsiteY34" fmla="*/ 175259 h 383285"/>
              <a:gd name="connsiteX35" fmla="*/ 0 w 822198"/>
              <a:gd name="connsiteY35" fmla="*/ 139446 h 3832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</a:cxnLst>
            <a:rect l="l" t="t" r="r" b="b"/>
            <a:pathLst>
              <a:path w="822198" h="383285">
                <a:moveTo>
                  <a:pt x="0" y="139446"/>
                </a:moveTo>
                <a:lnTo>
                  <a:pt x="53339" y="50291"/>
                </a:lnTo>
                <a:lnTo>
                  <a:pt x="106680" y="0"/>
                </a:lnTo>
                <a:lnTo>
                  <a:pt x="134873" y="14477"/>
                </a:lnTo>
                <a:lnTo>
                  <a:pt x="124205" y="160782"/>
                </a:lnTo>
                <a:lnTo>
                  <a:pt x="163830" y="164591"/>
                </a:lnTo>
                <a:lnTo>
                  <a:pt x="188975" y="182117"/>
                </a:lnTo>
                <a:lnTo>
                  <a:pt x="199644" y="225552"/>
                </a:lnTo>
                <a:lnTo>
                  <a:pt x="203453" y="289559"/>
                </a:lnTo>
                <a:lnTo>
                  <a:pt x="271271" y="221741"/>
                </a:lnTo>
                <a:lnTo>
                  <a:pt x="346709" y="171450"/>
                </a:lnTo>
                <a:lnTo>
                  <a:pt x="432053" y="128777"/>
                </a:lnTo>
                <a:lnTo>
                  <a:pt x="521208" y="85344"/>
                </a:lnTo>
                <a:lnTo>
                  <a:pt x="640080" y="42671"/>
                </a:lnTo>
                <a:lnTo>
                  <a:pt x="747521" y="28955"/>
                </a:lnTo>
                <a:lnTo>
                  <a:pt x="822198" y="32003"/>
                </a:lnTo>
                <a:lnTo>
                  <a:pt x="793242" y="53340"/>
                </a:lnTo>
                <a:lnTo>
                  <a:pt x="646937" y="85344"/>
                </a:lnTo>
                <a:lnTo>
                  <a:pt x="550164" y="118109"/>
                </a:lnTo>
                <a:lnTo>
                  <a:pt x="468630" y="157734"/>
                </a:lnTo>
                <a:lnTo>
                  <a:pt x="385571" y="197358"/>
                </a:lnTo>
                <a:lnTo>
                  <a:pt x="303275" y="250697"/>
                </a:lnTo>
                <a:lnTo>
                  <a:pt x="263651" y="285750"/>
                </a:lnTo>
                <a:lnTo>
                  <a:pt x="220980" y="321564"/>
                </a:lnTo>
                <a:lnTo>
                  <a:pt x="210311" y="383285"/>
                </a:lnTo>
                <a:lnTo>
                  <a:pt x="166878" y="343661"/>
                </a:lnTo>
                <a:lnTo>
                  <a:pt x="166878" y="229361"/>
                </a:lnTo>
                <a:lnTo>
                  <a:pt x="160781" y="208026"/>
                </a:lnTo>
                <a:lnTo>
                  <a:pt x="131825" y="192785"/>
                </a:lnTo>
                <a:lnTo>
                  <a:pt x="102869" y="189738"/>
                </a:lnTo>
                <a:lnTo>
                  <a:pt x="89153" y="171450"/>
                </a:lnTo>
                <a:lnTo>
                  <a:pt x="92201" y="64008"/>
                </a:lnTo>
                <a:lnTo>
                  <a:pt x="67055" y="100584"/>
                </a:lnTo>
                <a:lnTo>
                  <a:pt x="56387" y="128777"/>
                </a:lnTo>
                <a:lnTo>
                  <a:pt x="24383" y="175259"/>
                </a:lnTo>
                <a:lnTo>
                  <a:pt x="0" y="13944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56" name="Freeform 3"/>
          <p:cNvSpPr/>
          <p:nvPr/>
        </p:nvSpPr>
        <p:spPr>
          <a:xfrm>
            <a:off x="3070730" y="4734183"/>
            <a:ext cx="1132143" cy="1008470"/>
          </a:xfrm>
          <a:custGeom>
            <a:avLst/>
            <a:gdLst>
              <a:gd name="connsiteX0" fmla="*/ 42672 w 1130046"/>
              <a:gd name="connsiteY0" fmla="*/ 0 h 1006602"/>
              <a:gd name="connsiteX1" fmla="*/ 21336 w 1130046"/>
              <a:gd name="connsiteY1" fmla="*/ 50292 h 1006602"/>
              <a:gd name="connsiteX2" fmla="*/ 6858 w 1130046"/>
              <a:gd name="connsiteY2" fmla="*/ 132588 h 1006602"/>
              <a:gd name="connsiteX3" fmla="*/ 0 w 1130046"/>
              <a:gd name="connsiteY3" fmla="*/ 232410 h 1006602"/>
              <a:gd name="connsiteX4" fmla="*/ 10667 w 1130046"/>
              <a:gd name="connsiteY4" fmla="*/ 329184 h 1006602"/>
              <a:gd name="connsiteX5" fmla="*/ 25145 w 1130046"/>
              <a:gd name="connsiteY5" fmla="*/ 416052 h 1006602"/>
              <a:gd name="connsiteX6" fmla="*/ 42672 w 1130046"/>
              <a:gd name="connsiteY6" fmla="*/ 494538 h 1006602"/>
              <a:gd name="connsiteX7" fmla="*/ 71627 w 1130046"/>
              <a:gd name="connsiteY7" fmla="*/ 569976 h 1006602"/>
              <a:gd name="connsiteX8" fmla="*/ 111251 w 1130046"/>
              <a:gd name="connsiteY8" fmla="*/ 669798 h 1006602"/>
              <a:gd name="connsiteX9" fmla="*/ 156972 w 1130046"/>
              <a:gd name="connsiteY9" fmla="*/ 741426 h 1006602"/>
              <a:gd name="connsiteX10" fmla="*/ 211073 w 1130046"/>
              <a:gd name="connsiteY10" fmla="*/ 806196 h 1006602"/>
              <a:gd name="connsiteX11" fmla="*/ 290322 w 1130046"/>
              <a:gd name="connsiteY11" fmla="*/ 877824 h 1006602"/>
              <a:gd name="connsiteX12" fmla="*/ 429767 w 1130046"/>
              <a:gd name="connsiteY12" fmla="*/ 992124 h 1006602"/>
              <a:gd name="connsiteX13" fmla="*/ 540257 w 1130046"/>
              <a:gd name="connsiteY13" fmla="*/ 1006602 h 1006602"/>
              <a:gd name="connsiteX14" fmla="*/ 489966 w 1130046"/>
              <a:gd name="connsiteY14" fmla="*/ 959358 h 1006602"/>
              <a:gd name="connsiteX15" fmla="*/ 543306 w 1130046"/>
              <a:gd name="connsiteY15" fmla="*/ 941832 h 1006602"/>
              <a:gd name="connsiteX16" fmla="*/ 640079 w 1130046"/>
              <a:gd name="connsiteY16" fmla="*/ 931164 h 1006602"/>
              <a:gd name="connsiteX17" fmla="*/ 672084 w 1130046"/>
              <a:gd name="connsiteY17" fmla="*/ 941832 h 1006602"/>
              <a:gd name="connsiteX18" fmla="*/ 711707 w 1130046"/>
              <a:gd name="connsiteY18" fmla="*/ 941832 h 1006602"/>
              <a:gd name="connsiteX19" fmla="*/ 751332 w 1130046"/>
              <a:gd name="connsiteY19" fmla="*/ 924306 h 1006602"/>
              <a:gd name="connsiteX20" fmla="*/ 819150 w 1130046"/>
              <a:gd name="connsiteY20" fmla="*/ 916686 h 1006602"/>
              <a:gd name="connsiteX21" fmla="*/ 819150 w 1130046"/>
              <a:gd name="connsiteY21" fmla="*/ 956310 h 1006602"/>
              <a:gd name="connsiteX22" fmla="*/ 886967 w 1130046"/>
              <a:gd name="connsiteY22" fmla="*/ 913638 h 1006602"/>
              <a:gd name="connsiteX23" fmla="*/ 969263 w 1130046"/>
              <a:gd name="connsiteY23" fmla="*/ 848868 h 1006602"/>
              <a:gd name="connsiteX24" fmla="*/ 1040891 w 1130046"/>
              <a:gd name="connsiteY24" fmla="*/ 781050 h 1006602"/>
              <a:gd name="connsiteX25" fmla="*/ 1090422 w 1130046"/>
              <a:gd name="connsiteY25" fmla="*/ 727710 h 1006602"/>
              <a:gd name="connsiteX26" fmla="*/ 1130046 w 1130046"/>
              <a:gd name="connsiteY26" fmla="*/ 655320 h 1006602"/>
              <a:gd name="connsiteX27" fmla="*/ 1098041 w 1130046"/>
              <a:gd name="connsiteY27" fmla="*/ 659130 h 1006602"/>
              <a:gd name="connsiteX28" fmla="*/ 1076706 w 1130046"/>
              <a:gd name="connsiteY28" fmla="*/ 688086 h 1006602"/>
              <a:gd name="connsiteX29" fmla="*/ 1034034 w 1130046"/>
              <a:gd name="connsiteY29" fmla="*/ 733806 h 1006602"/>
              <a:gd name="connsiteX30" fmla="*/ 998219 w 1130046"/>
              <a:gd name="connsiteY30" fmla="*/ 784098 h 1006602"/>
              <a:gd name="connsiteX31" fmla="*/ 912113 w 1130046"/>
              <a:gd name="connsiteY31" fmla="*/ 851916 h 1006602"/>
              <a:gd name="connsiteX32" fmla="*/ 848106 w 1130046"/>
              <a:gd name="connsiteY32" fmla="*/ 891540 h 1006602"/>
              <a:gd name="connsiteX33" fmla="*/ 776478 w 1130046"/>
              <a:gd name="connsiteY33" fmla="*/ 891540 h 1006602"/>
              <a:gd name="connsiteX34" fmla="*/ 726185 w 1130046"/>
              <a:gd name="connsiteY34" fmla="*/ 902208 h 1006602"/>
              <a:gd name="connsiteX35" fmla="*/ 693419 w 1130046"/>
              <a:gd name="connsiteY35" fmla="*/ 909828 h 1006602"/>
              <a:gd name="connsiteX36" fmla="*/ 711707 w 1130046"/>
              <a:gd name="connsiteY36" fmla="*/ 873252 h 1006602"/>
              <a:gd name="connsiteX37" fmla="*/ 743712 w 1130046"/>
              <a:gd name="connsiteY37" fmla="*/ 806196 h 1006602"/>
              <a:gd name="connsiteX38" fmla="*/ 719328 w 1130046"/>
              <a:gd name="connsiteY38" fmla="*/ 819912 h 1006602"/>
              <a:gd name="connsiteX39" fmla="*/ 682751 w 1130046"/>
              <a:gd name="connsiteY39" fmla="*/ 870204 h 1006602"/>
              <a:gd name="connsiteX40" fmla="*/ 661416 w 1130046"/>
              <a:gd name="connsiteY40" fmla="*/ 899160 h 1006602"/>
              <a:gd name="connsiteX41" fmla="*/ 564641 w 1130046"/>
              <a:gd name="connsiteY41" fmla="*/ 916686 h 1006602"/>
              <a:gd name="connsiteX42" fmla="*/ 515111 w 1130046"/>
              <a:gd name="connsiteY42" fmla="*/ 927354 h 1006602"/>
              <a:gd name="connsiteX43" fmla="*/ 464819 w 1130046"/>
              <a:gd name="connsiteY43" fmla="*/ 931164 h 1006602"/>
              <a:gd name="connsiteX44" fmla="*/ 414528 w 1130046"/>
              <a:gd name="connsiteY44" fmla="*/ 909828 h 1006602"/>
              <a:gd name="connsiteX45" fmla="*/ 361188 w 1130046"/>
              <a:gd name="connsiteY45" fmla="*/ 877824 h 1006602"/>
              <a:gd name="connsiteX46" fmla="*/ 300989 w 1130046"/>
              <a:gd name="connsiteY46" fmla="*/ 819912 h 1006602"/>
              <a:gd name="connsiteX47" fmla="*/ 243078 w 1130046"/>
              <a:gd name="connsiteY47" fmla="*/ 766572 h 1006602"/>
              <a:gd name="connsiteX48" fmla="*/ 189738 w 1130046"/>
              <a:gd name="connsiteY48" fmla="*/ 701802 h 1006602"/>
              <a:gd name="connsiteX49" fmla="*/ 146304 w 1130046"/>
              <a:gd name="connsiteY49" fmla="*/ 641604 h 1006602"/>
              <a:gd name="connsiteX50" fmla="*/ 111251 w 1130046"/>
              <a:gd name="connsiteY50" fmla="*/ 566166 h 1006602"/>
              <a:gd name="connsiteX51" fmla="*/ 82295 w 1130046"/>
              <a:gd name="connsiteY51" fmla="*/ 490728 h 1006602"/>
              <a:gd name="connsiteX52" fmla="*/ 64008 w 1130046"/>
              <a:gd name="connsiteY52" fmla="*/ 426720 h 1006602"/>
              <a:gd name="connsiteX53" fmla="*/ 50291 w 1130046"/>
              <a:gd name="connsiteY53" fmla="*/ 347472 h 1006602"/>
              <a:gd name="connsiteX54" fmla="*/ 42672 w 1130046"/>
              <a:gd name="connsiteY54" fmla="*/ 250698 h 1006602"/>
              <a:gd name="connsiteX55" fmla="*/ 32003 w 1130046"/>
              <a:gd name="connsiteY55" fmla="*/ 146304 h 1006602"/>
              <a:gd name="connsiteX56" fmla="*/ 46481 w 1130046"/>
              <a:gd name="connsiteY56" fmla="*/ 75438 h 1006602"/>
              <a:gd name="connsiteX57" fmla="*/ 50291 w 1130046"/>
              <a:gd name="connsiteY57" fmla="*/ 32766 h 1006602"/>
              <a:gd name="connsiteX58" fmla="*/ 42672 w 1130046"/>
              <a:gd name="connsiteY58" fmla="*/ 0 h 10066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</a:cxnLst>
            <a:rect l="l" t="t" r="r" b="b"/>
            <a:pathLst>
              <a:path w="1130046" h="1006602">
                <a:moveTo>
                  <a:pt x="42672" y="0"/>
                </a:moveTo>
                <a:lnTo>
                  <a:pt x="21336" y="50292"/>
                </a:lnTo>
                <a:lnTo>
                  <a:pt x="6858" y="132588"/>
                </a:lnTo>
                <a:lnTo>
                  <a:pt x="0" y="232410"/>
                </a:lnTo>
                <a:lnTo>
                  <a:pt x="10667" y="329184"/>
                </a:lnTo>
                <a:lnTo>
                  <a:pt x="25145" y="416052"/>
                </a:lnTo>
                <a:lnTo>
                  <a:pt x="42672" y="494538"/>
                </a:lnTo>
                <a:lnTo>
                  <a:pt x="71627" y="569976"/>
                </a:lnTo>
                <a:lnTo>
                  <a:pt x="111251" y="669798"/>
                </a:lnTo>
                <a:lnTo>
                  <a:pt x="156972" y="741426"/>
                </a:lnTo>
                <a:lnTo>
                  <a:pt x="211073" y="806196"/>
                </a:lnTo>
                <a:lnTo>
                  <a:pt x="290322" y="877824"/>
                </a:lnTo>
                <a:lnTo>
                  <a:pt x="429767" y="992124"/>
                </a:lnTo>
                <a:lnTo>
                  <a:pt x="540257" y="1006602"/>
                </a:lnTo>
                <a:lnTo>
                  <a:pt x="489966" y="959358"/>
                </a:lnTo>
                <a:lnTo>
                  <a:pt x="543306" y="941832"/>
                </a:lnTo>
                <a:lnTo>
                  <a:pt x="640079" y="931164"/>
                </a:lnTo>
                <a:lnTo>
                  <a:pt x="672084" y="941832"/>
                </a:lnTo>
                <a:lnTo>
                  <a:pt x="711707" y="941832"/>
                </a:lnTo>
                <a:lnTo>
                  <a:pt x="751332" y="924306"/>
                </a:lnTo>
                <a:lnTo>
                  <a:pt x="819150" y="916686"/>
                </a:lnTo>
                <a:lnTo>
                  <a:pt x="819150" y="956310"/>
                </a:lnTo>
                <a:lnTo>
                  <a:pt x="886967" y="913638"/>
                </a:lnTo>
                <a:lnTo>
                  <a:pt x="969263" y="848868"/>
                </a:lnTo>
                <a:lnTo>
                  <a:pt x="1040891" y="781050"/>
                </a:lnTo>
                <a:lnTo>
                  <a:pt x="1090422" y="727710"/>
                </a:lnTo>
                <a:lnTo>
                  <a:pt x="1130046" y="655320"/>
                </a:lnTo>
                <a:lnTo>
                  <a:pt x="1098041" y="659130"/>
                </a:lnTo>
                <a:lnTo>
                  <a:pt x="1076706" y="688086"/>
                </a:lnTo>
                <a:lnTo>
                  <a:pt x="1034034" y="733806"/>
                </a:lnTo>
                <a:lnTo>
                  <a:pt x="998219" y="784098"/>
                </a:lnTo>
                <a:lnTo>
                  <a:pt x="912113" y="851916"/>
                </a:lnTo>
                <a:lnTo>
                  <a:pt x="848106" y="891540"/>
                </a:lnTo>
                <a:lnTo>
                  <a:pt x="776478" y="891540"/>
                </a:lnTo>
                <a:lnTo>
                  <a:pt x="726185" y="902208"/>
                </a:lnTo>
                <a:lnTo>
                  <a:pt x="693419" y="909828"/>
                </a:lnTo>
                <a:lnTo>
                  <a:pt x="711707" y="873252"/>
                </a:lnTo>
                <a:lnTo>
                  <a:pt x="743712" y="806196"/>
                </a:lnTo>
                <a:lnTo>
                  <a:pt x="719328" y="819912"/>
                </a:lnTo>
                <a:lnTo>
                  <a:pt x="682751" y="870204"/>
                </a:lnTo>
                <a:lnTo>
                  <a:pt x="661416" y="899160"/>
                </a:lnTo>
                <a:lnTo>
                  <a:pt x="564641" y="916686"/>
                </a:lnTo>
                <a:lnTo>
                  <a:pt x="515111" y="927354"/>
                </a:lnTo>
                <a:lnTo>
                  <a:pt x="464819" y="931164"/>
                </a:lnTo>
                <a:lnTo>
                  <a:pt x="414528" y="909828"/>
                </a:lnTo>
                <a:lnTo>
                  <a:pt x="361188" y="877824"/>
                </a:lnTo>
                <a:lnTo>
                  <a:pt x="300989" y="819912"/>
                </a:lnTo>
                <a:lnTo>
                  <a:pt x="243078" y="766572"/>
                </a:lnTo>
                <a:lnTo>
                  <a:pt x="189738" y="701802"/>
                </a:lnTo>
                <a:lnTo>
                  <a:pt x="146304" y="641604"/>
                </a:lnTo>
                <a:lnTo>
                  <a:pt x="111251" y="566166"/>
                </a:lnTo>
                <a:lnTo>
                  <a:pt x="82295" y="490728"/>
                </a:lnTo>
                <a:lnTo>
                  <a:pt x="64008" y="426720"/>
                </a:lnTo>
                <a:lnTo>
                  <a:pt x="50291" y="347472"/>
                </a:lnTo>
                <a:lnTo>
                  <a:pt x="42672" y="250698"/>
                </a:lnTo>
                <a:lnTo>
                  <a:pt x="32003" y="146304"/>
                </a:lnTo>
                <a:lnTo>
                  <a:pt x="46481" y="75438"/>
                </a:lnTo>
                <a:lnTo>
                  <a:pt x="50291" y="32766"/>
                </a:lnTo>
                <a:lnTo>
                  <a:pt x="42672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57" name="Freeform 3"/>
          <p:cNvSpPr/>
          <p:nvPr/>
        </p:nvSpPr>
        <p:spPr>
          <a:xfrm>
            <a:off x="3153179" y="4325757"/>
            <a:ext cx="300785" cy="290096"/>
          </a:xfrm>
          <a:custGeom>
            <a:avLst/>
            <a:gdLst>
              <a:gd name="connsiteX0" fmla="*/ 253745 w 300228"/>
              <a:gd name="connsiteY0" fmla="*/ 0 h 289559"/>
              <a:gd name="connsiteX1" fmla="*/ 179070 w 300228"/>
              <a:gd name="connsiteY1" fmla="*/ 53339 h 289559"/>
              <a:gd name="connsiteX2" fmla="*/ 128777 w 300228"/>
              <a:gd name="connsiteY2" fmla="*/ 96773 h 289559"/>
              <a:gd name="connsiteX3" fmla="*/ 86105 w 300228"/>
              <a:gd name="connsiteY3" fmla="*/ 146303 h 289559"/>
              <a:gd name="connsiteX4" fmla="*/ 42672 w 300228"/>
              <a:gd name="connsiteY4" fmla="*/ 193547 h 289559"/>
              <a:gd name="connsiteX5" fmla="*/ 0 w 300228"/>
              <a:gd name="connsiteY5" fmla="*/ 289559 h 289559"/>
              <a:gd name="connsiteX6" fmla="*/ 50292 w 300228"/>
              <a:gd name="connsiteY6" fmla="*/ 260603 h 289559"/>
              <a:gd name="connsiteX7" fmla="*/ 89154 w 300228"/>
              <a:gd name="connsiteY7" fmla="*/ 196595 h 289559"/>
              <a:gd name="connsiteX8" fmla="*/ 147066 w 300228"/>
              <a:gd name="connsiteY8" fmla="*/ 131825 h 289559"/>
              <a:gd name="connsiteX9" fmla="*/ 192786 w 300228"/>
              <a:gd name="connsiteY9" fmla="*/ 86105 h 289559"/>
              <a:gd name="connsiteX10" fmla="*/ 243078 w 300228"/>
              <a:gd name="connsiteY10" fmla="*/ 46482 h 289559"/>
              <a:gd name="connsiteX11" fmla="*/ 300228 w 300228"/>
              <a:gd name="connsiteY11" fmla="*/ 3047 h 289559"/>
              <a:gd name="connsiteX12" fmla="*/ 253745 w 300228"/>
              <a:gd name="connsiteY12" fmla="*/ 0 h 289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300228" h="289559">
                <a:moveTo>
                  <a:pt x="253745" y="0"/>
                </a:moveTo>
                <a:lnTo>
                  <a:pt x="179070" y="53339"/>
                </a:lnTo>
                <a:lnTo>
                  <a:pt x="128777" y="96773"/>
                </a:lnTo>
                <a:lnTo>
                  <a:pt x="86105" y="146303"/>
                </a:lnTo>
                <a:lnTo>
                  <a:pt x="42672" y="193547"/>
                </a:lnTo>
                <a:lnTo>
                  <a:pt x="0" y="289559"/>
                </a:lnTo>
                <a:lnTo>
                  <a:pt x="50292" y="260603"/>
                </a:lnTo>
                <a:lnTo>
                  <a:pt x="89154" y="196595"/>
                </a:lnTo>
                <a:lnTo>
                  <a:pt x="147066" y="131825"/>
                </a:lnTo>
                <a:lnTo>
                  <a:pt x="192786" y="86105"/>
                </a:lnTo>
                <a:lnTo>
                  <a:pt x="243078" y="46482"/>
                </a:lnTo>
                <a:lnTo>
                  <a:pt x="300228" y="3047"/>
                </a:lnTo>
                <a:lnTo>
                  <a:pt x="253745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58" name="Freeform 3"/>
          <p:cNvSpPr/>
          <p:nvPr/>
        </p:nvSpPr>
        <p:spPr>
          <a:xfrm>
            <a:off x="3557789" y="4336444"/>
            <a:ext cx="387050" cy="1180238"/>
          </a:xfrm>
          <a:custGeom>
            <a:avLst/>
            <a:gdLst>
              <a:gd name="connsiteX0" fmla="*/ 0 w 386333"/>
              <a:gd name="connsiteY0" fmla="*/ 3047 h 1178052"/>
              <a:gd name="connsiteX1" fmla="*/ 67817 w 386333"/>
              <a:gd name="connsiteY1" fmla="*/ 38861 h 1178052"/>
              <a:gd name="connsiteX2" fmla="*/ 118110 w 386333"/>
              <a:gd name="connsiteY2" fmla="*/ 75438 h 1178052"/>
              <a:gd name="connsiteX3" fmla="*/ 157733 w 386333"/>
              <a:gd name="connsiteY3" fmla="*/ 110489 h 1178052"/>
              <a:gd name="connsiteX4" fmla="*/ 204216 w 386333"/>
              <a:gd name="connsiteY4" fmla="*/ 171450 h 1178052"/>
              <a:gd name="connsiteX5" fmla="*/ 254507 w 386333"/>
              <a:gd name="connsiteY5" fmla="*/ 264414 h 1178052"/>
              <a:gd name="connsiteX6" fmla="*/ 286511 w 386333"/>
              <a:gd name="connsiteY6" fmla="*/ 350520 h 1178052"/>
              <a:gd name="connsiteX7" fmla="*/ 322326 w 386333"/>
              <a:gd name="connsiteY7" fmla="*/ 447294 h 1178052"/>
              <a:gd name="connsiteX8" fmla="*/ 343661 w 386333"/>
              <a:gd name="connsiteY8" fmla="*/ 572262 h 1178052"/>
              <a:gd name="connsiteX9" fmla="*/ 343661 w 386333"/>
              <a:gd name="connsiteY9" fmla="*/ 736853 h 1178052"/>
              <a:gd name="connsiteX10" fmla="*/ 340613 w 386333"/>
              <a:gd name="connsiteY10" fmla="*/ 866394 h 1178052"/>
              <a:gd name="connsiteX11" fmla="*/ 329945 w 386333"/>
              <a:gd name="connsiteY11" fmla="*/ 938021 h 1178052"/>
              <a:gd name="connsiteX12" fmla="*/ 314706 w 386333"/>
              <a:gd name="connsiteY12" fmla="*/ 1017270 h 1178052"/>
              <a:gd name="connsiteX13" fmla="*/ 286511 w 386333"/>
              <a:gd name="connsiteY13" fmla="*/ 1102614 h 1178052"/>
              <a:gd name="connsiteX14" fmla="*/ 257555 w 386333"/>
              <a:gd name="connsiteY14" fmla="*/ 1178051 h 1178052"/>
              <a:gd name="connsiteX15" fmla="*/ 290322 w 386333"/>
              <a:gd name="connsiteY15" fmla="*/ 1152144 h 1178052"/>
              <a:gd name="connsiteX16" fmla="*/ 329945 w 386333"/>
              <a:gd name="connsiteY16" fmla="*/ 1073657 h 1178052"/>
              <a:gd name="connsiteX17" fmla="*/ 361950 w 386333"/>
              <a:gd name="connsiteY17" fmla="*/ 959357 h 1178052"/>
              <a:gd name="connsiteX18" fmla="*/ 379476 w 386333"/>
              <a:gd name="connsiteY18" fmla="*/ 830579 h 1178052"/>
              <a:gd name="connsiteX19" fmla="*/ 386333 w 386333"/>
              <a:gd name="connsiteY19" fmla="*/ 736853 h 1178052"/>
              <a:gd name="connsiteX20" fmla="*/ 375666 w 386333"/>
              <a:gd name="connsiteY20" fmla="*/ 601217 h 1178052"/>
              <a:gd name="connsiteX21" fmla="*/ 364998 w 386333"/>
              <a:gd name="connsiteY21" fmla="*/ 479297 h 1178052"/>
              <a:gd name="connsiteX22" fmla="*/ 340613 w 386333"/>
              <a:gd name="connsiteY22" fmla="*/ 393191 h 1178052"/>
              <a:gd name="connsiteX23" fmla="*/ 311657 w 386333"/>
              <a:gd name="connsiteY23" fmla="*/ 307085 h 1178052"/>
              <a:gd name="connsiteX24" fmla="*/ 261366 w 386333"/>
              <a:gd name="connsiteY24" fmla="*/ 193547 h 1178052"/>
              <a:gd name="connsiteX25" fmla="*/ 222504 w 386333"/>
              <a:gd name="connsiteY25" fmla="*/ 124967 h 1178052"/>
              <a:gd name="connsiteX26" fmla="*/ 161544 w 386333"/>
              <a:gd name="connsiteY26" fmla="*/ 64770 h 1178052"/>
              <a:gd name="connsiteX27" fmla="*/ 104394 w 386333"/>
              <a:gd name="connsiteY27" fmla="*/ 28194 h 1178052"/>
              <a:gd name="connsiteX28" fmla="*/ 67817 w 386333"/>
              <a:gd name="connsiteY28" fmla="*/ 0 h 1178052"/>
              <a:gd name="connsiteX29" fmla="*/ 0 w 386333"/>
              <a:gd name="connsiteY29" fmla="*/ 3047 h 11780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386333" h="1178052">
                <a:moveTo>
                  <a:pt x="0" y="3047"/>
                </a:moveTo>
                <a:lnTo>
                  <a:pt x="67817" y="38861"/>
                </a:lnTo>
                <a:lnTo>
                  <a:pt x="118110" y="75438"/>
                </a:lnTo>
                <a:lnTo>
                  <a:pt x="157733" y="110489"/>
                </a:lnTo>
                <a:lnTo>
                  <a:pt x="204216" y="171450"/>
                </a:lnTo>
                <a:lnTo>
                  <a:pt x="254507" y="264414"/>
                </a:lnTo>
                <a:lnTo>
                  <a:pt x="286511" y="350520"/>
                </a:lnTo>
                <a:lnTo>
                  <a:pt x="322326" y="447294"/>
                </a:lnTo>
                <a:lnTo>
                  <a:pt x="343661" y="572262"/>
                </a:lnTo>
                <a:lnTo>
                  <a:pt x="343661" y="736853"/>
                </a:lnTo>
                <a:lnTo>
                  <a:pt x="340613" y="866394"/>
                </a:lnTo>
                <a:lnTo>
                  <a:pt x="329945" y="938021"/>
                </a:lnTo>
                <a:lnTo>
                  <a:pt x="314706" y="1017270"/>
                </a:lnTo>
                <a:lnTo>
                  <a:pt x="286511" y="1102614"/>
                </a:lnTo>
                <a:lnTo>
                  <a:pt x="257555" y="1178051"/>
                </a:lnTo>
                <a:lnTo>
                  <a:pt x="290322" y="1152144"/>
                </a:lnTo>
                <a:lnTo>
                  <a:pt x="329945" y="1073657"/>
                </a:lnTo>
                <a:lnTo>
                  <a:pt x="361950" y="959357"/>
                </a:lnTo>
                <a:lnTo>
                  <a:pt x="379476" y="830579"/>
                </a:lnTo>
                <a:lnTo>
                  <a:pt x="386333" y="736853"/>
                </a:lnTo>
                <a:lnTo>
                  <a:pt x="375666" y="601217"/>
                </a:lnTo>
                <a:lnTo>
                  <a:pt x="364998" y="479297"/>
                </a:lnTo>
                <a:lnTo>
                  <a:pt x="340613" y="393191"/>
                </a:lnTo>
                <a:lnTo>
                  <a:pt x="311657" y="307085"/>
                </a:lnTo>
                <a:lnTo>
                  <a:pt x="261366" y="193547"/>
                </a:lnTo>
                <a:lnTo>
                  <a:pt x="222504" y="124967"/>
                </a:lnTo>
                <a:lnTo>
                  <a:pt x="161544" y="64770"/>
                </a:lnTo>
                <a:lnTo>
                  <a:pt x="104394" y="28194"/>
                </a:lnTo>
                <a:lnTo>
                  <a:pt x="67817" y="0"/>
                </a:lnTo>
                <a:lnTo>
                  <a:pt x="0" y="304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59" name="Freeform 3"/>
          <p:cNvSpPr/>
          <p:nvPr/>
        </p:nvSpPr>
        <p:spPr>
          <a:xfrm>
            <a:off x="3461598" y="4737236"/>
            <a:ext cx="977933" cy="290861"/>
          </a:xfrm>
          <a:custGeom>
            <a:avLst/>
            <a:gdLst>
              <a:gd name="connsiteX0" fmla="*/ 13716 w 976122"/>
              <a:gd name="connsiteY0" fmla="*/ 57911 h 290322"/>
              <a:gd name="connsiteX1" fmla="*/ 136397 w 976122"/>
              <a:gd name="connsiteY1" fmla="*/ 29717 h 290322"/>
              <a:gd name="connsiteX2" fmla="*/ 257555 w 976122"/>
              <a:gd name="connsiteY2" fmla="*/ 11429 h 290322"/>
              <a:gd name="connsiteX3" fmla="*/ 353567 w 976122"/>
              <a:gd name="connsiteY3" fmla="*/ 7620 h 290322"/>
              <a:gd name="connsiteX4" fmla="*/ 448817 w 976122"/>
              <a:gd name="connsiteY4" fmla="*/ 0 h 290322"/>
              <a:gd name="connsiteX5" fmla="*/ 571500 w 976122"/>
              <a:gd name="connsiteY5" fmla="*/ 14477 h 290322"/>
              <a:gd name="connsiteX6" fmla="*/ 665225 w 976122"/>
              <a:gd name="connsiteY6" fmla="*/ 35814 h 290322"/>
              <a:gd name="connsiteX7" fmla="*/ 739901 w 976122"/>
              <a:gd name="connsiteY7" fmla="*/ 57911 h 290322"/>
              <a:gd name="connsiteX8" fmla="*/ 829056 w 976122"/>
              <a:gd name="connsiteY8" fmla="*/ 86867 h 290322"/>
              <a:gd name="connsiteX9" fmla="*/ 886967 w 976122"/>
              <a:gd name="connsiteY9" fmla="*/ 121920 h 290322"/>
              <a:gd name="connsiteX10" fmla="*/ 976122 w 976122"/>
              <a:gd name="connsiteY10" fmla="*/ 194309 h 290322"/>
              <a:gd name="connsiteX11" fmla="*/ 965453 w 976122"/>
              <a:gd name="connsiteY11" fmla="*/ 290321 h 290322"/>
              <a:gd name="connsiteX12" fmla="*/ 915162 w 976122"/>
              <a:gd name="connsiteY12" fmla="*/ 265938 h 290322"/>
              <a:gd name="connsiteX13" fmla="*/ 900684 w 976122"/>
              <a:gd name="connsiteY13" fmla="*/ 233933 h 290322"/>
              <a:gd name="connsiteX14" fmla="*/ 915162 w 976122"/>
              <a:gd name="connsiteY14" fmla="*/ 211835 h 290322"/>
              <a:gd name="connsiteX15" fmla="*/ 890016 w 976122"/>
              <a:gd name="connsiteY15" fmla="*/ 179832 h 290322"/>
              <a:gd name="connsiteX16" fmla="*/ 818388 w 976122"/>
              <a:gd name="connsiteY16" fmla="*/ 129539 h 290322"/>
              <a:gd name="connsiteX17" fmla="*/ 754379 w 976122"/>
              <a:gd name="connsiteY17" fmla="*/ 104394 h 290322"/>
              <a:gd name="connsiteX18" fmla="*/ 654557 w 976122"/>
              <a:gd name="connsiteY18" fmla="*/ 72389 h 290322"/>
              <a:gd name="connsiteX19" fmla="*/ 554735 w 976122"/>
              <a:gd name="connsiteY19" fmla="*/ 51053 h 290322"/>
              <a:gd name="connsiteX20" fmla="*/ 468629 w 976122"/>
              <a:gd name="connsiteY20" fmla="*/ 43433 h 290322"/>
              <a:gd name="connsiteX21" fmla="*/ 371856 w 976122"/>
              <a:gd name="connsiteY21" fmla="*/ 35814 h 290322"/>
              <a:gd name="connsiteX22" fmla="*/ 271272 w 976122"/>
              <a:gd name="connsiteY22" fmla="*/ 40385 h 290322"/>
              <a:gd name="connsiteX23" fmla="*/ 171450 w 976122"/>
              <a:gd name="connsiteY23" fmla="*/ 54101 h 290322"/>
              <a:gd name="connsiteX24" fmla="*/ 99822 w 976122"/>
              <a:gd name="connsiteY24" fmla="*/ 68579 h 290322"/>
              <a:gd name="connsiteX25" fmla="*/ 0 w 976122"/>
              <a:gd name="connsiteY25" fmla="*/ 93726 h 290322"/>
              <a:gd name="connsiteX26" fmla="*/ 13716 w 976122"/>
              <a:gd name="connsiteY26" fmla="*/ 57911 h 2903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976122" h="290322">
                <a:moveTo>
                  <a:pt x="13716" y="57911"/>
                </a:moveTo>
                <a:lnTo>
                  <a:pt x="136397" y="29717"/>
                </a:lnTo>
                <a:lnTo>
                  <a:pt x="257555" y="11429"/>
                </a:lnTo>
                <a:lnTo>
                  <a:pt x="353567" y="7620"/>
                </a:lnTo>
                <a:lnTo>
                  <a:pt x="448817" y="0"/>
                </a:lnTo>
                <a:lnTo>
                  <a:pt x="571500" y="14477"/>
                </a:lnTo>
                <a:lnTo>
                  <a:pt x="665225" y="35814"/>
                </a:lnTo>
                <a:lnTo>
                  <a:pt x="739901" y="57911"/>
                </a:lnTo>
                <a:lnTo>
                  <a:pt x="829056" y="86867"/>
                </a:lnTo>
                <a:lnTo>
                  <a:pt x="886967" y="121920"/>
                </a:lnTo>
                <a:lnTo>
                  <a:pt x="976122" y="194309"/>
                </a:lnTo>
                <a:lnTo>
                  <a:pt x="965453" y="290321"/>
                </a:lnTo>
                <a:lnTo>
                  <a:pt x="915162" y="265938"/>
                </a:lnTo>
                <a:lnTo>
                  <a:pt x="900684" y="233933"/>
                </a:lnTo>
                <a:lnTo>
                  <a:pt x="915162" y="211835"/>
                </a:lnTo>
                <a:lnTo>
                  <a:pt x="890016" y="179832"/>
                </a:lnTo>
                <a:lnTo>
                  <a:pt x="818388" y="129539"/>
                </a:lnTo>
                <a:lnTo>
                  <a:pt x="754379" y="104394"/>
                </a:lnTo>
                <a:lnTo>
                  <a:pt x="654557" y="72389"/>
                </a:lnTo>
                <a:lnTo>
                  <a:pt x="554735" y="51053"/>
                </a:lnTo>
                <a:lnTo>
                  <a:pt x="468629" y="43433"/>
                </a:lnTo>
                <a:lnTo>
                  <a:pt x="371856" y="35814"/>
                </a:lnTo>
                <a:lnTo>
                  <a:pt x="271272" y="40385"/>
                </a:lnTo>
                <a:lnTo>
                  <a:pt x="171450" y="54101"/>
                </a:lnTo>
                <a:lnTo>
                  <a:pt x="99822" y="68579"/>
                </a:lnTo>
                <a:lnTo>
                  <a:pt x="0" y="93726"/>
                </a:lnTo>
                <a:lnTo>
                  <a:pt x="13716" y="579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60" name="Freeform 3"/>
          <p:cNvSpPr/>
          <p:nvPr/>
        </p:nvSpPr>
        <p:spPr>
          <a:xfrm>
            <a:off x="3647872" y="4996035"/>
            <a:ext cx="240474" cy="89318"/>
          </a:xfrm>
          <a:custGeom>
            <a:avLst/>
            <a:gdLst>
              <a:gd name="connsiteX0" fmla="*/ 0 w 240029"/>
              <a:gd name="connsiteY0" fmla="*/ 57911 h 89153"/>
              <a:gd name="connsiteX1" fmla="*/ 79247 w 240029"/>
              <a:gd name="connsiteY1" fmla="*/ 28955 h 89153"/>
              <a:gd name="connsiteX2" fmla="*/ 139445 w 240029"/>
              <a:gd name="connsiteY2" fmla="*/ 7620 h 89153"/>
              <a:gd name="connsiteX3" fmla="*/ 240029 w 240029"/>
              <a:gd name="connsiteY3" fmla="*/ 0 h 89153"/>
              <a:gd name="connsiteX4" fmla="*/ 224789 w 240029"/>
              <a:gd name="connsiteY4" fmla="*/ 28955 h 89153"/>
              <a:gd name="connsiteX5" fmla="*/ 156972 w 240029"/>
              <a:gd name="connsiteY5" fmla="*/ 28955 h 89153"/>
              <a:gd name="connsiteX6" fmla="*/ 96011 w 240029"/>
              <a:gd name="connsiteY6" fmla="*/ 50291 h 89153"/>
              <a:gd name="connsiteX7" fmla="*/ 53339 w 240029"/>
              <a:gd name="connsiteY7" fmla="*/ 71627 h 89153"/>
              <a:gd name="connsiteX8" fmla="*/ 10667 w 240029"/>
              <a:gd name="connsiteY8" fmla="*/ 89153 h 89153"/>
              <a:gd name="connsiteX9" fmla="*/ 0 w 240029"/>
              <a:gd name="connsiteY9" fmla="*/ 57911 h 89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40029" h="89153">
                <a:moveTo>
                  <a:pt x="0" y="57911"/>
                </a:moveTo>
                <a:lnTo>
                  <a:pt x="79247" y="28955"/>
                </a:lnTo>
                <a:lnTo>
                  <a:pt x="139445" y="7620"/>
                </a:lnTo>
                <a:lnTo>
                  <a:pt x="240029" y="0"/>
                </a:lnTo>
                <a:lnTo>
                  <a:pt x="224789" y="28955"/>
                </a:lnTo>
                <a:lnTo>
                  <a:pt x="156972" y="28955"/>
                </a:lnTo>
                <a:lnTo>
                  <a:pt x="96011" y="50291"/>
                </a:lnTo>
                <a:lnTo>
                  <a:pt x="53339" y="71627"/>
                </a:lnTo>
                <a:lnTo>
                  <a:pt x="10667" y="89153"/>
                </a:lnTo>
                <a:lnTo>
                  <a:pt x="0" y="579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61" name="Freeform 3"/>
          <p:cNvSpPr/>
          <p:nvPr/>
        </p:nvSpPr>
        <p:spPr>
          <a:xfrm>
            <a:off x="3812769" y="5197576"/>
            <a:ext cx="468736" cy="358040"/>
          </a:xfrm>
          <a:custGeom>
            <a:avLst/>
            <a:gdLst>
              <a:gd name="connsiteX0" fmla="*/ 0 w 467868"/>
              <a:gd name="connsiteY0" fmla="*/ 13715 h 357377"/>
              <a:gd name="connsiteX1" fmla="*/ 99822 w 467868"/>
              <a:gd name="connsiteY1" fmla="*/ 0 h 357377"/>
              <a:gd name="connsiteX2" fmla="*/ 220980 w 467868"/>
              <a:gd name="connsiteY2" fmla="*/ 10667 h 357377"/>
              <a:gd name="connsiteX3" fmla="*/ 293370 w 467868"/>
              <a:gd name="connsiteY3" fmla="*/ 28194 h 357377"/>
              <a:gd name="connsiteX4" fmla="*/ 354330 w 467868"/>
              <a:gd name="connsiteY4" fmla="*/ 56388 h 357377"/>
              <a:gd name="connsiteX5" fmla="*/ 400050 w 467868"/>
              <a:gd name="connsiteY5" fmla="*/ 96011 h 357377"/>
              <a:gd name="connsiteX6" fmla="*/ 432816 w 467868"/>
              <a:gd name="connsiteY6" fmla="*/ 128778 h 357377"/>
              <a:gd name="connsiteX7" fmla="*/ 454152 w 467868"/>
              <a:gd name="connsiteY7" fmla="*/ 171450 h 357377"/>
              <a:gd name="connsiteX8" fmla="*/ 467868 w 467868"/>
              <a:gd name="connsiteY8" fmla="*/ 271271 h 357377"/>
              <a:gd name="connsiteX9" fmla="*/ 360426 w 467868"/>
              <a:gd name="connsiteY9" fmla="*/ 357378 h 357377"/>
              <a:gd name="connsiteX10" fmla="*/ 393192 w 467868"/>
              <a:gd name="connsiteY10" fmla="*/ 286511 h 357377"/>
              <a:gd name="connsiteX11" fmla="*/ 407670 w 467868"/>
              <a:gd name="connsiteY11" fmla="*/ 225552 h 357377"/>
              <a:gd name="connsiteX12" fmla="*/ 403860 w 467868"/>
              <a:gd name="connsiteY12" fmla="*/ 160782 h 357377"/>
              <a:gd name="connsiteX13" fmla="*/ 371094 w 467868"/>
              <a:gd name="connsiteY13" fmla="*/ 114300 h 357377"/>
              <a:gd name="connsiteX14" fmla="*/ 325374 w 467868"/>
              <a:gd name="connsiteY14" fmla="*/ 85344 h 357377"/>
              <a:gd name="connsiteX15" fmla="*/ 268224 w 467868"/>
              <a:gd name="connsiteY15" fmla="*/ 60959 h 357377"/>
              <a:gd name="connsiteX16" fmla="*/ 207264 w 467868"/>
              <a:gd name="connsiteY16" fmla="*/ 50291 h 357377"/>
              <a:gd name="connsiteX17" fmla="*/ 135636 w 467868"/>
              <a:gd name="connsiteY17" fmla="*/ 35052 h 357377"/>
              <a:gd name="connsiteX18" fmla="*/ 46482 w 467868"/>
              <a:gd name="connsiteY18" fmla="*/ 32003 h 357377"/>
              <a:gd name="connsiteX19" fmla="*/ 3048 w 467868"/>
              <a:gd name="connsiteY19" fmla="*/ 39623 h 357377"/>
              <a:gd name="connsiteX20" fmla="*/ 0 w 467868"/>
              <a:gd name="connsiteY20" fmla="*/ 13715 h 357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467868" h="357377">
                <a:moveTo>
                  <a:pt x="0" y="13715"/>
                </a:moveTo>
                <a:lnTo>
                  <a:pt x="99822" y="0"/>
                </a:lnTo>
                <a:lnTo>
                  <a:pt x="220980" y="10667"/>
                </a:lnTo>
                <a:lnTo>
                  <a:pt x="293370" y="28194"/>
                </a:lnTo>
                <a:lnTo>
                  <a:pt x="354330" y="56388"/>
                </a:lnTo>
                <a:lnTo>
                  <a:pt x="400050" y="96011"/>
                </a:lnTo>
                <a:lnTo>
                  <a:pt x="432816" y="128778"/>
                </a:lnTo>
                <a:lnTo>
                  <a:pt x="454152" y="171450"/>
                </a:lnTo>
                <a:lnTo>
                  <a:pt x="467868" y="271271"/>
                </a:lnTo>
                <a:lnTo>
                  <a:pt x="360426" y="357378"/>
                </a:lnTo>
                <a:lnTo>
                  <a:pt x="393192" y="286511"/>
                </a:lnTo>
                <a:lnTo>
                  <a:pt x="407670" y="225552"/>
                </a:lnTo>
                <a:lnTo>
                  <a:pt x="403860" y="160782"/>
                </a:lnTo>
                <a:lnTo>
                  <a:pt x="371094" y="114300"/>
                </a:lnTo>
                <a:lnTo>
                  <a:pt x="325374" y="85344"/>
                </a:lnTo>
                <a:lnTo>
                  <a:pt x="268224" y="60959"/>
                </a:lnTo>
                <a:lnTo>
                  <a:pt x="207264" y="50291"/>
                </a:lnTo>
                <a:lnTo>
                  <a:pt x="135636" y="35052"/>
                </a:lnTo>
                <a:lnTo>
                  <a:pt x="46482" y="32003"/>
                </a:lnTo>
                <a:lnTo>
                  <a:pt x="3048" y="39623"/>
                </a:lnTo>
                <a:lnTo>
                  <a:pt x="0" y="13715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62" name="Freeform 3"/>
          <p:cNvSpPr/>
          <p:nvPr/>
        </p:nvSpPr>
        <p:spPr>
          <a:xfrm>
            <a:off x="3880713" y="5011302"/>
            <a:ext cx="196960" cy="372546"/>
          </a:xfrm>
          <a:custGeom>
            <a:avLst/>
            <a:gdLst>
              <a:gd name="connsiteX0" fmla="*/ 96773 w 196595"/>
              <a:gd name="connsiteY0" fmla="*/ 0 h 371856"/>
              <a:gd name="connsiteX1" fmla="*/ 118109 w 196595"/>
              <a:gd name="connsiteY1" fmla="*/ 21336 h 371856"/>
              <a:gd name="connsiteX2" fmla="*/ 175259 w 196595"/>
              <a:gd name="connsiteY2" fmla="*/ 24384 h 371856"/>
              <a:gd name="connsiteX3" fmla="*/ 196595 w 196595"/>
              <a:gd name="connsiteY3" fmla="*/ 49530 h 371856"/>
              <a:gd name="connsiteX4" fmla="*/ 189737 w 196595"/>
              <a:gd name="connsiteY4" fmla="*/ 128778 h 371856"/>
              <a:gd name="connsiteX5" fmla="*/ 175259 w 196595"/>
              <a:gd name="connsiteY5" fmla="*/ 217932 h 371856"/>
              <a:gd name="connsiteX6" fmla="*/ 163829 w 196595"/>
              <a:gd name="connsiteY6" fmla="*/ 300228 h 371856"/>
              <a:gd name="connsiteX7" fmla="*/ 153161 w 196595"/>
              <a:gd name="connsiteY7" fmla="*/ 349758 h 371856"/>
              <a:gd name="connsiteX8" fmla="*/ 103631 w 196595"/>
              <a:gd name="connsiteY8" fmla="*/ 371856 h 371856"/>
              <a:gd name="connsiteX9" fmla="*/ 0 w 196595"/>
              <a:gd name="connsiteY9" fmla="*/ 371856 h 371856"/>
              <a:gd name="connsiteX10" fmla="*/ 7619 w 196595"/>
              <a:gd name="connsiteY10" fmla="*/ 349758 h 371856"/>
              <a:gd name="connsiteX11" fmla="*/ 50291 w 196595"/>
              <a:gd name="connsiteY11" fmla="*/ 354330 h 371856"/>
              <a:gd name="connsiteX12" fmla="*/ 103631 w 196595"/>
              <a:gd name="connsiteY12" fmla="*/ 336042 h 371856"/>
              <a:gd name="connsiteX13" fmla="*/ 131825 w 196595"/>
              <a:gd name="connsiteY13" fmla="*/ 304038 h 371856"/>
              <a:gd name="connsiteX14" fmla="*/ 139445 w 196595"/>
              <a:gd name="connsiteY14" fmla="*/ 225552 h 371856"/>
              <a:gd name="connsiteX15" fmla="*/ 157733 w 196595"/>
              <a:gd name="connsiteY15" fmla="*/ 113538 h 371856"/>
              <a:gd name="connsiteX16" fmla="*/ 153161 w 196595"/>
              <a:gd name="connsiteY16" fmla="*/ 60198 h 371856"/>
              <a:gd name="connsiteX17" fmla="*/ 125729 w 196595"/>
              <a:gd name="connsiteY17" fmla="*/ 49530 h 371856"/>
              <a:gd name="connsiteX18" fmla="*/ 92963 w 196595"/>
              <a:gd name="connsiteY18" fmla="*/ 38862 h 371856"/>
              <a:gd name="connsiteX19" fmla="*/ 96773 w 196595"/>
              <a:gd name="connsiteY19" fmla="*/ 0 h 3718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96595" h="371856">
                <a:moveTo>
                  <a:pt x="96773" y="0"/>
                </a:moveTo>
                <a:lnTo>
                  <a:pt x="118109" y="21336"/>
                </a:lnTo>
                <a:lnTo>
                  <a:pt x="175259" y="24384"/>
                </a:lnTo>
                <a:lnTo>
                  <a:pt x="196595" y="49530"/>
                </a:lnTo>
                <a:lnTo>
                  <a:pt x="189737" y="128778"/>
                </a:lnTo>
                <a:lnTo>
                  <a:pt x="175259" y="217932"/>
                </a:lnTo>
                <a:lnTo>
                  <a:pt x="163829" y="300228"/>
                </a:lnTo>
                <a:lnTo>
                  <a:pt x="153161" y="349758"/>
                </a:lnTo>
                <a:lnTo>
                  <a:pt x="103631" y="371856"/>
                </a:lnTo>
                <a:lnTo>
                  <a:pt x="0" y="371856"/>
                </a:lnTo>
                <a:lnTo>
                  <a:pt x="7619" y="349758"/>
                </a:lnTo>
                <a:lnTo>
                  <a:pt x="50291" y="354330"/>
                </a:lnTo>
                <a:lnTo>
                  <a:pt x="103631" y="336042"/>
                </a:lnTo>
                <a:lnTo>
                  <a:pt x="131825" y="304038"/>
                </a:lnTo>
                <a:lnTo>
                  <a:pt x="139445" y="225552"/>
                </a:lnTo>
                <a:lnTo>
                  <a:pt x="157733" y="113538"/>
                </a:lnTo>
                <a:lnTo>
                  <a:pt x="153161" y="60198"/>
                </a:lnTo>
                <a:lnTo>
                  <a:pt x="125729" y="49530"/>
                </a:lnTo>
                <a:lnTo>
                  <a:pt x="92963" y="38862"/>
                </a:lnTo>
                <a:lnTo>
                  <a:pt x="9677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63" name="Freeform 3"/>
          <p:cNvSpPr/>
          <p:nvPr/>
        </p:nvSpPr>
        <p:spPr>
          <a:xfrm>
            <a:off x="3633366" y="5390719"/>
            <a:ext cx="207649" cy="247346"/>
          </a:xfrm>
          <a:custGeom>
            <a:avLst/>
            <a:gdLst>
              <a:gd name="connsiteX0" fmla="*/ 0 w 207264"/>
              <a:gd name="connsiteY0" fmla="*/ 172211 h 246888"/>
              <a:gd name="connsiteX1" fmla="*/ 3047 w 207264"/>
              <a:gd name="connsiteY1" fmla="*/ 233172 h 246888"/>
              <a:gd name="connsiteX2" fmla="*/ 25145 w 207264"/>
              <a:gd name="connsiteY2" fmla="*/ 246888 h 246888"/>
              <a:gd name="connsiteX3" fmla="*/ 71627 w 207264"/>
              <a:gd name="connsiteY3" fmla="*/ 214884 h 246888"/>
              <a:gd name="connsiteX4" fmla="*/ 128777 w 207264"/>
              <a:gd name="connsiteY4" fmla="*/ 179832 h 246888"/>
              <a:gd name="connsiteX5" fmla="*/ 153923 w 207264"/>
              <a:gd name="connsiteY5" fmla="*/ 143255 h 246888"/>
              <a:gd name="connsiteX6" fmla="*/ 150113 w 207264"/>
              <a:gd name="connsiteY6" fmla="*/ 107442 h 246888"/>
              <a:gd name="connsiteX7" fmla="*/ 171450 w 207264"/>
              <a:gd name="connsiteY7" fmla="*/ 67817 h 246888"/>
              <a:gd name="connsiteX8" fmla="*/ 207263 w 207264"/>
              <a:gd name="connsiteY8" fmla="*/ 28955 h 246888"/>
              <a:gd name="connsiteX9" fmla="*/ 185928 w 207264"/>
              <a:gd name="connsiteY9" fmla="*/ 0 h 246888"/>
              <a:gd name="connsiteX10" fmla="*/ 153923 w 207264"/>
              <a:gd name="connsiteY10" fmla="*/ 35814 h 246888"/>
              <a:gd name="connsiteX11" fmla="*/ 128777 w 207264"/>
              <a:gd name="connsiteY11" fmla="*/ 64770 h 246888"/>
              <a:gd name="connsiteX12" fmla="*/ 115061 w 207264"/>
              <a:gd name="connsiteY12" fmla="*/ 99822 h 246888"/>
              <a:gd name="connsiteX13" fmla="*/ 110489 w 207264"/>
              <a:gd name="connsiteY13" fmla="*/ 140208 h 246888"/>
              <a:gd name="connsiteX14" fmla="*/ 96773 w 207264"/>
              <a:gd name="connsiteY14" fmla="*/ 164592 h 246888"/>
              <a:gd name="connsiteX15" fmla="*/ 60960 w 207264"/>
              <a:gd name="connsiteY15" fmla="*/ 190500 h 246888"/>
              <a:gd name="connsiteX16" fmla="*/ 39623 w 207264"/>
              <a:gd name="connsiteY16" fmla="*/ 208026 h 246888"/>
              <a:gd name="connsiteX17" fmla="*/ 21335 w 207264"/>
              <a:gd name="connsiteY17" fmla="*/ 161544 h 246888"/>
              <a:gd name="connsiteX18" fmla="*/ 0 w 207264"/>
              <a:gd name="connsiteY18" fmla="*/ 172211 h 246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07264" h="246888">
                <a:moveTo>
                  <a:pt x="0" y="172211"/>
                </a:moveTo>
                <a:lnTo>
                  <a:pt x="3047" y="233172"/>
                </a:lnTo>
                <a:lnTo>
                  <a:pt x="25145" y="246888"/>
                </a:lnTo>
                <a:lnTo>
                  <a:pt x="71627" y="214884"/>
                </a:lnTo>
                <a:lnTo>
                  <a:pt x="128777" y="179832"/>
                </a:lnTo>
                <a:lnTo>
                  <a:pt x="153923" y="143255"/>
                </a:lnTo>
                <a:lnTo>
                  <a:pt x="150113" y="107442"/>
                </a:lnTo>
                <a:lnTo>
                  <a:pt x="171450" y="67817"/>
                </a:lnTo>
                <a:lnTo>
                  <a:pt x="207263" y="28955"/>
                </a:lnTo>
                <a:lnTo>
                  <a:pt x="185928" y="0"/>
                </a:lnTo>
                <a:lnTo>
                  <a:pt x="153923" y="35814"/>
                </a:lnTo>
                <a:lnTo>
                  <a:pt x="128777" y="64770"/>
                </a:lnTo>
                <a:lnTo>
                  <a:pt x="115061" y="99822"/>
                </a:lnTo>
                <a:lnTo>
                  <a:pt x="110489" y="140208"/>
                </a:lnTo>
                <a:lnTo>
                  <a:pt x="96773" y="164592"/>
                </a:lnTo>
                <a:lnTo>
                  <a:pt x="60960" y="190500"/>
                </a:lnTo>
                <a:lnTo>
                  <a:pt x="39623" y="208026"/>
                </a:lnTo>
                <a:lnTo>
                  <a:pt x="21335" y="161544"/>
                </a:lnTo>
                <a:lnTo>
                  <a:pt x="0" y="17221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64" name="Freeform 3"/>
          <p:cNvSpPr/>
          <p:nvPr/>
        </p:nvSpPr>
        <p:spPr>
          <a:xfrm>
            <a:off x="3407396" y="4428817"/>
            <a:ext cx="978696" cy="811509"/>
          </a:xfrm>
          <a:custGeom>
            <a:avLst/>
            <a:gdLst>
              <a:gd name="connsiteX0" fmla="*/ 769620 w 976884"/>
              <a:gd name="connsiteY0" fmla="*/ 96774 h 810006"/>
              <a:gd name="connsiteX1" fmla="*/ 804672 w 976884"/>
              <a:gd name="connsiteY1" fmla="*/ 169164 h 810006"/>
              <a:gd name="connsiteX2" fmla="*/ 844296 w 976884"/>
              <a:gd name="connsiteY2" fmla="*/ 230124 h 810006"/>
              <a:gd name="connsiteX3" fmla="*/ 883158 w 976884"/>
              <a:gd name="connsiteY3" fmla="*/ 294132 h 810006"/>
              <a:gd name="connsiteX4" fmla="*/ 898398 w 976884"/>
              <a:gd name="connsiteY4" fmla="*/ 337566 h 810006"/>
              <a:gd name="connsiteX5" fmla="*/ 969264 w 976884"/>
              <a:gd name="connsiteY5" fmla="*/ 322326 h 810006"/>
              <a:gd name="connsiteX6" fmla="*/ 976884 w 976884"/>
              <a:gd name="connsiteY6" fmla="*/ 351282 h 810006"/>
              <a:gd name="connsiteX7" fmla="*/ 915924 w 976884"/>
              <a:gd name="connsiteY7" fmla="*/ 369570 h 810006"/>
              <a:gd name="connsiteX8" fmla="*/ 926592 w 976884"/>
              <a:gd name="connsiteY8" fmla="*/ 445008 h 810006"/>
              <a:gd name="connsiteX9" fmla="*/ 933450 w 976884"/>
              <a:gd name="connsiteY9" fmla="*/ 547878 h 810006"/>
              <a:gd name="connsiteX10" fmla="*/ 926592 w 976884"/>
              <a:gd name="connsiteY10" fmla="*/ 644652 h 810006"/>
              <a:gd name="connsiteX11" fmla="*/ 912114 w 976884"/>
              <a:gd name="connsiteY11" fmla="*/ 710184 h 810006"/>
              <a:gd name="connsiteX12" fmla="*/ 872490 w 976884"/>
              <a:gd name="connsiteY12" fmla="*/ 810006 h 810006"/>
              <a:gd name="connsiteX13" fmla="*/ 872490 w 976884"/>
              <a:gd name="connsiteY13" fmla="*/ 767334 h 810006"/>
              <a:gd name="connsiteX14" fmla="*/ 893826 w 976884"/>
              <a:gd name="connsiteY14" fmla="*/ 644652 h 810006"/>
              <a:gd name="connsiteX15" fmla="*/ 898398 w 976884"/>
              <a:gd name="connsiteY15" fmla="*/ 544830 h 810006"/>
              <a:gd name="connsiteX16" fmla="*/ 901446 w 976884"/>
              <a:gd name="connsiteY16" fmla="*/ 466344 h 810006"/>
              <a:gd name="connsiteX17" fmla="*/ 880110 w 976884"/>
              <a:gd name="connsiteY17" fmla="*/ 383286 h 810006"/>
              <a:gd name="connsiteX18" fmla="*/ 861822 w 976884"/>
              <a:gd name="connsiteY18" fmla="*/ 319278 h 810006"/>
              <a:gd name="connsiteX19" fmla="*/ 833628 w 976884"/>
              <a:gd name="connsiteY19" fmla="*/ 265176 h 810006"/>
              <a:gd name="connsiteX20" fmla="*/ 794004 w 976884"/>
              <a:gd name="connsiteY20" fmla="*/ 214884 h 810006"/>
              <a:gd name="connsiteX21" fmla="*/ 758952 w 976884"/>
              <a:gd name="connsiteY21" fmla="*/ 258318 h 810006"/>
              <a:gd name="connsiteX22" fmla="*/ 794004 w 976884"/>
              <a:gd name="connsiteY22" fmla="*/ 294132 h 810006"/>
              <a:gd name="connsiteX23" fmla="*/ 826770 w 976884"/>
              <a:gd name="connsiteY23" fmla="*/ 315468 h 810006"/>
              <a:gd name="connsiteX24" fmla="*/ 822960 w 976884"/>
              <a:gd name="connsiteY24" fmla="*/ 337566 h 810006"/>
              <a:gd name="connsiteX25" fmla="*/ 790956 w 976884"/>
              <a:gd name="connsiteY25" fmla="*/ 332994 h 810006"/>
              <a:gd name="connsiteX26" fmla="*/ 740664 w 976884"/>
              <a:gd name="connsiteY26" fmla="*/ 294132 h 810006"/>
              <a:gd name="connsiteX27" fmla="*/ 711708 w 976884"/>
              <a:gd name="connsiteY27" fmla="*/ 265176 h 810006"/>
              <a:gd name="connsiteX28" fmla="*/ 740664 w 976884"/>
              <a:gd name="connsiteY28" fmla="*/ 225552 h 810006"/>
              <a:gd name="connsiteX29" fmla="*/ 769620 w 976884"/>
              <a:gd name="connsiteY29" fmla="*/ 186690 h 810006"/>
              <a:gd name="connsiteX30" fmla="*/ 748284 w 976884"/>
              <a:gd name="connsiteY30" fmla="*/ 136398 h 810006"/>
              <a:gd name="connsiteX31" fmla="*/ 719328 w 976884"/>
              <a:gd name="connsiteY31" fmla="*/ 107442 h 810006"/>
              <a:gd name="connsiteX32" fmla="*/ 647700 w 976884"/>
              <a:gd name="connsiteY32" fmla="*/ 72390 h 810006"/>
              <a:gd name="connsiteX33" fmla="*/ 533400 w 976884"/>
              <a:gd name="connsiteY33" fmla="*/ 43434 h 810006"/>
              <a:gd name="connsiteX34" fmla="*/ 354330 w 976884"/>
              <a:gd name="connsiteY34" fmla="*/ 32766 h 810006"/>
              <a:gd name="connsiteX35" fmla="*/ 182880 w 976884"/>
              <a:gd name="connsiteY35" fmla="*/ 36576 h 810006"/>
              <a:gd name="connsiteX36" fmla="*/ 67818 w 976884"/>
              <a:gd name="connsiteY36" fmla="*/ 54102 h 810006"/>
              <a:gd name="connsiteX37" fmla="*/ 22098 w 976884"/>
              <a:gd name="connsiteY37" fmla="*/ 64770 h 810006"/>
              <a:gd name="connsiteX38" fmla="*/ 0 w 976884"/>
              <a:gd name="connsiteY38" fmla="*/ 50292 h 810006"/>
              <a:gd name="connsiteX39" fmla="*/ 64770 w 976884"/>
              <a:gd name="connsiteY39" fmla="*/ 32766 h 810006"/>
              <a:gd name="connsiteX40" fmla="*/ 207264 w 976884"/>
              <a:gd name="connsiteY40" fmla="*/ 10668 h 810006"/>
              <a:gd name="connsiteX41" fmla="*/ 322326 w 976884"/>
              <a:gd name="connsiteY41" fmla="*/ 0 h 810006"/>
              <a:gd name="connsiteX42" fmla="*/ 483108 w 976884"/>
              <a:gd name="connsiteY42" fmla="*/ 7620 h 810006"/>
              <a:gd name="connsiteX43" fmla="*/ 604266 w 976884"/>
              <a:gd name="connsiteY43" fmla="*/ 28955 h 810006"/>
              <a:gd name="connsiteX44" fmla="*/ 736854 w 976884"/>
              <a:gd name="connsiteY44" fmla="*/ 50292 h 810006"/>
              <a:gd name="connsiteX45" fmla="*/ 769620 w 976884"/>
              <a:gd name="connsiteY45" fmla="*/ 96774 h 8100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</a:cxnLst>
            <a:rect l="l" t="t" r="r" b="b"/>
            <a:pathLst>
              <a:path w="976884" h="810006">
                <a:moveTo>
                  <a:pt x="769620" y="96774"/>
                </a:moveTo>
                <a:lnTo>
                  <a:pt x="804672" y="169164"/>
                </a:lnTo>
                <a:lnTo>
                  <a:pt x="844296" y="230124"/>
                </a:lnTo>
                <a:lnTo>
                  <a:pt x="883158" y="294132"/>
                </a:lnTo>
                <a:lnTo>
                  <a:pt x="898398" y="337566"/>
                </a:lnTo>
                <a:lnTo>
                  <a:pt x="969264" y="322326"/>
                </a:lnTo>
                <a:lnTo>
                  <a:pt x="976884" y="351282"/>
                </a:lnTo>
                <a:lnTo>
                  <a:pt x="915924" y="369570"/>
                </a:lnTo>
                <a:lnTo>
                  <a:pt x="926592" y="445008"/>
                </a:lnTo>
                <a:lnTo>
                  <a:pt x="933450" y="547878"/>
                </a:lnTo>
                <a:lnTo>
                  <a:pt x="926592" y="644652"/>
                </a:lnTo>
                <a:lnTo>
                  <a:pt x="912114" y="710184"/>
                </a:lnTo>
                <a:lnTo>
                  <a:pt x="872490" y="810006"/>
                </a:lnTo>
                <a:lnTo>
                  <a:pt x="872490" y="767334"/>
                </a:lnTo>
                <a:lnTo>
                  <a:pt x="893826" y="644652"/>
                </a:lnTo>
                <a:lnTo>
                  <a:pt x="898398" y="544830"/>
                </a:lnTo>
                <a:lnTo>
                  <a:pt x="901446" y="466344"/>
                </a:lnTo>
                <a:lnTo>
                  <a:pt x="880110" y="383286"/>
                </a:lnTo>
                <a:lnTo>
                  <a:pt x="861822" y="319278"/>
                </a:lnTo>
                <a:lnTo>
                  <a:pt x="833628" y="265176"/>
                </a:lnTo>
                <a:lnTo>
                  <a:pt x="794004" y="214884"/>
                </a:lnTo>
                <a:lnTo>
                  <a:pt x="758952" y="258318"/>
                </a:lnTo>
                <a:lnTo>
                  <a:pt x="794004" y="294132"/>
                </a:lnTo>
                <a:lnTo>
                  <a:pt x="826770" y="315468"/>
                </a:lnTo>
                <a:lnTo>
                  <a:pt x="822960" y="337566"/>
                </a:lnTo>
                <a:lnTo>
                  <a:pt x="790956" y="332994"/>
                </a:lnTo>
                <a:lnTo>
                  <a:pt x="740664" y="294132"/>
                </a:lnTo>
                <a:lnTo>
                  <a:pt x="711708" y="265176"/>
                </a:lnTo>
                <a:lnTo>
                  <a:pt x="740664" y="225552"/>
                </a:lnTo>
                <a:lnTo>
                  <a:pt x="769620" y="186690"/>
                </a:lnTo>
                <a:lnTo>
                  <a:pt x="748284" y="136398"/>
                </a:lnTo>
                <a:lnTo>
                  <a:pt x="719328" y="107442"/>
                </a:lnTo>
                <a:lnTo>
                  <a:pt x="647700" y="72390"/>
                </a:lnTo>
                <a:lnTo>
                  <a:pt x="533400" y="43434"/>
                </a:lnTo>
                <a:lnTo>
                  <a:pt x="354330" y="32766"/>
                </a:lnTo>
                <a:lnTo>
                  <a:pt x="182880" y="36576"/>
                </a:lnTo>
                <a:lnTo>
                  <a:pt x="67818" y="54102"/>
                </a:lnTo>
                <a:lnTo>
                  <a:pt x="22098" y="64770"/>
                </a:lnTo>
                <a:lnTo>
                  <a:pt x="0" y="50292"/>
                </a:lnTo>
                <a:lnTo>
                  <a:pt x="64770" y="32766"/>
                </a:lnTo>
                <a:lnTo>
                  <a:pt x="207264" y="10668"/>
                </a:lnTo>
                <a:lnTo>
                  <a:pt x="322326" y="0"/>
                </a:lnTo>
                <a:lnTo>
                  <a:pt x="483108" y="7620"/>
                </a:lnTo>
                <a:lnTo>
                  <a:pt x="604266" y="28955"/>
                </a:lnTo>
                <a:lnTo>
                  <a:pt x="736854" y="50292"/>
                </a:lnTo>
                <a:lnTo>
                  <a:pt x="769620" y="96774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65" name="Freeform 3"/>
          <p:cNvSpPr/>
          <p:nvPr/>
        </p:nvSpPr>
        <p:spPr>
          <a:xfrm>
            <a:off x="3361591" y="5011302"/>
            <a:ext cx="279409" cy="512251"/>
          </a:xfrm>
          <a:custGeom>
            <a:avLst/>
            <a:gdLst>
              <a:gd name="connsiteX0" fmla="*/ 0 w 278892"/>
              <a:gd name="connsiteY0" fmla="*/ 27432 h 511302"/>
              <a:gd name="connsiteX1" fmla="*/ 128777 w 278892"/>
              <a:gd name="connsiteY1" fmla="*/ 70866 h 511302"/>
              <a:gd name="connsiteX2" fmla="*/ 174497 w 278892"/>
              <a:gd name="connsiteY2" fmla="*/ 89154 h 511302"/>
              <a:gd name="connsiteX3" fmla="*/ 142494 w 278892"/>
              <a:gd name="connsiteY3" fmla="*/ 150114 h 511302"/>
              <a:gd name="connsiteX4" fmla="*/ 110489 w 278892"/>
              <a:gd name="connsiteY4" fmla="*/ 239268 h 511302"/>
              <a:gd name="connsiteX5" fmla="*/ 102869 w 278892"/>
              <a:gd name="connsiteY5" fmla="*/ 275082 h 511302"/>
              <a:gd name="connsiteX6" fmla="*/ 131825 w 278892"/>
              <a:gd name="connsiteY6" fmla="*/ 300228 h 511302"/>
              <a:gd name="connsiteX7" fmla="*/ 199644 w 278892"/>
              <a:gd name="connsiteY7" fmla="*/ 336042 h 511302"/>
              <a:gd name="connsiteX8" fmla="*/ 242316 w 278892"/>
              <a:gd name="connsiteY8" fmla="*/ 357378 h 511302"/>
              <a:gd name="connsiteX9" fmla="*/ 239267 w 278892"/>
              <a:gd name="connsiteY9" fmla="*/ 464820 h 511302"/>
              <a:gd name="connsiteX10" fmla="*/ 260603 w 278892"/>
              <a:gd name="connsiteY10" fmla="*/ 511302 h 511302"/>
              <a:gd name="connsiteX11" fmla="*/ 271272 w 278892"/>
              <a:gd name="connsiteY11" fmla="*/ 472440 h 511302"/>
              <a:gd name="connsiteX12" fmla="*/ 268223 w 278892"/>
              <a:gd name="connsiteY12" fmla="*/ 411480 h 511302"/>
              <a:gd name="connsiteX13" fmla="*/ 278891 w 278892"/>
              <a:gd name="connsiteY13" fmla="*/ 375666 h 511302"/>
              <a:gd name="connsiteX14" fmla="*/ 271272 w 278892"/>
              <a:gd name="connsiteY14" fmla="*/ 336042 h 511302"/>
              <a:gd name="connsiteX15" fmla="*/ 224789 w 278892"/>
              <a:gd name="connsiteY15" fmla="*/ 314706 h 511302"/>
              <a:gd name="connsiteX16" fmla="*/ 185166 w 278892"/>
              <a:gd name="connsiteY16" fmla="*/ 285750 h 511302"/>
              <a:gd name="connsiteX17" fmla="*/ 139445 w 278892"/>
              <a:gd name="connsiteY17" fmla="*/ 264414 h 511302"/>
              <a:gd name="connsiteX18" fmla="*/ 163829 w 278892"/>
              <a:gd name="connsiteY18" fmla="*/ 163830 h 511302"/>
              <a:gd name="connsiteX19" fmla="*/ 207263 w 278892"/>
              <a:gd name="connsiteY19" fmla="*/ 113538 h 511302"/>
              <a:gd name="connsiteX20" fmla="*/ 195833 w 278892"/>
              <a:gd name="connsiteY20" fmla="*/ 73914 h 511302"/>
              <a:gd name="connsiteX21" fmla="*/ 131825 w 278892"/>
              <a:gd name="connsiteY21" fmla="*/ 38862 h 511302"/>
              <a:gd name="connsiteX22" fmla="*/ 63245 w 278892"/>
              <a:gd name="connsiteY22" fmla="*/ 13716 h 511302"/>
              <a:gd name="connsiteX23" fmla="*/ 28194 w 278892"/>
              <a:gd name="connsiteY23" fmla="*/ 0 h 511302"/>
              <a:gd name="connsiteX24" fmla="*/ 0 w 278892"/>
              <a:gd name="connsiteY24" fmla="*/ 27432 h 5113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278892" h="511302">
                <a:moveTo>
                  <a:pt x="0" y="27432"/>
                </a:moveTo>
                <a:lnTo>
                  <a:pt x="128777" y="70866"/>
                </a:lnTo>
                <a:lnTo>
                  <a:pt x="174497" y="89154"/>
                </a:lnTo>
                <a:lnTo>
                  <a:pt x="142494" y="150114"/>
                </a:lnTo>
                <a:lnTo>
                  <a:pt x="110489" y="239268"/>
                </a:lnTo>
                <a:lnTo>
                  <a:pt x="102869" y="275082"/>
                </a:lnTo>
                <a:lnTo>
                  <a:pt x="131825" y="300228"/>
                </a:lnTo>
                <a:lnTo>
                  <a:pt x="199644" y="336042"/>
                </a:lnTo>
                <a:lnTo>
                  <a:pt x="242316" y="357378"/>
                </a:lnTo>
                <a:lnTo>
                  <a:pt x="239267" y="464820"/>
                </a:lnTo>
                <a:lnTo>
                  <a:pt x="260603" y="511302"/>
                </a:lnTo>
                <a:lnTo>
                  <a:pt x="271272" y="472440"/>
                </a:lnTo>
                <a:lnTo>
                  <a:pt x="268223" y="411480"/>
                </a:lnTo>
                <a:lnTo>
                  <a:pt x="278891" y="375666"/>
                </a:lnTo>
                <a:lnTo>
                  <a:pt x="271272" y="336042"/>
                </a:lnTo>
                <a:lnTo>
                  <a:pt x="224789" y="314706"/>
                </a:lnTo>
                <a:lnTo>
                  <a:pt x="185166" y="285750"/>
                </a:lnTo>
                <a:lnTo>
                  <a:pt x="139445" y="264414"/>
                </a:lnTo>
                <a:lnTo>
                  <a:pt x="163829" y="163830"/>
                </a:lnTo>
                <a:lnTo>
                  <a:pt x="207263" y="113538"/>
                </a:lnTo>
                <a:lnTo>
                  <a:pt x="195833" y="73914"/>
                </a:lnTo>
                <a:lnTo>
                  <a:pt x="131825" y="38862"/>
                </a:lnTo>
                <a:lnTo>
                  <a:pt x="63245" y="13716"/>
                </a:lnTo>
                <a:lnTo>
                  <a:pt x="28194" y="0"/>
                </a:lnTo>
                <a:lnTo>
                  <a:pt x="0" y="2743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66" name="Freeform 3"/>
          <p:cNvSpPr/>
          <p:nvPr/>
        </p:nvSpPr>
        <p:spPr>
          <a:xfrm>
            <a:off x="3185243" y="4906715"/>
            <a:ext cx="158026" cy="139704"/>
          </a:xfrm>
          <a:custGeom>
            <a:avLst/>
            <a:gdLst>
              <a:gd name="connsiteX0" fmla="*/ 157733 w 157733"/>
              <a:gd name="connsiteY0" fmla="*/ 92201 h 139445"/>
              <a:gd name="connsiteX1" fmla="*/ 147066 w 157733"/>
              <a:gd name="connsiteY1" fmla="*/ 57150 h 139445"/>
              <a:gd name="connsiteX2" fmla="*/ 125729 w 157733"/>
              <a:gd name="connsiteY2" fmla="*/ 17525 h 139445"/>
              <a:gd name="connsiteX3" fmla="*/ 99822 w 157733"/>
              <a:gd name="connsiteY3" fmla="*/ 0 h 139445"/>
              <a:gd name="connsiteX4" fmla="*/ 54101 w 157733"/>
              <a:gd name="connsiteY4" fmla="*/ 10667 h 139445"/>
              <a:gd name="connsiteX5" fmla="*/ 39623 w 157733"/>
              <a:gd name="connsiteY5" fmla="*/ 53339 h 139445"/>
              <a:gd name="connsiteX6" fmla="*/ 25145 w 157733"/>
              <a:gd name="connsiteY6" fmla="*/ 38861 h 139445"/>
              <a:gd name="connsiteX7" fmla="*/ 0 w 157733"/>
              <a:gd name="connsiteY7" fmla="*/ 42671 h 139445"/>
              <a:gd name="connsiteX8" fmla="*/ 0 w 157733"/>
              <a:gd name="connsiteY8" fmla="*/ 60197 h 139445"/>
              <a:gd name="connsiteX9" fmla="*/ 35813 w 157733"/>
              <a:gd name="connsiteY9" fmla="*/ 107441 h 139445"/>
              <a:gd name="connsiteX10" fmla="*/ 67817 w 157733"/>
              <a:gd name="connsiteY10" fmla="*/ 139445 h 139445"/>
              <a:gd name="connsiteX11" fmla="*/ 96773 w 157733"/>
              <a:gd name="connsiteY11" fmla="*/ 131825 h 139445"/>
              <a:gd name="connsiteX12" fmla="*/ 86105 w 157733"/>
              <a:gd name="connsiteY12" fmla="*/ 104393 h 139445"/>
              <a:gd name="connsiteX13" fmla="*/ 75438 w 157733"/>
              <a:gd name="connsiteY13" fmla="*/ 67817 h 139445"/>
              <a:gd name="connsiteX14" fmla="*/ 71627 w 157733"/>
              <a:gd name="connsiteY14" fmla="*/ 38861 h 139445"/>
              <a:gd name="connsiteX15" fmla="*/ 92963 w 157733"/>
              <a:gd name="connsiteY15" fmla="*/ 32003 h 139445"/>
              <a:gd name="connsiteX16" fmla="*/ 110489 w 157733"/>
              <a:gd name="connsiteY16" fmla="*/ 64769 h 139445"/>
              <a:gd name="connsiteX17" fmla="*/ 136397 w 157733"/>
              <a:gd name="connsiteY17" fmla="*/ 99821 h 139445"/>
              <a:gd name="connsiteX18" fmla="*/ 154685 w 157733"/>
              <a:gd name="connsiteY18" fmla="*/ 110489 h 139445"/>
              <a:gd name="connsiteX19" fmla="*/ 157733 w 157733"/>
              <a:gd name="connsiteY19" fmla="*/ 92201 h 139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157733" h="139445">
                <a:moveTo>
                  <a:pt x="157733" y="92201"/>
                </a:moveTo>
                <a:lnTo>
                  <a:pt x="147066" y="57150"/>
                </a:lnTo>
                <a:lnTo>
                  <a:pt x="125729" y="17525"/>
                </a:lnTo>
                <a:lnTo>
                  <a:pt x="99822" y="0"/>
                </a:lnTo>
                <a:lnTo>
                  <a:pt x="54101" y="10667"/>
                </a:lnTo>
                <a:lnTo>
                  <a:pt x="39623" y="53339"/>
                </a:lnTo>
                <a:lnTo>
                  <a:pt x="25145" y="38861"/>
                </a:lnTo>
                <a:lnTo>
                  <a:pt x="0" y="42671"/>
                </a:lnTo>
                <a:lnTo>
                  <a:pt x="0" y="60197"/>
                </a:lnTo>
                <a:lnTo>
                  <a:pt x="35813" y="107441"/>
                </a:lnTo>
                <a:lnTo>
                  <a:pt x="67817" y="139445"/>
                </a:lnTo>
                <a:lnTo>
                  <a:pt x="96773" y="131825"/>
                </a:lnTo>
                <a:lnTo>
                  <a:pt x="86105" y="104393"/>
                </a:lnTo>
                <a:lnTo>
                  <a:pt x="75438" y="67817"/>
                </a:lnTo>
                <a:lnTo>
                  <a:pt x="71627" y="38861"/>
                </a:lnTo>
                <a:lnTo>
                  <a:pt x="92963" y="32003"/>
                </a:lnTo>
                <a:lnTo>
                  <a:pt x="110489" y="64769"/>
                </a:lnTo>
                <a:lnTo>
                  <a:pt x="136397" y="99821"/>
                </a:lnTo>
                <a:lnTo>
                  <a:pt x="154685" y="110489"/>
                </a:lnTo>
                <a:lnTo>
                  <a:pt x="157733" y="92201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67" name="Freeform 3"/>
          <p:cNvSpPr/>
          <p:nvPr/>
        </p:nvSpPr>
        <p:spPr>
          <a:xfrm>
            <a:off x="3138675" y="4522717"/>
            <a:ext cx="193907" cy="397739"/>
          </a:xfrm>
          <a:custGeom>
            <a:avLst/>
            <a:gdLst>
              <a:gd name="connsiteX0" fmla="*/ 193548 w 193548"/>
              <a:gd name="connsiteY0" fmla="*/ 21336 h 397002"/>
              <a:gd name="connsiteX1" fmla="*/ 143255 w 193548"/>
              <a:gd name="connsiteY1" fmla="*/ 75438 h 397002"/>
              <a:gd name="connsiteX2" fmla="*/ 92964 w 193548"/>
              <a:gd name="connsiteY2" fmla="*/ 115061 h 397002"/>
              <a:gd name="connsiteX3" fmla="*/ 46482 w 193548"/>
              <a:gd name="connsiteY3" fmla="*/ 182117 h 397002"/>
              <a:gd name="connsiteX4" fmla="*/ 60960 w 193548"/>
              <a:gd name="connsiteY4" fmla="*/ 200405 h 397002"/>
              <a:gd name="connsiteX5" fmla="*/ 60960 w 193548"/>
              <a:gd name="connsiteY5" fmla="*/ 239267 h 397002"/>
              <a:gd name="connsiteX6" fmla="*/ 49529 w 193548"/>
              <a:gd name="connsiteY6" fmla="*/ 272034 h 397002"/>
              <a:gd name="connsiteX7" fmla="*/ 43433 w 193548"/>
              <a:gd name="connsiteY7" fmla="*/ 322326 h 397002"/>
              <a:gd name="connsiteX8" fmla="*/ 46482 w 193548"/>
              <a:gd name="connsiteY8" fmla="*/ 397002 h 397002"/>
              <a:gd name="connsiteX9" fmla="*/ 14477 w 193548"/>
              <a:gd name="connsiteY9" fmla="*/ 364998 h 397002"/>
              <a:gd name="connsiteX10" fmla="*/ 0 w 193548"/>
              <a:gd name="connsiteY10" fmla="*/ 304038 h 397002"/>
              <a:gd name="connsiteX11" fmla="*/ 14477 w 193548"/>
              <a:gd name="connsiteY11" fmla="*/ 246888 h 397002"/>
              <a:gd name="connsiteX12" fmla="*/ 22098 w 193548"/>
              <a:gd name="connsiteY12" fmla="*/ 214884 h 397002"/>
              <a:gd name="connsiteX13" fmla="*/ 6858 w 193548"/>
              <a:gd name="connsiteY13" fmla="*/ 189738 h 397002"/>
              <a:gd name="connsiteX14" fmla="*/ 22098 w 193548"/>
              <a:gd name="connsiteY14" fmla="*/ 153923 h 397002"/>
              <a:gd name="connsiteX15" fmla="*/ 57150 w 193548"/>
              <a:gd name="connsiteY15" fmla="*/ 110490 h 397002"/>
              <a:gd name="connsiteX16" fmla="*/ 121920 w 193548"/>
              <a:gd name="connsiteY16" fmla="*/ 57150 h 397002"/>
              <a:gd name="connsiteX17" fmla="*/ 188976 w 193548"/>
              <a:gd name="connsiteY17" fmla="*/ 0 h 397002"/>
              <a:gd name="connsiteX18" fmla="*/ 193548 w 193548"/>
              <a:gd name="connsiteY18" fmla="*/ 21336 h 3970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193548" h="397002">
                <a:moveTo>
                  <a:pt x="193548" y="21336"/>
                </a:moveTo>
                <a:lnTo>
                  <a:pt x="143255" y="75438"/>
                </a:lnTo>
                <a:lnTo>
                  <a:pt x="92964" y="115061"/>
                </a:lnTo>
                <a:lnTo>
                  <a:pt x="46482" y="182117"/>
                </a:lnTo>
                <a:lnTo>
                  <a:pt x="60960" y="200405"/>
                </a:lnTo>
                <a:lnTo>
                  <a:pt x="60960" y="239267"/>
                </a:lnTo>
                <a:lnTo>
                  <a:pt x="49529" y="272034"/>
                </a:lnTo>
                <a:lnTo>
                  <a:pt x="43433" y="322326"/>
                </a:lnTo>
                <a:lnTo>
                  <a:pt x="46482" y="397002"/>
                </a:lnTo>
                <a:lnTo>
                  <a:pt x="14477" y="364998"/>
                </a:lnTo>
                <a:lnTo>
                  <a:pt x="0" y="304038"/>
                </a:lnTo>
                <a:lnTo>
                  <a:pt x="14477" y="246888"/>
                </a:lnTo>
                <a:lnTo>
                  <a:pt x="22098" y="214884"/>
                </a:lnTo>
                <a:lnTo>
                  <a:pt x="6858" y="189738"/>
                </a:lnTo>
                <a:lnTo>
                  <a:pt x="22098" y="153923"/>
                </a:lnTo>
                <a:lnTo>
                  <a:pt x="57150" y="110490"/>
                </a:lnTo>
                <a:lnTo>
                  <a:pt x="121920" y="57150"/>
                </a:lnTo>
                <a:lnTo>
                  <a:pt x="188976" y="0"/>
                </a:lnTo>
                <a:lnTo>
                  <a:pt x="193548" y="21336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68" name="Freeform 3"/>
          <p:cNvSpPr/>
          <p:nvPr/>
        </p:nvSpPr>
        <p:spPr>
          <a:xfrm>
            <a:off x="3289830" y="4447139"/>
            <a:ext cx="150393" cy="78632"/>
          </a:xfrm>
          <a:custGeom>
            <a:avLst/>
            <a:gdLst>
              <a:gd name="connsiteX0" fmla="*/ 0 w 150114"/>
              <a:gd name="connsiteY0" fmla="*/ 46482 h 78486"/>
              <a:gd name="connsiteX1" fmla="*/ 56388 w 150114"/>
              <a:gd name="connsiteY1" fmla="*/ 21336 h 78486"/>
              <a:gd name="connsiteX2" fmla="*/ 110489 w 150114"/>
              <a:gd name="connsiteY2" fmla="*/ 0 h 78486"/>
              <a:gd name="connsiteX3" fmla="*/ 150113 w 150114"/>
              <a:gd name="connsiteY3" fmla="*/ 3810 h 78486"/>
              <a:gd name="connsiteX4" fmla="*/ 128016 w 150114"/>
              <a:gd name="connsiteY4" fmla="*/ 21336 h 78486"/>
              <a:gd name="connsiteX5" fmla="*/ 74675 w 150114"/>
              <a:gd name="connsiteY5" fmla="*/ 39624 h 78486"/>
              <a:gd name="connsiteX6" fmla="*/ 35051 w 150114"/>
              <a:gd name="connsiteY6" fmla="*/ 50292 h 78486"/>
              <a:gd name="connsiteX7" fmla="*/ 0 w 150114"/>
              <a:gd name="connsiteY7" fmla="*/ 78486 h 78486"/>
              <a:gd name="connsiteX8" fmla="*/ 0 w 150114"/>
              <a:gd name="connsiteY8" fmla="*/ 46482 h 784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0114" h="78486">
                <a:moveTo>
                  <a:pt x="0" y="46482"/>
                </a:moveTo>
                <a:lnTo>
                  <a:pt x="56388" y="21336"/>
                </a:lnTo>
                <a:lnTo>
                  <a:pt x="110489" y="0"/>
                </a:lnTo>
                <a:lnTo>
                  <a:pt x="150113" y="3810"/>
                </a:lnTo>
                <a:lnTo>
                  <a:pt x="128016" y="21336"/>
                </a:lnTo>
                <a:lnTo>
                  <a:pt x="74675" y="39624"/>
                </a:lnTo>
                <a:lnTo>
                  <a:pt x="35051" y="50292"/>
                </a:lnTo>
                <a:lnTo>
                  <a:pt x="0" y="78486"/>
                </a:lnTo>
                <a:lnTo>
                  <a:pt x="0" y="4648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69" name="Freeform 3"/>
          <p:cNvSpPr/>
          <p:nvPr/>
        </p:nvSpPr>
        <p:spPr>
          <a:xfrm>
            <a:off x="3475340" y="4479203"/>
            <a:ext cx="236658" cy="204594"/>
          </a:xfrm>
          <a:custGeom>
            <a:avLst/>
            <a:gdLst>
              <a:gd name="connsiteX0" fmla="*/ 15239 w 236220"/>
              <a:gd name="connsiteY0" fmla="*/ 18288 h 204215"/>
              <a:gd name="connsiteX1" fmla="*/ 18287 w 236220"/>
              <a:gd name="connsiteY1" fmla="*/ 40385 h 204215"/>
              <a:gd name="connsiteX2" fmla="*/ 4572 w 236220"/>
              <a:gd name="connsiteY2" fmla="*/ 67817 h 204215"/>
              <a:gd name="connsiteX3" fmla="*/ 0 w 236220"/>
              <a:gd name="connsiteY3" fmla="*/ 100583 h 204215"/>
              <a:gd name="connsiteX4" fmla="*/ 7619 w 236220"/>
              <a:gd name="connsiteY4" fmla="*/ 129539 h 204215"/>
              <a:gd name="connsiteX5" fmla="*/ 28955 w 236220"/>
              <a:gd name="connsiteY5" fmla="*/ 147065 h 204215"/>
              <a:gd name="connsiteX6" fmla="*/ 68579 w 236220"/>
              <a:gd name="connsiteY6" fmla="*/ 150876 h 204215"/>
              <a:gd name="connsiteX7" fmla="*/ 96773 w 236220"/>
              <a:gd name="connsiteY7" fmla="*/ 147065 h 204215"/>
              <a:gd name="connsiteX8" fmla="*/ 111251 w 236220"/>
              <a:gd name="connsiteY8" fmla="*/ 186689 h 204215"/>
              <a:gd name="connsiteX9" fmla="*/ 150113 w 236220"/>
              <a:gd name="connsiteY9" fmla="*/ 204215 h 204215"/>
              <a:gd name="connsiteX10" fmla="*/ 179069 w 236220"/>
              <a:gd name="connsiteY10" fmla="*/ 186689 h 204215"/>
              <a:gd name="connsiteX11" fmla="*/ 189737 w 236220"/>
              <a:gd name="connsiteY11" fmla="*/ 153923 h 204215"/>
              <a:gd name="connsiteX12" fmla="*/ 193547 w 236220"/>
              <a:gd name="connsiteY12" fmla="*/ 93726 h 204215"/>
              <a:gd name="connsiteX13" fmla="*/ 236219 w 236220"/>
              <a:gd name="connsiteY13" fmla="*/ 43433 h 204215"/>
              <a:gd name="connsiteX14" fmla="*/ 233172 w 236220"/>
              <a:gd name="connsiteY14" fmla="*/ 0 h 204215"/>
              <a:gd name="connsiteX15" fmla="*/ 204215 w 236220"/>
              <a:gd name="connsiteY15" fmla="*/ 18288 h 204215"/>
              <a:gd name="connsiteX16" fmla="*/ 186689 w 236220"/>
              <a:gd name="connsiteY16" fmla="*/ 46482 h 204215"/>
              <a:gd name="connsiteX17" fmla="*/ 150113 w 236220"/>
              <a:gd name="connsiteY17" fmla="*/ 89915 h 204215"/>
              <a:gd name="connsiteX18" fmla="*/ 157733 w 236220"/>
              <a:gd name="connsiteY18" fmla="*/ 129539 h 204215"/>
              <a:gd name="connsiteX19" fmla="*/ 154685 w 236220"/>
              <a:gd name="connsiteY19" fmla="*/ 169163 h 204215"/>
              <a:gd name="connsiteX20" fmla="*/ 136397 w 236220"/>
              <a:gd name="connsiteY20" fmla="*/ 158495 h 204215"/>
              <a:gd name="connsiteX21" fmla="*/ 128777 w 236220"/>
              <a:gd name="connsiteY21" fmla="*/ 118871 h 204215"/>
              <a:gd name="connsiteX22" fmla="*/ 93725 w 236220"/>
              <a:gd name="connsiteY22" fmla="*/ 100583 h 204215"/>
              <a:gd name="connsiteX23" fmla="*/ 68579 w 236220"/>
              <a:gd name="connsiteY23" fmla="*/ 121920 h 204215"/>
              <a:gd name="connsiteX24" fmla="*/ 43433 w 236220"/>
              <a:gd name="connsiteY24" fmla="*/ 107441 h 204215"/>
              <a:gd name="connsiteX25" fmla="*/ 39623 w 236220"/>
              <a:gd name="connsiteY25" fmla="*/ 72389 h 204215"/>
              <a:gd name="connsiteX26" fmla="*/ 64769 w 236220"/>
              <a:gd name="connsiteY26" fmla="*/ 14477 h 204215"/>
              <a:gd name="connsiteX27" fmla="*/ 43433 w 236220"/>
              <a:gd name="connsiteY27" fmla="*/ 3809 h 204215"/>
              <a:gd name="connsiteX28" fmla="*/ 15239 w 236220"/>
              <a:gd name="connsiteY28" fmla="*/ 18288 h 2042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236220" h="204215">
                <a:moveTo>
                  <a:pt x="15239" y="18288"/>
                </a:moveTo>
                <a:lnTo>
                  <a:pt x="18287" y="40385"/>
                </a:lnTo>
                <a:lnTo>
                  <a:pt x="4572" y="67817"/>
                </a:lnTo>
                <a:lnTo>
                  <a:pt x="0" y="100583"/>
                </a:lnTo>
                <a:lnTo>
                  <a:pt x="7619" y="129539"/>
                </a:lnTo>
                <a:lnTo>
                  <a:pt x="28955" y="147065"/>
                </a:lnTo>
                <a:lnTo>
                  <a:pt x="68579" y="150876"/>
                </a:lnTo>
                <a:lnTo>
                  <a:pt x="96773" y="147065"/>
                </a:lnTo>
                <a:lnTo>
                  <a:pt x="111251" y="186689"/>
                </a:lnTo>
                <a:lnTo>
                  <a:pt x="150113" y="204215"/>
                </a:lnTo>
                <a:lnTo>
                  <a:pt x="179069" y="186689"/>
                </a:lnTo>
                <a:lnTo>
                  <a:pt x="189737" y="153923"/>
                </a:lnTo>
                <a:lnTo>
                  <a:pt x="193547" y="93726"/>
                </a:lnTo>
                <a:lnTo>
                  <a:pt x="236219" y="43433"/>
                </a:lnTo>
                <a:lnTo>
                  <a:pt x="233172" y="0"/>
                </a:lnTo>
                <a:lnTo>
                  <a:pt x="204215" y="18288"/>
                </a:lnTo>
                <a:lnTo>
                  <a:pt x="186689" y="46482"/>
                </a:lnTo>
                <a:lnTo>
                  <a:pt x="150113" y="89915"/>
                </a:lnTo>
                <a:lnTo>
                  <a:pt x="157733" y="129539"/>
                </a:lnTo>
                <a:lnTo>
                  <a:pt x="154685" y="169163"/>
                </a:lnTo>
                <a:lnTo>
                  <a:pt x="136397" y="158495"/>
                </a:lnTo>
                <a:lnTo>
                  <a:pt x="128777" y="118871"/>
                </a:lnTo>
                <a:lnTo>
                  <a:pt x="93725" y="100583"/>
                </a:lnTo>
                <a:lnTo>
                  <a:pt x="68579" y="121920"/>
                </a:lnTo>
                <a:lnTo>
                  <a:pt x="43433" y="107441"/>
                </a:lnTo>
                <a:lnTo>
                  <a:pt x="39623" y="72389"/>
                </a:lnTo>
                <a:lnTo>
                  <a:pt x="64769" y="14477"/>
                </a:lnTo>
                <a:lnTo>
                  <a:pt x="43433" y="3809"/>
                </a:lnTo>
                <a:lnTo>
                  <a:pt x="15239" y="1828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70" name="Freeform 3"/>
          <p:cNvSpPr/>
          <p:nvPr/>
        </p:nvSpPr>
        <p:spPr>
          <a:xfrm>
            <a:off x="3496716" y="4450957"/>
            <a:ext cx="445069" cy="502326"/>
          </a:xfrm>
          <a:custGeom>
            <a:avLst/>
            <a:gdLst>
              <a:gd name="connsiteX0" fmla="*/ 332994 w 444245"/>
              <a:gd name="connsiteY0" fmla="*/ 0 h 501396"/>
              <a:gd name="connsiteX1" fmla="*/ 390906 w 444245"/>
              <a:gd name="connsiteY1" fmla="*/ 32003 h 501396"/>
              <a:gd name="connsiteX2" fmla="*/ 433578 w 444245"/>
              <a:gd name="connsiteY2" fmla="*/ 46482 h 501396"/>
              <a:gd name="connsiteX3" fmla="*/ 429767 w 444245"/>
              <a:gd name="connsiteY3" fmla="*/ 71627 h 501396"/>
              <a:gd name="connsiteX4" fmla="*/ 364998 w 444245"/>
              <a:gd name="connsiteY4" fmla="*/ 121920 h 501396"/>
              <a:gd name="connsiteX5" fmla="*/ 275844 w 444245"/>
              <a:gd name="connsiteY5" fmla="*/ 200405 h 501396"/>
              <a:gd name="connsiteX6" fmla="*/ 404622 w 444245"/>
              <a:gd name="connsiteY6" fmla="*/ 128777 h 501396"/>
              <a:gd name="connsiteX7" fmla="*/ 429767 w 444245"/>
              <a:gd name="connsiteY7" fmla="*/ 143255 h 501396"/>
              <a:gd name="connsiteX8" fmla="*/ 444245 w 444245"/>
              <a:gd name="connsiteY8" fmla="*/ 211073 h 501396"/>
              <a:gd name="connsiteX9" fmla="*/ 415289 w 444245"/>
              <a:gd name="connsiteY9" fmla="*/ 232409 h 501396"/>
              <a:gd name="connsiteX10" fmla="*/ 380238 w 444245"/>
              <a:gd name="connsiteY10" fmla="*/ 243077 h 501396"/>
              <a:gd name="connsiteX11" fmla="*/ 329945 w 444245"/>
              <a:gd name="connsiteY11" fmla="*/ 297179 h 501396"/>
              <a:gd name="connsiteX12" fmla="*/ 294132 w 444245"/>
              <a:gd name="connsiteY12" fmla="*/ 350520 h 501396"/>
              <a:gd name="connsiteX13" fmla="*/ 265176 w 444245"/>
              <a:gd name="connsiteY13" fmla="*/ 386333 h 501396"/>
              <a:gd name="connsiteX14" fmla="*/ 230123 w 444245"/>
              <a:gd name="connsiteY14" fmla="*/ 407670 h 501396"/>
              <a:gd name="connsiteX15" fmla="*/ 197358 w 444245"/>
              <a:gd name="connsiteY15" fmla="*/ 415289 h 501396"/>
              <a:gd name="connsiteX16" fmla="*/ 201167 w 444245"/>
              <a:gd name="connsiteY16" fmla="*/ 451103 h 501396"/>
              <a:gd name="connsiteX17" fmla="*/ 189738 w 444245"/>
              <a:gd name="connsiteY17" fmla="*/ 493776 h 501396"/>
              <a:gd name="connsiteX18" fmla="*/ 161544 w 444245"/>
              <a:gd name="connsiteY18" fmla="*/ 501395 h 501396"/>
              <a:gd name="connsiteX19" fmla="*/ 144017 w 444245"/>
              <a:gd name="connsiteY19" fmla="*/ 486917 h 501396"/>
              <a:gd name="connsiteX20" fmla="*/ 133350 w 444245"/>
              <a:gd name="connsiteY20" fmla="*/ 457961 h 501396"/>
              <a:gd name="connsiteX21" fmla="*/ 125729 w 444245"/>
              <a:gd name="connsiteY21" fmla="*/ 429006 h 501396"/>
              <a:gd name="connsiteX22" fmla="*/ 101345 w 444245"/>
              <a:gd name="connsiteY22" fmla="*/ 415289 h 501396"/>
              <a:gd name="connsiteX23" fmla="*/ 54101 w 444245"/>
              <a:gd name="connsiteY23" fmla="*/ 429006 h 501396"/>
              <a:gd name="connsiteX24" fmla="*/ 10667 w 444245"/>
              <a:gd name="connsiteY24" fmla="*/ 457961 h 501396"/>
              <a:gd name="connsiteX25" fmla="*/ 0 w 444245"/>
              <a:gd name="connsiteY25" fmla="*/ 429006 h 501396"/>
              <a:gd name="connsiteX26" fmla="*/ 64770 w 444245"/>
              <a:gd name="connsiteY26" fmla="*/ 393953 h 501396"/>
              <a:gd name="connsiteX27" fmla="*/ 118110 w 444245"/>
              <a:gd name="connsiteY27" fmla="*/ 375665 h 501396"/>
              <a:gd name="connsiteX28" fmla="*/ 150876 w 444245"/>
              <a:gd name="connsiteY28" fmla="*/ 386333 h 501396"/>
              <a:gd name="connsiteX29" fmla="*/ 154686 w 444245"/>
              <a:gd name="connsiteY29" fmla="*/ 422909 h 501396"/>
              <a:gd name="connsiteX30" fmla="*/ 165354 w 444245"/>
              <a:gd name="connsiteY30" fmla="*/ 465582 h 501396"/>
              <a:gd name="connsiteX31" fmla="*/ 172211 w 444245"/>
              <a:gd name="connsiteY31" fmla="*/ 429006 h 501396"/>
              <a:gd name="connsiteX32" fmla="*/ 186689 w 444245"/>
              <a:gd name="connsiteY32" fmla="*/ 393953 h 501396"/>
              <a:gd name="connsiteX33" fmla="*/ 236220 w 444245"/>
              <a:gd name="connsiteY33" fmla="*/ 375665 h 501396"/>
              <a:gd name="connsiteX34" fmla="*/ 286511 w 444245"/>
              <a:gd name="connsiteY34" fmla="*/ 332994 h 501396"/>
              <a:gd name="connsiteX35" fmla="*/ 318516 w 444245"/>
              <a:gd name="connsiteY35" fmla="*/ 286511 h 501396"/>
              <a:gd name="connsiteX36" fmla="*/ 375666 w 444245"/>
              <a:gd name="connsiteY36" fmla="*/ 225551 h 501396"/>
              <a:gd name="connsiteX37" fmla="*/ 390906 w 444245"/>
              <a:gd name="connsiteY37" fmla="*/ 192785 h 501396"/>
              <a:gd name="connsiteX38" fmla="*/ 383286 w 444245"/>
              <a:gd name="connsiteY38" fmla="*/ 164591 h 501396"/>
              <a:gd name="connsiteX39" fmla="*/ 340614 w 444245"/>
              <a:gd name="connsiteY39" fmla="*/ 192785 h 501396"/>
              <a:gd name="connsiteX40" fmla="*/ 283464 w 444245"/>
              <a:gd name="connsiteY40" fmla="*/ 229361 h 501396"/>
              <a:gd name="connsiteX41" fmla="*/ 243839 w 444245"/>
              <a:gd name="connsiteY41" fmla="*/ 257555 h 501396"/>
              <a:gd name="connsiteX42" fmla="*/ 218694 w 444245"/>
              <a:gd name="connsiteY42" fmla="*/ 229361 h 501396"/>
              <a:gd name="connsiteX43" fmla="*/ 275844 w 444245"/>
              <a:gd name="connsiteY43" fmla="*/ 164591 h 501396"/>
              <a:gd name="connsiteX44" fmla="*/ 322326 w 444245"/>
              <a:gd name="connsiteY44" fmla="*/ 118109 h 501396"/>
              <a:gd name="connsiteX45" fmla="*/ 386333 w 444245"/>
              <a:gd name="connsiteY45" fmla="*/ 71627 h 501396"/>
              <a:gd name="connsiteX46" fmla="*/ 343661 w 444245"/>
              <a:gd name="connsiteY46" fmla="*/ 39623 h 501396"/>
              <a:gd name="connsiteX47" fmla="*/ 304800 w 444245"/>
              <a:gd name="connsiteY47" fmla="*/ 0 h 501396"/>
              <a:gd name="connsiteX48" fmla="*/ 332994 w 444245"/>
              <a:gd name="connsiteY48" fmla="*/ 0 h 5013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</a:cxnLst>
            <a:rect l="l" t="t" r="r" b="b"/>
            <a:pathLst>
              <a:path w="444245" h="501396">
                <a:moveTo>
                  <a:pt x="332994" y="0"/>
                </a:moveTo>
                <a:lnTo>
                  <a:pt x="390906" y="32003"/>
                </a:lnTo>
                <a:lnTo>
                  <a:pt x="433578" y="46482"/>
                </a:lnTo>
                <a:lnTo>
                  <a:pt x="429767" y="71627"/>
                </a:lnTo>
                <a:lnTo>
                  <a:pt x="364998" y="121920"/>
                </a:lnTo>
                <a:lnTo>
                  <a:pt x="275844" y="200405"/>
                </a:lnTo>
                <a:lnTo>
                  <a:pt x="404622" y="128777"/>
                </a:lnTo>
                <a:lnTo>
                  <a:pt x="429767" y="143255"/>
                </a:lnTo>
                <a:lnTo>
                  <a:pt x="444245" y="211073"/>
                </a:lnTo>
                <a:lnTo>
                  <a:pt x="415289" y="232409"/>
                </a:lnTo>
                <a:lnTo>
                  <a:pt x="380238" y="243077"/>
                </a:lnTo>
                <a:lnTo>
                  <a:pt x="329945" y="297179"/>
                </a:lnTo>
                <a:lnTo>
                  <a:pt x="294132" y="350520"/>
                </a:lnTo>
                <a:lnTo>
                  <a:pt x="265176" y="386333"/>
                </a:lnTo>
                <a:lnTo>
                  <a:pt x="230123" y="407670"/>
                </a:lnTo>
                <a:lnTo>
                  <a:pt x="197358" y="415289"/>
                </a:lnTo>
                <a:lnTo>
                  <a:pt x="201167" y="451103"/>
                </a:lnTo>
                <a:lnTo>
                  <a:pt x="189738" y="493776"/>
                </a:lnTo>
                <a:lnTo>
                  <a:pt x="161544" y="501395"/>
                </a:lnTo>
                <a:lnTo>
                  <a:pt x="144017" y="486917"/>
                </a:lnTo>
                <a:lnTo>
                  <a:pt x="133350" y="457961"/>
                </a:lnTo>
                <a:lnTo>
                  <a:pt x="125729" y="429006"/>
                </a:lnTo>
                <a:lnTo>
                  <a:pt x="101345" y="415289"/>
                </a:lnTo>
                <a:lnTo>
                  <a:pt x="54101" y="429006"/>
                </a:lnTo>
                <a:lnTo>
                  <a:pt x="10667" y="457961"/>
                </a:lnTo>
                <a:lnTo>
                  <a:pt x="0" y="429006"/>
                </a:lnTo>
                <a:lnTo>
                  <a:pt x="64770" y="393953"/>
                </a:lnTo>
                <a:lnTo>
                  <a:pt x="118110" y="375665"/>
                </a:lnTo>
                <a:lnTo>
                  <a:pt x="150876" y="386333"/>
                </a:lnTo>
                <a:lnTo>
                  <a:pt x="154686" y="422909"/>
                </a:lnTo>
                <a:lnTo>
                  <a:pt x="165354" y="465582"/>
                </a:lnTo>
                <a:lnTo>
                  <a:pt x="172211" y="429006"/>
                </a:lnTo>
                <a:lnTo>
                  <a:pt x="186689" y="393953"/>
                </a:lnTo>
                <a:lnTo>
                  <a:pt x="236220" y="375665"/>
                </a:lnTo>
                <a:lnTo>
                  <a:pt x="286511" y="332994"/>
                </a:lnTo>
                <a:lnTo>
                  <a:pt x="318516" y="286511"/>
                </a:lnTo>
                <a:lnTo>
                  <a:pt x="375666" y="225551"/>
                </a:lnTo>
                <a:lnTo>
                  <a:pt x="390906" y="192785"/>
                </a:lnTo>
                <a:lnTo>
                  <a:pt x="383286" y="164591"/>
                </a:lnTo>
                <a:lnTo>
                  <a:pt x="340614" y="192785"/>
                </a:lnTo>
                <a:lnTo>
                  <a:pt x="283464" y="229361"/>
                </a:lnTo>
                <a:lnTo>
                  <a:pt x="243839" y="257555"/>
                </a:lnTo>
                <a:lnTo>
                  <a:pt x="218694" y="229361"/>
                </a:lnTo>
                <a:lnTo>
                  <a:pt x="275844" y="164591"/>
                </a:lnTo>
                <a:lnTo>
                  <a:pt x="322326" y="118109"/>
                </a:lnTo>
                <a:lnTo>
                  <a:pt x="386333" y="71627"/>
                </a:lnTo>
                <a:lnTo>
                  <a:pt x="343661" y="39623"/>
                </a:lnTo>
                <a:lnTo>
                  <a:pt x="304800" y="0"/>
                </a:lnTo>
                <a:lnTo>
                  <a:pt x="33299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71" name="Freeform 3"/>
          <p:cNvSpPr/>
          <p:nvPr/>
        </p:nvSpPr>
        <p:spPr>
          <a:xfrm>
            <a:off x="4157068" y="4934961"/>
            <a:ext cx="167951" cy="348117"/>
          </a:xfrm>
          <a:custGeom>
            <a:avLst/>
            <a:gdLst>
              <a:gd name="connsiteX0" fmla="*/ 167640 w 167640"/>
              <a:gd name="connsiteY0" fmla="*/ 0 h 347472"/>
              <a:gd name="connsiteX1" fmla="*/ 21336 w 167640"/>
              <a:gd name="connsiteY1" fmla="*/ 60960 h 347472"/>
              <a:gd name="connsiteX2" fmla="*/ 27432 w 167640"/>
              <a:gd name="connsiteY2" fmla="*/ 125730 h 347472"/>
              <a:gd name="connsiteX3" fmla="*/ 16764 w 167640"/>
              <a:gd name="connsiteY3" fmla="*/ 197358 h 347472"/>
              <a:gd name="connsiteX4" fmla="*/ 6096 w 167640"/>
              <a:gd name="connsiteY4" fmla="*/ 240030 h 347472"/>
              <a:gd name="connsiteX5" fmla="*/ 0 w 167640"/>
              <a:gd name="connsiteY5" fmla="*/ 275844 h 347472"/>
              <a:gd name="connsiteX6" fmla="*/ 42672 w 167640"/>
              <a:gd name="connsiteY6" fmla="*/ 304800 h 347472"/>
              <a:gd name="connsiteX7" fmla="*/ 106680 w 167640"/>
              <a:gd name="connsiteY7" fmla="*/ 347472 h 347472"/>
              <a:gd name="connsiteX8" fmla="*/ 128778 w 167640"/>
              <a:gd name="connsiteY8" fmla="*/ 344424 h 347472"/>
              <a:gd name="connsiteX9" fmla="*/ 113538 w 167640"/>
              <a:gd name="connsiteY9" fmla="*/ 318516 h 347472"/>
              <a:gd name="connsiteX10" fmla="*/ 78486 w 167640"/>
              <a:gd name="connsiteY10" fmla="*/ 283464 h 347472"/>
              <a:gd name="connsiteX11" fmla="*/ 42672 w 167640"/>
              <a:gd name="connsiteY11" fmla="*/ 262128 h 347472"/>
              <a:gd name="connsiteX12" fmla="*/ 56388 w 167640"/>
              <a:gd name="connsiteY12" fmla="*/ 183642 h 347472"/>
              <a:gd name="connsiteX13" fmla="*/ 70866 w 167640"/>
              <a:gd name="connsiteY13" fmla="*/ 111252 h 347472"/>
              <a:gd name="connsiteX14" fmla="*/ 78486 w 167640"/>
              <a:gd name="connsiteY14" fmla="*/ 79248 h 347472"/>
              <a:gd name="connsiteX15" fmla="*/ 131826 w 167640"/>
              <a:gd name="connsiteY15" fmla="*/ 47244 h 347472"/>
              <a:gd name="connsiteX16" fmla="*/ 167640 w 167640"/>
              <a:gd name="connsiteY16" fmla="*/ 39624 h 347472"/>
              <a:gd name="connsiteX17" fmla="*/ 167640 w 167640"/>
              <a:gd name="connsiteY17" fmla="*/ 0 h 347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67640" h="347472">
                <a:moveTo>
                  <a:pt x="167640" y="0"/>
                </a:moveTo>
                <a:lnTo>
                  <a:pt x="21336" y="60960"/>
                </a:lnTo>
                <a:lnTo>
                  <a:pt x="27432" y="125730"/>
                </a:lnTo>
                <a:lnTo>
                  <a:pt x="16764" y="197358"/>
                </a:lnTo>
                <a:lnTo>
                  <a:pt x="6096" y="240030"/>
                </a:lnTo>
                <a:lnTo>
                  <a:pt x="0" y="275844"/>
                </a:lnTo>
                <a:lnTo>
                  <a:pt x="42672" y="304800"/>
                </a:lnTo>
                <a:lnTo>
                  <a:pt x="106680" y="347472"/>
                </a:lnTo>
                <a:lnTo>
                  <a:pt x="128778" y="344424"/>
                </a:lnTo>
                <a:lnTo>
                  <a:pt x="113538" y="318516"/>
                </a:lnTo>
                <a:lnTo>
                  <a:pt x="78486" y="283464"/>
                </a:lnTo>
                <a:lnTo>
                  <a:pt x="42672" y="262128"/>
                </a:lnTo>
                <a:lnTo>
                  <a:pt x="56388" y="183642"/>
                </a:lnTo>
                <a:lnTo>
                  <a:pt x="70866" y="111252"/>
                </a:lnTo>
                <a:lnTo>
                  <a:pt x="78486" y="79248"/>
                </a:lnTo>
                <a:lnTo>
                  <a:pt x="131826" y="47244"/>
                </a:lnTo>
                <a:lnTo>
                  <a:pt x="167640" y="39624"/>
                </a:lnTo>
                <a:lnTo>
                  <a:pt x="16764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72" name="Freeform 3"/>
          <p:cNvSpPr/>
          <p:nvPr/>
        </p:nvSpPr>
        <p:spPr>
          <a:xfrm>
            <a:off x="3432589" y="4899081"/>
            <a:ext cx="197723" cy="190853"/>
          </a:xfrm>
          <a:custGeom>
            <a:avLst/>
            <a:gdLst>
              <a:gd name="connsiteX0" fmla="*/ 24383 w 197357"/>
              <a:gd name="connsiteY0" fmla="*/ 0 h 190500"/>
              <a:gd name="connsiteX1" fmla="*/ 3047 w 197357"/>
              <a:gd name="connsiteY1" fmla="*/ 39623 h 190500"/>
              <a:gd name="connsiteX2" fmla="*/ 0 w 197357"/>
              <a:gd name="connsiteY2" fmla="*/ 83057 h 190500"/>
              <a:gd name="connsiteX3" fmla="*/ 36575 w 197357"/>
              <a:gd name="connsiteY3" fmla="*/ 112013 h 190500"/>
              <a:gd name="connsiteX4" fmla="*/ 79247 w 197357"/>
              <a:gd name="connsiteY4" fmla="*/ 125729 h 190500"/>
              <a:gd name="connsiteX5" fmla="*/ 107441 w 197357"/>
              <a:gd name="connsiteY5" fmla="*/ 104394 h 190500"/>
              <a:gd name="connsiteX6" fmla="*/ 121919 w 197357"/>
              <a:gd name="connsiteY6" fmla="*/ 78485 h 190500"/>
              <a:gd name="connsiteX7" fmla="*/ 153923 w 197357"/>
              <a:gd name="connsiteY7" fmla="*/ 96773 h 190500"/>
              <a:gd name="connsiteX8" fmla="*/ 124967 w 197357"/>
              <a:gd name="connsiteY8" fmla="*/ 115061 h 190500"/>
              <a:gd name="connsiteX9" fmla="*/ 118109 w 197357"/>
              <a:gd name="connsiteY9" fmla="*/ 144017 h 190500"/>
              <a:gd name="connsiteX10" fmla="*/ 136397 w 197357"/>
              <a:gd name="connsiteY10" fmla="*/ 164591 h 190500"/>
              <a:gd name="connsiteX11" fmla="*/ 186689 w 197357"/>
              <a:gd name="connsiteY11" fmla="*/ 190500 h 190500"/>
              <a:gd name="connsiteX12" fmla="*/ 197357 w 197357"/>
              <a:gd name="connsiteY12" fmla="*/ 168401 h 190500"/>
              <a:gd name="connsiteX13" fmla="*/ 175259 w 197357"/>
              <a:gd name="connsiteY13" fmla="*/ 150876 h 190500"/>
              <a:gd name="connsiteX14" fmla="*/ 168401 w 197357"/>
              <a:gd name="connsiteY14" fmla="*/ 133350 h 190500"/>
              <a:gd name="connsiteX15" fmla="*/ 186689 w 197357"/>
              <a:gd name="connsiteY15" fmla="*/ 115061 h 190500"/>
              <a:gd name="connsiteX16" fmla="*/ 189737 w 197357"/>
              <a:gd name="connsiteY16" fmla="*/ 93726 h 190500"/>
              <a:gd name="connsiteX17" fmla="*/ 175259 w 197357"/>
              <a:gd name="connsiteY17" fmla="*/ 60959 h 190500"/>
              <a:gd name="connsiteX18" fmla="*/ 143255 w 197357"/>
              <a:gd name="connsiteY18" fmla="*/ 43433 h 190500"/>
              <a:gd name="connsiteX19" fmla="*/ 111251 w 197357"/>
              <a:gd name="connsiteY19" fmla="*/ 46482 h 190500"/>
              <a:gd name="connsiteX20" fmla="*/ 86105 w 197357"/>
              <a:gd name="connsiteY20" fmla="*/ 78485 h 190500"/>
              <a:gd name="connsiteX21" fmla="*/ 64007 w 197357"/>
              <a:gd name="connsiteY21" fmla="*/ 89153 h 190500"/>
              <a:gd name="connsiteX22" fmla="*/ 32003 w 197357"/>
              <a:gd name="connsiteY22" fmla="*/ 75438 h 190500"/>
              <a:gd name="connsiteX23" fmla="*/ 36575 w 197357"/>
              <a:gd name="connsiteY23" fmla="*/ 46482 h 190500"/>
              <a:gd name="connsiteX24" fmla="*/ 50291 w 197357"/>
              <a:gd name="connsiteY24" fmla="*/ 18288 h 190500"/>
              <a:gd name="connsiteX25" fmla="*/ 24383 w 197357"/>
              <a:gd name="connsiteY25" fmla="*/ 0 h 190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197357" h="190500">
                <a:moveTo>
                  <a:pt x="24383" y="0"/>
                </a:moveTo>
                <a:lnTo>
                  <a:pt x="3047" y="39623"/>
                </a:lnTo>
                <a:lnTo>
                  <a:pt x="0" y="83057"/>
                </a:lnTo>
                <a:lnTo>
                  <a:pt x="36575" y="112013"/>
                </a:lnTo>
                <a:lnTo>
                  <a:pt x="79247" y="125729"/>
                </a:lnTo>
                <a:lnTo>
                  <a:pt x="107441" y="104394"/>
                </a:lnTo>
                <a:lnTo>
                  <a:pt x="121919" y="78485"/>
                </a:lnTo>
                <a:lnTo>
                  <a:pt x="153923" y="96773"/>
                </a:lnTo>
                <a:lnTo>
                  <a:pt x="124967" y="115061"/>
                </a:lnTo>
                <a:lnTo>
                  <a:pt x="118109" y="144017"/>
                </a:lnTo>
                <a:lnTo>
                  <a:pt x="136397" y="164591"/>
                </a:lnTo>
                <a:lnTo>
                  <a:pt x="186689" y="190500"/>
                </a:lnTo>
                <a:lnTo>
                  <a:pt x="197357" y="168401"/>
                </a:lnTo>
                <a:lnTo>
                  <a:pt x="175259" y="150876"/>
                </a:lnTo>
                <a:lnTo>
                  <a:pt x="168401" y="133350"/>
                </a:lnTo>
                <a:lnTo>
                  <a:pt x="186689" y="115061"/>
                </a:lnTo>
                <a:lnTo>
                  <a:pt x="189737" y="93726"/>
                </a:lnTo>
                <a:lnTo>
                  <a:pt x="175259" y="60959"/>
                </a:lnTo>
                <a:lnTo>
                  <a:pt x="143255" y="43433"/>
                </a:lnTo>
                <a:lnTo>
                  <a:pt x="111251" y="46482"/>
                </a:lnTo>
                <a:lnTo>
                  <a:pt x="86105" y="78485"/>
                </a:lnTo>
                <a:lnTo>
                  <a:pt x="64007" y="89153"/>
                </a:lnTo>
                <a:lnTo>
                  <a:pt x="32003" y="75438"/>
                </a:lnTo>
                <a:lnTo>
                  <a:pt x="36575" y="46482"/>
                </a:lnTo>
                <a:lnTo>
                  <a:pt x="50291" y="18288"/>
                </a:lnTo>
                <a:lnTo>
                  <a:pt x="24383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73" name="Freeform 3"/>
          <p:cNvSpPr/>
          <p:nvPr/>
        </p:nvSpPr>
        <p:spPr>
          <a:xfrm>
            <a:off x="3407396" y="4360874"/>
            <a:ext cx="196961" cy="96953"/>
          </a:xfrm>
          <a:custGeom>
            <a:avLst/>
            <a:gdLst>
              <a:gd name="connsiteX0" fmla="*/ 3810 w 196596"/>
              <a:gd name="connsiteY0" fmla="*/ 18288 h 96773"/>
              <a:gd name="connsiteX1" fmla="*/ 104394 w 196596"/>
              <a:gd name="connsiteY1" fmla="*/ 7620 h 96773"/>
              <a:gd name="connsiteX2" fmla="*/ 153924 w 196596"/>
              <a:gd name="connsiteY2" fmla="*/ 0 h 96773"/>
              <a:gd name="connsiteX3" fmla="*/ 196596 w 196596"/>
              <a:gd name="connsiteY3" fmla="*/ 18288 h 96773"/>
              <a:gd name="connsiteX4" fmla="*/ 164592 w 196596"/>
              <a:gd name="connsiteY4" fmla="*/ 96773 h 96773"/>
              <a:gd name="connsiteX5" fmla="*/ 136398 w 196596"/>
              <a:gd name="connsiteY5" fmla="*/ 75438 h 96773"/>
              <a:gd name="connsiteX6" fmla="*/ 78486 w 196596"/>
              <a:gd name="connsiteY6" fmla="*/ 64770 h 96773"/>
              <a:gd name="connsiteX7" fmla="*/ 25146 w 196596"/>
              <a:gd name="connsiteY7" fmla="*/ 54102 h 96773"/>
              <a:gd name="connsiteX8" fmla="*/ 61722 w 196596"/>
              <a:gd name="connsiteY8" fmla="*/ 40386 h 96773"/>
              <a:gd name="connsiteX9" fmla="*/ 115062 w 196596"/>
              <a:gd name="connsiteY9" fmla="*/ 46482 h 96773"/>
              <a:gd name="connsiteX10" fmla="*/ 143255 w 196596"/>
              <a:gd name="connsiteY10" fmla="*/ 54102 h 96773"/>
              <a:gd name="connsiteX11" fmla="*/ 164592 w 196596"/>
              <a:gd name="connsiteY11" fmla="*/ 28955 h 96773"/>
              <a:gd name="connsiteX12" fmla="*/ 118110 w 196596"/>
              <a:gd name="connsiteY12" fmla="*/ 25146 h 96773"/>
              <a:gd name="connsiteX13" fmla="*/ 75438 w 196596"/>
              <a:gd name="connsiteY13" fmla="*/ 25146 h 96773"/>
              <a:gd name="connsiteX14" fmla="*/ 0 w 196596"/>
              <a:gd name="connsiteY14" fmla="*/ 40386 h 96773"/>
              <a:gd name="connsiteX15" fmla="*/ 3810 w 196596"/>
              <a:gd name="connsiteY15" fmla="*/ 18288 h 967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96596" h="96773">
                <a:moveTo>
                  <a:pt x="3810" y="18288"/>
                </a:moveTo>
                <a:lnTo>
                  <a:pt x="104394" y="7620"/>
                </a:lnTo>
                <a:lnTo>
                  <a:pt x="153924" y="0"/>
                </a:lnTo>
                <a:lnTo>
                  <a:pt x="196596" y="18288"/>
                </a:lnTo>
                <a:lnTo>
                  <a:pt x="164592" y="96773"/>
                </a:lnTo>
                <a:lnTo>
                  <a:pt x="136398" y="75438"/>
                </a:lnTo>
                <a:lnTo>
                  <a:pt x="78486" y="64770"/>
                </a:lnTo>
                <a:lnTo>
                  <a:pt x="25146" y="54102"/>
                </a:lnTo>
                <a:lnTo>
                  <a:pt x="61722" y="40386"/>
                </a:lnTo>
                <a:lnTo>
                  <a:pt x="115062" y="46482"/>
                </a:lnTo>
                <a:lnTo>
                  <a:pt x="143255" y="54102"/>
                </a:lnTo>
                <a:lnTo>
                  <a:pt x="164592" y="28955"/>
                </a:lnTo>
                <a:lnTo>
                  <a:pt x="118110" y="25146"/>
                </a:lnTo>
                <a:lnTo>
                  <a:pt x="75438" y="25146"/>
                </a:lnTo>
                <a:lnTo>
                  <a:pt x="0" y="40386"/>
                </a:lnTo>
                <a:lnTo>
                  <a:pt x="3810" y="18288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74" name="Freeform 3"/>
          <p:cNvSpPr/>
          <p:nvPr/>
        </p:nvSpPr>
        <p:spPr>
          <a:xfrm>
            <a:off x="3882240" y="4134903"/>
            <a:ext cx="2358948" cy="458048"/>
          </a:xfrm>
          <a:custGeom>
            <a:avLst/>
            <a:gdLst>
              <a:gd name="connsiteX0" fmla="*/ 0 w 2354580"/>
              <a:gd name="connsiteY0" fmla="*/ 0 h 457200"/>
              <a:gd name="connsiteX1" fmla="*/ 0 w 2354580"/>
              <a:gd name="connsiteY1" fmla="*/ 457200 h 457200"/>
              <a:gd name="connsiteX2" fmla="*/ 2354580 w 2354580"/>
              <a:gd name="connsiteY2" fmla="*/ 457200 h 457200"/>
              <a:gd name="connsiteX3" fmla="*/ 2354580 w 2354580"/>
              <a:gd name="connsiteY3" fmla="*/ 0 h 457200"/>
              <a:gd name="connsiteX4" fmla="*/ 0 w 235458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54580" h="457200">
                <a:moveTo>
                  <a:pt x="0" y="0"/>
                </a:moveTo>
                <a:lnTo>
                  <a:pt x="0" y="457200"/>
                </a:lnTo>
                <a:lnTo>
                  <a:pt x="2354580" y="457200"/>
                </a:lnTo>
                <a:lnTo>
                  <a:pt x="2354580" y="0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75" name="Freeform 3"/>
          <p:cNvSpPr/>
          <p:nvPr/>
        </p:nvSpPr>
        <p:spPr>
          <a:xfrm>
            <a:off x="4645653" y="3581428"/>
            <a:ext cx="4351458" cy="458048"/>
          </a:xfrm>
          <a:custGeom>
            <a:avLst/>
            <a:gdLst>
              <a:gd name="connsiteX0" fmla="*/ 0 w 4343400"/>
              <a:gd name="connsiteY0" fmla="*/ 0 h 457200"/>
              <a:gd name="connsiteX1" fmla="*/ 0 w 4343400"/>
              <a:gd name="connsiteY1" fmla="*/ 457200 h 457200"/>
              <a:gd name="connsiteX2" fmla="*/ 4343400 w 4343400"/>
              <a:gd name="connsiteY2" fmla="*/ 457200 h 457200"/>
              <a:gd name="connsiteX3" fmla="*/ 4343400 w 4343400"/>
              <a:gd name="connsiteY3" fmla="*/ 0 h 457200"/>
              <a:gd name="connsiteX4" fmla="*/ 0 w 43434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43400" h="457200">
                <a:moveTo>
                  <a:pt x="0" y="0"/>
                </a:moveTo>
                <a:lnTo>
                  <a:pt x="0" y="457200"/>
                </a:lnTo>
                <a:lnTo>
                  <a:pt x="4343400" y="457200"/>
                </a:lnTo>
                <a:lnTo>
                  <a:pt x="4343400" y="0"/>
                </a:lnTo>
                <a:lnTo>
                  <a:pt x="0" y="0"/>
                </a:lnTo>
              </a:path>
            </a:pathLst>
          </a:custGeom>
          <a:solidFill>
            <a:srgbClr val="75FF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sp>
        <p:nvSpPr>
          <p:cNvPr id="1076" name="Freeform 3"/>
          <p:cNvSpPr/>
          <p:nvPr/>
        </p:nvSpPr>
        <p:spPr>
          <a:xfrm>
            <a:off x="4569312" y="5795328"/>
            <a:ext cx="4809506" cy="458048"/>
          </a:xfrm>
          <a:custGeom>
            <a:avLst/>
            <a:gdLst>
              <a:gd name="connsiteX0" fmla="*/ 0 w 4800600"/>
              <a:gd name="connsiteY0" fmla="*/ 0 h 457200"/>
              <a:gd name="connsiteX1" fmla="*/ 0 w 4800600"/>
              <a:gd name="connsiteY1" fmla="*/ 457200 h 457200"/>
              <a:gd name="connsiteX2" fmla="*/ 4800600 w 4800600"/>
              <a:gd name="connsiteY2" fmla="*/ 457200 h 457200"/>
              <a:gd name="connsiteX3" fmla="*/ 4800600 w 4800600"/>
              <a:gd name="connsiteY3" fmla="*/ 0 h 457200"/>
              <a:gd name="connsiteX4" fmla="*/ 0 w 48006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0600" h="457200">
                <a:moveTo>
                  <a:pt x="0" y="0"/>
                </a:moveTo>
                <a:lnTo>
                  <a:pt x="0" y="457200"/>
                </a:lnTo>
                <a:lnTo>
                  <a:pt x="4800600" y="457200"/>
                </a:lnTo>
                <a:lnTo>
                  <a:pt x="4800600" y="0"/>
                </a:lnTo>
                <a:lnTo>
                  <a:pt x="0" y="0"/>
                </a:lnTo>
              </a:path>
            </a:pathLst>
          </a:custGeom>
          <a:solidFill>
            <a:srgbClr val="75FFD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1647" y="0"/>
            <a:ext cx="2099388" cy="1272356"/>
          </a:xfrm>
          <a:prstGeom prst="rect">
            <a:avLst/>
          </a:prstGeom>
          <a:noFill/>
        </p:spPr>
      </p:pic>
      <p:pic>
        <p:nvPicPr>
          <p:cNvPr id="107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8887" y="2977314"/>
            <a:ext cx="2010323" cy="139959"/>
          </a:xfrm>
          <a:prstGeom prst="rect">
            <a:avLst/>
          </a:prstGeom>
          <a:noFill/>
        </p:spPr>
      </p:pic>
      <p:pic>
        <p:nvPicPr>
          <p:cNvPr id="107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8887" y="5051254"/>
            <a:ext cx="2010323" cy="139959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653076" y="661625"/>
            <a:ext cx="4361833" cy="5643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8"/>
              </a:lnSpc>
            </a:pP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Dedução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4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Indução</a:t>
            </a:r>
          </a:p>
        </p:txBody>
      </p:sp>
      <p:sp>
        <p:nvSpPr>
          <p:cNvPr id="1079" name="TextBox 1"/>
          <p:cNvSpPr txBox="1"/>
          <p:nvPr/>
        </p:nvSpPr>
        <p:spPr>
          <a:xfrm>
            <a:off x="4047507" y="2035771"/>
            <a:ext cx="5050991" cy="114711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5"/>
              </a:lnSpc>
              <a:tabLst>
                <a:tab pos="3740894" algn="l"/>
              </a:tabLst>
            </a:pPr>
            <a:r>
              <a:rPr lang="en-US" altLang="zh-CN" sz="240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População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é</a:t>
            </a:r>
          </a:p>
          <a:p>
            <a:pPr>
              <a:lnSpc>
                <a:spcPts val="2805"/>
              </a:lnSpc>
              <a:tabLst>
                <a:tab pos="3740894" algn="l"/>
              </a:tabLst>
            </a:pPr>
            <a:r>
              <a:rPr lang="en-US" altLang="zh-CN" sz="240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conhecida</a:t>
            </a:r>
          </a:p>
          <a:p>
            <a:pPr>
              <a:lnSpc>
                <a:spcPts val="3306"/>
              </a:lnSpc>
              <a:tabLst>
                <a:tab pos="3740894" algn="l"/>
              </a:tabLst>
            </a:pPr>
            <a:r>
              <a:rPr lang="en-US" altLang="zh-CN" sz="1803" dirty="0"/>
              <a:t>	</a:t>
            </a:r>
            <a:r>
              <a:rPr lang="en-US" altLang="zh-CN" sz="240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Amostra?</a:t>
            </a:r>
          </a:p>
        </p:txBody>
      </p:sp>
      <p:sp>
        <p:nvSpPr>
          <p:cNvPr id="1080" name="TextBox 1"/>
          <p:cNvSpPr txBox="1"/>
          <p:nvPr/>
        </p:nvSpPr>
        <p:spPr>
          <a:xfrm>
            <a:off x="3971166" y="4186052"/>
            <a:ext cx="2028349" cy="4059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5"/>
              </a:lnSpc>
            </a:pPr>
            <a:r>
              <a:rPr lang="en-US" altLang="zh-CN" sz="24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População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??</a:t>
            </a:r>
          </a:p>
        </p:txBody>
      </p:sp>
      <p:sp>
        <p:nvSpPr>
          <p:cNvPr id="1081" name="TextBox 1"/>
          <p:cNvSpPr txBox="1"/>
          <p:nvPr/>
        </p:nvSpPr>
        <p:spPr>
          <a:xfrm>
            <a:off x="7864575" y="4707718"/>
            <a:ext cx="1361868" cy="7657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5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Amostra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é</a:t>
            </a:r>
          </a:p>
          <a:p>
            <a:pPr>
              <a:lnSpc>
                <a:spcPts val="2805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conhecida</a:t>
            </a:r>
          </a:p>
        </p:txBody>
      </p:sp>
      <p:sp>
        <p:nvSpPr>
          <p:cNvPr id="1082" name="TextBox 1"/>
          <p:cNvSpPr txBox="1"/>
          <p:nvPr/>
        </p:nvSpPr>
        <p:spPr>
          <a:xfrm>
            <a:off x="5001774" y="3626216"/>
            <a:ext cx="3615826" cy="4059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5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Dedução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=&gt;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Probabilidade</a:t>
            </a:r>
          </a:p>
        </p:txBody>
      </p:sp>
      <p:sp>
        <p:nvSpPr>
          <p:cNvPr id="1083" name="TextBox 1"/>
          <p:cNvSpPr txBox="1"/>
          <p:nvPr/>
        </p:nvSpPr>
        <p:spPr>
          <a:xfrm>
            <a:off x="4709132" y="5840115"/>
            <a:ext cx="4500398" cy="4059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5"/>
              </a:lnSpc>
            </a:pPr>
            <a:r>
              <a:rPr lang="en-US" altLang="zh-CN" sz="240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Indução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=&gt;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Inferência</a:t>
            </a:r>
            <a:r>
              <a:rPr lang="en-US" altLang="zh-CN" sz="24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5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estatística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7">
            <a:extLst>
              <a:ext uri="{FF2B5EF4-FFF2-40B4-BE49-F238E27FC236}">
                <a16:creationId xmlns:a16="http://schemas.microsoft.com/office/drawing/2014/main" id="{6F43F424-E078-584C-B6E8-0E597653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Definições</a:t>
            </a:r>
            <a:r>
              <a:rPr lang="en-US" altLang="zh-CN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básicas</a:t>
            </a:r>
            <a:r>
              <a:rPr lang="en-US" altLang="zh-CN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iniciais</a:t>
            </a:r>
            <a:endParaRPr lang="pt-BR" dirty="0"/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5139DE6E-0D31-1745-9FE4-1553D745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1491289" cy="44227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População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4000"/>
              </a:lnSpc>
              <a:spcBef>
                <a:spcPts val="1200"/>
              </a:spcBef>
            </a:pP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Coleção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completa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serem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estudados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(Ex.: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alunos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sala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aula)</a:t>
            </a: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Censo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4000"/>
              </a:lnSpc>
              <a:spcBef>
                <a:spcPts val="1200"/>
              </a:spcBef>
            </a:pP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Coleção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dados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relativos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elementos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população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(Ex.: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idade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alunos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sala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aula)</a:t>
            </a:r>
            <a:endParaRPr lang="en-US" altLang="zh-CN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altLang="zh-CN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Amostra</a:t>
            </a:r>
            <a:endParaRPr lang="en-US" altLang="zh-CN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4000"/>
              </a:lnSpc>
              <a:spcBef>
                <a:spcPts val="1200"/>
              </a:spcBef>
            </a:pP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Coleção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dados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extraídos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parcela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população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(Ex.: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idade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10%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alunos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sala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aula)</a:t>
            </a:r>
          </a:p>
        </p:txBody>
      </p:sp>
      <p:sp>
        <p:nvSpPr>
          <p:cNvPr id="4" name="Freeform 3"/>
          <p:cNvSpPr/>
          <p:nvPr/>
        </p:nvSpPr>
        <p:spPr>
          <a:xfrm>
            <a:off x="8541850" y="58783"/>
            <a:ext cx="2106004" cy="1212047"/>
          </a:xfrm>
          <a:custGeom>
            <a:avLst/>
            <a:gdLst>
              <a:gd name="connsiteX0" fmla="*/ 2095754 w 2102104"/>
              <a:gd name="connsiteY0" fmla="*/ 1203451 h 1209802"/>
              <a:gd name="connsiteX1" fmla="*/ 2095754 w 2102104"/>
              <a:gd name="connsiteY1" fmla="*/ 6350 h 1209802"/>
              <a:gd name="connsiteX2" fmla="*/ 6350 w 2102104"/>
              <a:gd name="connsiteY2" fmla="*/ 6350 h 1209802"/>
              <a:gd name="connsiteX3" fmla="*/ 2095754 w 2102104"/>
              <a:gd name="connsiteY3" fmla="*/ 1203451 h 1209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02104" h="1209802">
                <a:moveTo>
                  <a:pt x="2095754" y="1203451"/>
                </a:moveTo>
                <a:lnTo>
                  <a:pt x="2095754" y="6350"/>
                </a:lnTo>
                <a:lnTo>
                  <a:pt x="6350" y="6350"/>
                </a:lnTo>
                <a:lnTo>
                  <a:pt x="2095754" y="1203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1647" y="0"/>
            <a:ext cx="2099388" cy="12723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Conteúdo 16">
            <a:extLst>
              <a:ext uri="{FF2B5EF4-FFF2-40B4-BE49-F238E27FC236}">
                <a16:creationId xmlns:a16="http://schemas.microsoft.com/office/drawing/2014/main" id="{08992DEC-0869-1443-B531-2E48CFDD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Parâmetro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4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Medida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numérica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descreve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característica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sng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população</a:t>
            </a:r>
            <a:r>
              <a:rPr lang="en-US" altLang="zh-CN" sz="2000" u="sng" dirty="0"/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(Ex.: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idade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média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toda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parâmetro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Estatística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4000"/>
              </a:lnSpc>
            </a:pP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Medida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numérica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descreve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característica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sng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amostra</a:t>
            </a:r>
            <a:r>
              <a:rPr lang="en-US" altLang="zh-CN" sz="2000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(Ex.: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idade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média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baseada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amostra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10%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alunos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estatística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Estimativa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4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Valor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resultante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cálculo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estatística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quando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usado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idéia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parâmetro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interesse</a:t>
            </a:r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B65FBD81-44E6-764D-8636-36EDBF0F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Definições</a:t>
            </a:r>
            <a:r>
              <a:rPr lang="en-US" altLang="zh-CN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básicas</a:t>
            </a:r>
            <a:r>
              <a:rPr lang="en-US" altLang="zh-CN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iniciais</a:t>
            </a:r>
            <a:endParaRPr lang="pt-BR" dirty="0"/>
          </a:p>
        </p:txBody>
      </p:sp>
      <p:sp>
        <p:nvSpPr>
          <p:cNvPr id="4" name="Freeform 3"/>
          <p:cNvSpPr/>
          <p:nvPr/>
        </p:nvSpPr>
        <p:spPr>
          <a:xfrm>
            <a:off x="8541850" y="58783"/>
            <a:ext cx="2106004" cy="1212047"/>
          </a:xfrm>
          <a:custGeom>
            <a:avLst/>
            <a:gdLst>
              <a:gd name="connsiteX0" fmla="*/ 2095754 w 2102104"/>
              <a:gd name="connsiteY0" fmla="*/ 1203451 h 1209802"/>
              <a:gd name="connsiteX1" fmla="*/ 2095754 w 2102104"/>
              <a:gd name="connsiteY1" fmla="*/ 6350 h 1209802"/>
              <a:gd name="connsiteX2" fmla="*/ 6350 w 2102104"/>
              <a:gd name="connsiteY2" fmla="*/ 6350 h 1209802"/>
              <a:gd name="connsiteX3" fmla="*/ 2095754 w 2102104"/>
              <a:gd name="connsiteY3" fmla="*/ 1203451 h 1209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02104" h="1209802">
                <a:moveTo>
                  <a:pt x="2095754" y="1203451"/>
                </a:moveTo>
                <a:lnTo>
                  <a:pt x="2095754" y="6350"/>
                </a:lnTo>
                <a:lnTo>
                  <a:pt x="6350" y="6350"/>
                </a:lnTo>
                <a:lnTo>
                  <a:pt x="2095754" y="1203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1647" y="0"/>
            <a:ext cx="2099388" cy="12723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Conteúdo 19">
            <a:extLst>
              <a:ext uri="{FF2B5EF4-FFF2-40B4-BE49-F238E27FC236}">
                <a16:creationId xmlns:a16="http://schemas.microsoft.com/office/drawing/2014/main" id="{4FD7FF18-3DAD-D04E-921E-84605713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1380850" cy="4206383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Dado:</a:t>
            </a:r>
          </a:p>
          <a:p>
            <a:pPr lvl="1">
              <a:lnSpc>
                <a:spcPct val="114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Informação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4000"/>
              </a:lnSpc>
            </a:pPr>
            <a:r>
              <a:rPr lang="en-US" altLang="zh-CN" sz="26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Aquilo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caracteriza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determinada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coisa</a:t>
            </a:r>
            <a:endParaRPr lang="en-US" altLang="zh-CN" sz="1803" dirty="0"/>
          </a:p>
          <a:p>
            <a:pPr lvl="1">
              <a:lnSpc>
                <a:spcPct val="114000"/>
              </a:lnSpc>
            </a:pPr>
            <a:r>
              <a:rPr lang="en-US" altLang="zh-CN" sz="26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Resultado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observação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2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experimento</a:t>
            </a:r>
            <a:endParaRPr lang="en-US" altLang="zh-CN" sz="2807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4000"/>
              </a:lnSpc>
            </a:pPr>
            <a:r>
              <a:rPr lang="en-US" altLang="zh-CN" sz="2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Ex.: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dados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altura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indivíduos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6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 </a:t>
            </a:r>
            <a:r>
              <a:rPr lang="en-US" altLang="zh-CN" sz="2807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grupo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1,75m;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1,82m;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1,65m;</a:t>
            </a:r>
            <a:r>
              <a:rPr lang="en-US" altLang="zh-CN" sz="280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7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</a:p>
          <a:p>
            <a:pPr>
              <a:lnSpc>
                <a:spcPct val="114000"/>
              </a:lnSpc>
            </a:pPr>
            <a:r>
              <a:rPr lang="en-US" altLang="zh-CN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Variável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14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característica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4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Ex.: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altura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indivíduos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grupo</a:t>
            </a:r>
            <a:endParaRPr lang="en-US" altLang="zh-C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8541850" y="58783"/>
            <a:ext cx="2106004" cy="1212047"/>
          </a:xfrm>
          <a:custGeom>
            <a:avLst/>
            <a:gdLst>
              <a:gd name="connsiteX0" fmla="*/ 2095754 w 2102104"/>
              <a:gd name="connsiteY0" fmla="*/ 1203451 h 1209802"/>
              <a:gd name="connsiteX1" fmla="*/ 2095754 w 2102104"/>
              <a:gd name="connsiteY1" fmla="*/ 6350 h 1209802"/>
              <a:gd name="connsiteX2" fmla="*/ 6350 w 2102104"/>
              <a:gd name="connsiteY2" fmla="*/ 6350 h 1209802"/>
              <a:gd name="connsiteX3" fmla="*/ 2095754 w 2102104"/>
              <a:gd name="connsiteY3" fmla="*/ 1203451 h 1209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102104" h="1209802">
                <a:moveTo>
                  <a:pt x="2095754" y="1203451"/>
                </a:moveTo>
                <a:lnTo>
                  <a:pt x="2095754" y="6350"/>
                </a:lnTo>
                <a:lnTo>
                  <a:pt x="6350" y="6350"/>
                </a:lnTo>
                <a:lnTo>
                  <a:pt x="2095754" y="1203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3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1647" y="0"/>
            <a:ext cx="2099388" cy="1272356"/>
          </a:xfrm>
          <a:prstGeom prst="rect">
            <a:avLst/>
          </a:prstGeom>
          <a:noFill/>
        </p:spPr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9616D511-451C-F541-A6E1-1B6486E4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Dados</a:t>
            </a:r>
            <a:r>
              <a:rPr lang="en-US" altLang="zh-CN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5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Variáveis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1796</Words>
  <Application>Microsoft Macintosh PowerPoint</Application>
  <PresentationFormat>Widescreen</PresentationFormat>
  <Paragraphs>297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1" baseType="lpstr">
      <vt:lpstr>Arial</vt:lpstr>
      <vt:lpstr>Dante (Headings)2</vt:lpstr>
      <vt:lpstr>Georgia Pro</vt:lpstr>
      <vt:lpstr>Helvetica Neue Medium</vt:lpstr>
      <vt:lpstr>Tahoma</vt:lpstr>
      <vt:lpstr>Times New Roman</vt:lpstr>
      <vt:lpstr>Wingdings 2</vt:lpstr>
      <vt:lpstr>OffsetVTI</vt:lpstr>
      <vt:lpstr>Análise de Dados</vt:lpstr>
      <vt:lpstr>Análise de Dados</vt:lpstr>
      <vt:lpstr>Estatística</vt:lpstr>
      <vt:lpstr>Visão Sistêmica da Estatística</vt:lpstr>
      <vt:lpstr>Apresentação do PowerPoint</vt:lpstr>
      <vt:lpstr>Apresentação do PowerPoint</vt:lpstr>
      <vt:lpstr>Definições básicas iniciais</vt:lpstr>
      <vt:lpstr>Definições básicas iniciais</vt:lpstr>
      <vt:lpstr>Dados e Variáveis</vt:lpstr>
      <vt:lpstr>Apresentação do PowerPoint</vt:lpstr>
      <vt:lpstr>Apresentação do PowerPoint</vt:lpstr>
      <vt:lpstr>Apresentação do PowerPoint</vt:lpstr>
      <vt:lpstr>Reflexão</vt:lpstr>
      <vt:lpstr>Apresentação do PowerPoint</vt:lpstr>
      <vt:lpstr>Apresentação do PowerPoint</vt:lpstr>
      <vt:lpstr>Apresentação do PowerPoint</vt:lpstr>
      <vt:lpstr>Apresentação do PowerPoint</vt:lpstr>
      <vt:lpstr>Coleta de Dados</vt:lpstr>
      <vt:lpstr>Análise Exploratória de Dados</vt:lpstr>
      <vt:lpstr>Inferência</vt:lpstr>
      <vt:lpstr>DADOS???</vt:lpstr>
      <vt:lpstr>Dados</vt:lpstr>
      <vt:lpstr>Tipos de Variáveis  - requerem abordagens diferentes para análise estatística</vt:lpstr>
      <vt:lpstr>Variável Aleatória</vt:lpstr>
      <vt:lpstr>Variável Aleatória</vt:lpstr>
      <vt:lpstr>Codebooks (livros de códigos)</vt:lpstr>
      <vt:lpstr>Pergunta de Pesquisa</vt:lpstr>
      <vt:lpstr>Pergunta de pesquisa</vt:lpstr>
      <vt:lpstr>Análise Exploratória de Dados</vt:lpstr>
      <vt:lpstr>Análise Exploratória de Dados</vt:lpstr>
      <vt:lpstr>Análise de Exploratória de Dados Bivariada</vt:lpstr>
      <vt:lpstr>Atividade:</vt:lpstr>
      <vt:lpstr>Distribuições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</dc:title>
  <dc:creator>RAFAEL ELIAS DE LIMA ESCALFONI</dc:creator>
  <cp:lastModifiedBy>RAFAEL ELIAS DE LIMA ESCALFONI</cp:lastModifiedBy>
  <cp:revision>8</cp:revision>
  <dcterms:created xsi:type="dcterms:W3CDTF">2021-12-15T16:26:58Z</dcterms:created>
  <dcterms:modified xsi:type="dcterms:W3CDTF">2022-07-06T19:38:32Z</dcterms:modified>
</cp:coreProperties>
</file>