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2" r:id="rId4"/>
    <p:sldId id="343" r:id="rId5"/>
    <p:sldId id="344" r:id="rId6"/>
    <p:sldId id="345" r:id="rId7"/>
    <p:sldId id="364" r:id="rId8"/>
    <p:sldId id="323" r:id="rId9"/>
    <p:sldId id="365" r:id="rId10"/>
    <p:sldId id="366" r:id="rId11"/>
    <p:sldId id="367" r:id="rId12"/>
    <p:sldId id="368" r:id="rId13"/>
    <p:sldId id="346" r:id="rId14"/>
    <p:sldId id="324" r:id="rId15"/>
    <p:sldId id="369" r:id="rId16"/>
    <p:sldId id="325" r:id="rId17"/>
    <p:sldId id="347" r:id="rId18"/>
    <p:sldId id="370" r:id="rId19"/>
    <p:sldId id="371" r:id="rId20"/>
    <p:sldId id="372" r:id="rId21"/>
    <p:sldId id="373" r:id="rId22"/>
    <p:sldId id="374" r:id="rId23"/>
    <p:sldId id="375" r:id="rId24"/>
    <p:sldId id="377" r:id="rId25"/>
    <p:sldId id="378" r:id="rId26"/>
    <p:sldId id="376" r:id="rId2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133F7F"/>
    <a:srgbClr val="C5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F77D6-1348-7444-B3A5-46A2CC5360C4}" v="69" dt="2022-07-19T03:05:47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5" autoAdjust="0"/>
    <p:restoredTop sz="85315" autoAdjust="0"/>
  </p:normalViewPr>
  <p:slideViewPr>
    <p:cSldViewPr>
      <p:cViewPr varScale="1">
        <p:scale>
          <a:sx n="105" d="100"/>
          <a:sy n="105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D10F77D6-1348-7444-B3A5-46A2CC5360C4}"/>
    <pc:docChg chg="undo custSel addSld delSld modSld">
      <pc:chgData name="RAFAEL ELIAS DE LIMA ESCALFONI" userId="77e1fd9a-a5e0-466f-b856-a830925030ce" providerId="ADAL" clId="{D10F77D6-1348-7444-B3A5-46A2CC5360C4}" dt="2022-07-19T04:25:03.275" v="2319" actId="20577"/>
      <pc:docMkLst>
        <pc:docMk/>
      </pc:docMkLst>
      <pc:sldChg chg="modSp">
        <pc:chgData name="RAFAEL ELIAS DE LIMA ESCALFONI" userId="77e1fd9a-a5e0-466f-b856-a830925030ce" providerId="ADAL" clId="{D10F77D6-1348-7444-B3A5-46A2CC5360C4}" dt="2022-07-18T20:21:31.327" v="36" actId="404"/>
        <pc:sldMkLst>
          <pc:docMk/>
          <pc:sldMk cId="0" sldId="256"/>
        </pc:sldMkLst>
        <pc:spChg chg="mod">
          <ac:chgData name="RAFAEL ELIAS DE LIMA ESCALFONI" userId="77e1fd9a-a5e0-466f-b856-a830925030ce" providerId="ADAL" clId="{D10F77D6-1348-7444-B3A5-46A2CC5360C4}" dt="2022-07-18T20:21:31.327" v="36" actId="404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RAFAEL ELIAS DE LIMA ESCALFONI" userId="77e1fd9a-a5e0-466f-b856-a830925030ce" providerId="ADAL" clId="{D10F77D6-1348-7444-B3A5-46A2CC5360C4}" dt="2022-07-18T20:25:11.550" v="168" actId="20577"/>
        <pc:sldMkLst>
          <pc:docMk/>
          <pc:sldMk cId="0" sldId="257"/>
        </pc:sldMkLst>
        <pc:spChg chg="mod">
          <ac:chgData name="RAFAEL ELIAS DE LIMA ESCALFONI" userId="77e1fd9a-a5e0-466f-b856-a830925030ce" providerId="ADAL" clId="{D10F77D6-1348-7444-B3A5-46A2CC5360C4}" dt="2022-07-18T20:25:11.550" v="168" actId="20577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RAFAEL ELIAS DE LIMA ESCALFONI" userId="77e1fd9a-a5e0-466f-b856-a830925030ce" providerId="ADAL" clId="{D10F77D6-1348-7444-B3A5-46A2CC5360C4}" dt="2022-07-18T20:33:23.817" v="401" actId="403"/>
        <pc:sldMkLst>
          <pc:docMk/>
          <pc:sldMk cId="0" sldId="312"/>
        </pc:sldMkLst>
        <pc:spChg chg="mod">
          <ac:chgData name="RAFAEL ELIAS DE LIMA ESCALFONI" userId="77e1fd9a-a5e0-466f-b856-a830925030ce" providerId="ADAL" clId="{D10F77D6-1348-7444-B3A5-46A2CC5360C4}" dt="2022-07-18T20:33:20.318" v="399" actId="14100"/>
          <ac:spMkLst>
            <pc:docMk/>
            <pc:sldMk cId="0" sldId="312"/>
            <ac:spMk id="2" creationId="{00000000-0000-0000-0000-000000000000}"/>
          </ac:spMkLst>
        </pc:spChg>
        <pc:spChg chg="mod">
          <ac:chgData name="RAFAEL ELIAS DE LIMA ESCALFONI" userId="77e1fd9a-a5e0-466f-b856-a830925030ce" providerId="ADAL" clId="{D10F77D6-1348-7444-B3A5-46A2CC5360C4}" dt="2022-07-18T20:33:23.817" v="401" actId="403"/>
          <ac:spMkLst>
            <pc:docMk/>
            <pc:sldMk cId="0" sldId="312"/>
            <ac:spMk id="3" creationId="{00000000-0000-0000-0000-000000000000}"/>
          </ac:spMkLst>
        </pc:spChg>
        <pc:picChg chg="del">
          <ac:chgData name="RAFAEL ELIAS DE LIMA ESCALFONI" userId="77e1fd9a-a5e0-466f-b856-a830925030ce" providerId="ADAL" clId="{D10F77D6-1348-7444-B3A5-46A2CC5360C4}" dt="2022-07-18T20:28:51.403" v="192" actId="478"/>
          <ac:picMkLst>
            <pc:docMk/>
            <pc:sldMk cId="0" sldId="312"/>
            <ac:picMk id="6" creationId="{C3B0CE54-63E6-4F41-A8D0-524A4C971626}"/>
          </ac:picMkLst>
        </pc:picChg>
      </pc:sldChg>
      <pc:sldChg chg="del">
        <pc:chgData name="RAFAEL ELIAS DE LIMA ESCALFONI" userId="77e1fd9a-a5e0-466f-b856-a830925030ce" providerId="ADAL" clId="{D10F77D6-1348-7444-B3A5-46A2CC5360C4}" dt="2022-07-18T20:58:06.781" v="1251" actId="2696"/>
        <pc:sldMkLst>
          <pc:docMk/>
          <pc:sldMk cId="475716131" sldId="320"/>
        </pc:sldMkLst>
      </pc:sldChg>
      <pc:sldChg chg="del">
        <pc:chgData name="RAFAEL ELIAS DE LIMA ESCALFONI" userId="77e1fd9a-a5e0-466f-b856-a830925030ce" providerId="ADAL" clId="{D10F77D6-1348-7444-B3A5-46A2CC5360C4}" dt="2022-07-18T20:58:08.666" v="1252" actId="2696"/>
        <pc:sldMkLst>
          <pc:docMk/>
          <pc:sldMk cId="1845222051" sldId="321"/>
        </pc:sldMkLst>
      </pc:sldChg>
      <pc:sldChg chg="del">
        <pc:chgData name="RAFAEL ELIAS DE LIMA ESCALFONI" userId="77e1fd9a-a5e0-466f-b856-a830925030ce" providerId="ADAL" clId="{D10F77D6-1348-7444-B3A5-46A2CC5360C4}" dt="2022-07-18T20:33:01.976" v="395" actId="2696"/>
        <pc:sldMkLst>
          <pc:docMk/>
          <pc:sldMk cId="352764646" sldId="322"/>
        </pc:sldMkLst>
      </pc:sldChg>
      <pc:sldChg chg="addSp delSp modSp mod">
        <pc:chgData name="RAFAEL ELIAS DE LIMA ESCALFONI" userId="77e1fd9a-a5e0-466f-b856-a830925030ce" providerId="ADAL" clId="{D10F77D6-1348-7444-B3A5-46A2CC5360C4}" dt="2022-07-18T20:56:23.829" v="1161" actId="166"/>
        <pc:sldMkLst>
          <pc:docMk/>
          <pc:sldMk cId="3512464909" sldId="323"/>
        </pc:sldMkLst>
        <pc:spChg chg="mod">
          <ac:chgData name="RAFAEL ELIAS DE LIMA ESCALFONI" userId="77e1fd9a-a5e0-466f-b856-a830925030ce" providerId="ADAL" clId="{D10F77D6-1348-7444-B3A5-46A2CC5360C4}" dt="2022-07-18T20:44:15.012" v="758" actId="20577"/>
          <ac:spMkLst>
            <pc:docMk/>
            <pc:sldMk cId="3512464909" sldId="323"/>
            <ac:spMk id="2" creationId="{0D10F4E9-35DD-A24E-82BD-201C4D2845E5}"/>
          </ac:spMkLst>
        </pc:spChg>
        <pc:spChg chg="mod">
          <ac:chgData name="RAFAEL ELIAS DE LIMA ESCALFONI" userId="77e1fd9a-a5e0-466f-b856-a830925030ce" providerId="ADAL" clId="{D10F77D6-1348-7444-B3A5-46A2CC5360C4}" dt="2022-07-18T20:44:38.750" v="838" actId="20577"/>
          <ac:spMkLst>
            <pc:docMk/>
            <pc:sldMk cId="3512464909" sldId="323"/>
            <ac:spMk id="3" creationId="{1C5A1906-1D7A-954F-AFFA-C4363C3C8ED5}"/>
          </ac:spMkLst>
        </pc:spChg>
        <pc:picChg chg="add del mod">
          <ac:chgData name="RAFAEL ELIAS DE LIMA ESCALFONI" userId="77e1fd9a-a5e0-466f-b856-a830925030ce" providerId="ADAL" clId="{D10F77D6-1348-7444-B3A5-46A2CC5360C4}" dt="2022-07-18T20:54:29.644" v="1088" actId="478"/>
          <ac:picMkLst>
            <pc:docMk/>
            <pc:sldMk cId="3512464909" sldId="323"/>
            <ac:picMk id="5" creationId="{4F05FDB3-7639-274B-A1F3-EE891480267B}"/>
          </ac:picMkLst>
        </pc:picChg>
        <pc:picChg chg="add mod">
          <ac:chgData name="RAFAEL ELIAS DE LIMA ESCALFONI" userId="77e1fd9a-a5e0-466f-b856-a830925030ce" providerId="ADAL" clId="{D10F77D6-1348-7444-B3A5-46A2CC5360C4}" dt="2022-07-18T20:56:23.829" v="1161" actId="166"/>
          <ac:picMkLst>
            <pc:docMk/>
            <pc:sldMk cId="3512464909" sldId="323"/>
            <ac:picMk id="7" creationId="{2330FC5A-AC77-F74A-98BF-A2B5E41FB0C7}"/>
          </ac:picMkLst>
        </pc:picChg>
        <pc:picChg chg="add mod">
          <ac:chgData name="RAFAEL ELIAS DE LIMA ESCALFONI" userId="77e1fd9a-a5e0-466f-b856-a830925030ce" providerId="ADAL" clId="{D10F77D6-1348-7444-B3A5-46A2CC5360C4}" dt="2022-07-18T20:56:15.829" v="1160"/>
          <ac:picMkLst>
            <pc:docMk/>
            <pc:sldMk cId="3512464909" sldId="323"/>
            <ac:picMk id="11" creationId="{EDF0CC88-0201-7243-969F-DA0802053576}"/>
          </ac:picMkLst>
        </pc:picChg>
      </pc:sldChg>
      <pc:sldChg chg="addSp delSp modSp mod">
        <pc:chgData name="RAFAEL ELIAS DE LIMA ESCALFONI" userId="77e1fd9a-a5e0-466f-b856-a830925030ce" providerId="ADAL" clId="{D10F77D6-1348-7444-B3A5-46A2CC5360C4}" dt="2022-07-18T21:03:15.693" v="1318" actId="732"/>
        <pc:sldMkLst>
          <pc:docMk/>
          <pc:sldMk cId="2722989649" sldId="324"/>
        </pc:sldMkLst>
        <pc:spChg chg="mod">
          <ac:chgData name="RAFAEL ELIAS DE LIMA ESCALFONI" userId="77e1fd9a-a5e0-466f-b856-a830925030ce" providerId="ADAL" clId="{D10F77D6-1348-7444-B3A5-46A2CC5360C4}" dt="2022-07-18T21:01:50.486" v="1303" actId="20577"/>
          <ac:spMkLst>
            <pc:docMk/>
            <pc:sldMk cId="2722989649" sldId="324"/>
            <ac:spMk id="2" creationId="{4909DB7E-47E3-4245-8295-7FD283B4D262}"/>
          </ac:spMkLst>
        </pc:spChg>
        <pc:spChg chg="del mod">
          <ac:chgData name="RAFAEL ELIAS DE LIMA ESCALFONI" userId="77e1fd9a-a5e0-466f-b856-a830925030ce" providerId="ADAL" clId="{D10F77D6-1348-7444-B3A5-46A2CC5360C4}" dt="2022-07-18T21:02:40.274" v="1305" actId="931"/>
          <ac:spMkLst>
            <pc:docMk/>
            <pc:sldMk cId="2722989649" sldId="324"/>
            <ac:spMk id="3" creationId="{169421B0-C0E4-0745-B888-5AEC7621A2C7}"/>
          </ac:spMkLst>
        </pc:spChg>
        <pc:picChg chg="add mod modCrop">
          <ac:chgData name="RAFAEL ELIAS DE LIMA ESCALFONI" userId="77e1fd9a-a5e0-466f-b856-a830925030ce" providerId="ADAL" clId="{D10F77D6-1348-7444-B3A5-46A2CC5360C4}" dt="2022-07-18T21:03:15.693" v="1318" actId="732"/>
          <ac:picMkLst>
            <pc:docMk/>
            <pc:sldMk cId="2722989649" sldId="324"/>
            <ac:picMk id="5" creationId="{4D6E62E3-C2EE-B74A-AE88-BF57554AD2F1}"/>
          </ac:picMkLst>
        </pc:picChg>
        <pc:picChg chg="add mod">
          <ac:chgData name="RAFAEL ELIAS DE LIMA ESCALFONI" userId="77e1fd9a-a5e0-466f-b856-a830925030ce" providerId="ADAL" clId="{D10F77D6-1348-7444-B3A5-46A2CC5360C4}" dt="2022-07-18T21:03:05.016" v="1316" actId="1076"/>
          <ac:picMkLst>
            <pc:docMk/>
            <pc:sldMk cId="2722989649" sldId="324"/>
            <ac:picMk id="7" creationId="{AC3E57DD-2E49-7F48-B6EF-EF1C17702185}"/>
          </ac:picMkLst>
        </pc:picChg>
      </pc:sldChg>
      <pc:sldChg chg="modSp mod">
        <pc:chgData name="RAFAEL ELIAS DE LIMA ESCALFONI" userId="77e1fd9a-a5e0-466f-b856-a830925030ce" providerId="ADAL" clId="{D10F77D6-1348-7444-B3A5-46A2CC5360C4}" dt="2022-07-18T21:07:35.039" v="1395" actId="948"/>
        <pc:sldMkLst>
          <pc:docMk/>
          <pc:sldMk cId="1902813638" sldId="325"/>
        </pc:sldMkLst>
        <pc:spChg chg="mod">
          <ac:chgData name="RAFAEL ELIAS DE LIMA ESCALFONI" userId="77e1fd9a-a5e0-466f-b856-a830925030ce" providerId="ADAL" clId="{D10F77D6-1348-7444-B3A5-46A2CC5360C4}" dt="2022-07-18T21:07:03.819" v="1388" actId="20577"/>
          <ac:spMkLst>
            <pc:docMk/>
            <pc:sldMk cId="1902813638" sldId="325"/>
            <ac:spMk id="2" creationId="{D09ABE91-D1D6-B340-905A-7BBC5DE8FFA0}"/>
          </ac:spMkLst>
        </pc:spChg>
        <pc:spChg chg="mod">
          <ac:chgData name="RAFAEL ELIAS DE LIMA ESCALFONI" userId="77e1fd9a-a5e0-466f-b856-a830925030ce" providerId="ADAL" clId="{D10F77D6-1348-7444-B3A5-46A2CC5360C4}" dt="2022-07-18T21:07:35.039" v="1395" actId="948"/>
          <ac:spMkLst>
            <pc:docMk/>
            <pc:sldMk cId="1902813638" sldId="325"/>
            <ac:spMk id="3" creationId="{BD9A72EE-00B0-FB47-B44F-56C66D8CBA5A}"/>
          </ac:spMkLst>
        </pc:spChg>
      </pc:sldChg>
      <pc:sldChg chg="del">
        <pc:chgData name="RAFAEL ELIAS DE LIMA ESCALFONI" userId="77e1fd9a-a5e0-466f-b856-a830925030ce" providerId="ADAL" clId="{D10F77D6-1348-7444-B3A5-46A2CC5360C4}" dt="2022-07-19T03:04:50.248" v="2136" actId="2696"/>
        <pc:sldMkLst>
          <pc:docMk/>
          <pc:sldMk cId="187655528" sldId="326"/>
        </pc:sldMkLst>
      </pc:sldChg>
      <pc:sldChg chg="del">
        <pc:chgData name="RAFAEL ELIAS DE LIMA ESCALFONI" userId="77e1fd9a-a5e0-466f-b856-a830925030ce" providerId="ADAL" clId="{D10F77D6-1348-7444-B3A5-46A2CC5360C4}" dt="2022-07-18T20:33:03.428" v="396" actId="2696"/>
        <pc:sldMkLst>
          <pc:docMk/>
          <pc:sldMk cId="3848743620" sldId="342"/>
        </pc:sldMkLst>
      </pc:sldChg>
      <pc:sldChg chg="addSp modSp mod">
        <pc:chgData name="RAFAEL ELIAS DE LIMA ESCALFONI" userId="77e1fd9a-a5e0-466f-b856-a830925030ce" providerId="ADAL" clId="{D10F77D6-1348-7444-B3A5-46A2CC5360C4}" dt="2022-07-18T20:37:42.886" v="666" actId="1035"/>
        <pc:sldMkLst>
          <pc:docMk/>
          <pc:sldMk cId="4155598650" sldId="343"/>
        </pc:sldMkLst>
        <pc:spChg chg="mod">
          <ac:chgData name="RAFAEL ELIAS DE LIMA ESCALFONI" userId="77e1fd9a-a5e0-466f-b856-a830925030ce" providerId="ADAL" clId="{D10F77D6-1348-7444-B3A5-46A2CC5360C4}" dt="2022-07-18T20:33:38.108" v="441" actId="20577"/>
          <ac:spMkLst>
            <pc:docMk/>
            <pc:sldMk cId="4155598650" sldId="343"/>
            <ac:spMk id="2" creationId="{AC8757B9-325C-7243-9C66-1ACA021E81A2}"/>
          </ac:spMkLst>
        </pc:spChg>
        <pc:spChg chg="mod">
          <ac:chgData name="RAFAEL ELIAS DE LIMA ESCALFONI" userId="77e1fd9a-a5e0-466f-b856-a830925030ce" providerId="ADAL" clId="{D10F77D6-1348-7444-B3A5-46A2CC5360C4}" dt="2022-07-18T20:36:38.813" v="654" actId="14100"/>
          <ac:spMkLst>
            <pc:docMk/>
            <pc:sldMk cId="4155598650" sldId="343"/>
            <ac:spMk id="14" creationId="{295CE034-B470-1B4C-AF39-6FC3AAF37C25}"/>
          </ac:spMkLst>
        </pc:spChg>
        <pc:picChg chg="add mod modCrop">
          <ac:chgData name="RAFAEL ELIAS DE LIMA ESCALFONI" userId="77e1fd9a-a5e0-466f-b856-a830925030ce" providerId="ADAL" clId="{D10F77D6-1348-7444-B3A5-46A2CC5360C4}" dt="2022-07-18T20:37:42.886" v="666" actId="1035"/>
          <ac:picMkLst>
            <pc:docMk/>
            <pc:sldMk cId="4155598650" sldId="343"/>
            <ac:picMk id="4" creationId="{7E04C33D-541A-8245-AB21-D0FEE8104B3E}"/>
          </ac:picMkLst>
        </pc:picChg>
      </pc:sldChg>
      <pc:sldChg chg="addSp delSp modSp mod">
        <pc:chgData name="RAFAEL ELIAS DE LIMA ESCALFONI" userId="77e1fd9a-a5e0-466f-b856-a830925030ce" providerId="ADAL" clId="{D10F77D6-1348-7444-B3A5-46A2CC5360C4}" dt="2022-07-18T20:38:53.612" v="674" actId="1076"/>
        <pc:sldMkLst>
          <pc:docMk/>
          <pc:sldMk cId="3439257491" sldId="344"/>
        </pc:sldMkLst>
        <pc:spChg chg="mod">
          <ac:chgData name="RAFAEL ELIAS DE LIMA ESCALFONI" userId="77e1fd9a-a5e0-466f-b856-a830925030ce" providerId="ADAL" clId="{D10F77D6-1348-7444-B3A5-46A2CC5360C4}" dt="2022-07-18T20:38:08.920" v="667" actId="20577"/>
          <ac:spMkLst>
            <pc:docMk/>
            <pc:sldMk cId="3439257491" sldId="344"/>
            <ac:spMk id="2" creationId="{AC8757B9-325C-7243-9C66-1ACA021E81A2}"/>
          </ac:spMkLst>
        </pc:spChg>
        <pc:spChg chg="del">
          <ac:chgData name="RAFAEL ELIAS DE LIMA ESCALFONI" userId="77e1fd9a-a5e0-466f-b856-a830925030ce" providerId="ADAL" clId="{D10F77D6-1348-7444-B3A5-46A2CC5360C4}" dt="2022-07-18T20:38:11.885" v="668" actId="478"/>
          <ac:spMkLst>
            <pc:docMk/>
            <pc:sldMk cId="3439257491" sldId="344"/>
            <ac:spMk id="3" creationId="{295CE034-B470-1B4C-AF39-6FC3AAF37C25}"/>
          </ac:spMkLst>
        </pc:spChg>
        <pc:spChg chg="add del mod">
          <ac:chgData name="RAFAEL ELIAS DE LIMA ESCALFONI" userId="77e1fd9a-a5e0-466f-b856-a830925030ce" providerId="ADAL" clId="{D10F77D6-1348-7444-B3A5-46A2CC5360C4}" dt="2022-07-18T20:38:43.516" v="669" actId="931"/>
          <ac:spMkLst>
            <pc:docMk/>
            <pc:sldMk cId="3439257491" sldId="344"/>
            <ac:spMk id="5" creationId="{267636EE-0818-4041-B753-FF1AAF1F7AA7}"/>
          </ac:spMkLst>
        </pc:spChg>
        <pc:picChg chg="add mod">
          <ac:chgData name="RAFAEL ELIAS DE LIMA ESCALFONI" userId="77e1fd9a-a5e0-466f-b856-a830925030ce" providerId="ADAL" clId="{D10F77D6-1348-7444-B3A5-46A2CC5360C4}" dt="2022-07-18T20:38:53.612" v="674" actId="1076"/>
          <ac:picMkLst>
            <pc:docMk/>
            <pc:sldMk cId="3439257491" sldId="344"/>
            <ac:picMk id="7" creationId="{D53BCA64-AE21-B74C-A408-DA24529BEE8A}"/>
          </ac:picMkLst>
        </pc:picChg>
      </pc:sldChg>
      <pc:sldChg chg="addSp delSp modSp mod">
        <pc:chgData name="RAFAEL ELIAS DE LIMA ESCALFONI" userId="77e1fd9a-a5e0-466f-b856-a830925030ce" providerId="ADAL" clId="{D10F77D6-1348-7444-B3A5-46A2CC5360C4}" dt="2022-07-18T20:40:31.379" v="686" actId="26606"/>
        <pc:sldMkLst>
          <pc:docMk/>
          <pc:sldMk cId="832239234" sldId="345"/>
        </pc:sldMkLst>
        <pc:spChg chg="del">
          <ac:chgData name="RAFAEL ELIAS DE LIMA ESCALFONI" userId="77e1fd9a-a5e0-466f-b856-a830925030ce" providerId="ADAL" clId="{D10F77D6-1348-7444-B3A5-46A2CC5360C4}" dt="2022-07-18T20:39:29.984" v="675" actId="478"/>
          <ac:spMkLst>
            <pc:docMk/>
            <pc:sldMk cId="832239234" sldId="345"/>
            <ac:spMk id="2" creationId="{AC8757B9-325C-7243-9C66-1ACA021E81A2}"/>
          </ac:spMkLst>
        </pc:spChg>
        <pc:spChg chg="del mod">
          <ac:chgData name="RAFAEL ELIAS DE LIMA ESCALFONI" userId="77e1fd9a-a5e0-466f-b856-a830925030ce" providerId="ADAL" clId="{D10F77D6-1348-7444-B3A5-46A2CC5360C4}" dt="2022-07-18T20:40:04.629" v="677" actId="931"/>
          <ac:spMkLst>
            <pc:docMk/>
            <pc:sldMk cId="832239234" sldId="345"/>
            <ac:spMk id="3" creationId="{295CE034-B470-1B4C-AF39-6FC3AAF37C25}"/>
          </ac:spMkLst>
        </pc:spChg>
        <pc:spChg chg="add del mod">
          <ac:chgData name="RAFAEL ELIAS DE LIMA ESCALFONI" userId="77e1fd9a-a5e0-466f-b856-a830925030ce" providerId="ADAL" clId="{D10F77D6-1348-7444-B3A5-46A2CC5360C4}" dt="2022-07-18T20:40:31.379" v="686" actId="26606"/>
          <ac:spMkLst>
            <pc:docMk/>
            <pc:sldMk cId="832239234" sldId="345"/>
            <ac:spMk id="5" creationId="{1A1F265C-67DA-7B4E-AAA0-9897AB6DA013}"/>
          </ac:spMkLst>
        </pc:spChg>
        <pc:spChg chg="add del">
          <ac:chgData name="RAFAEL ELIAS DE LIMA ESCALFONI" userId="77e1fd9a-a5e0-466f-b856-a830925030ce" providerId="ADAL" clId="{D10F77D6-1348-7444-B3A5-46A2CC5360C4}" dt="2022-07-18T20:40:31.379" v="686" actId="26606"/>
          <ac:spMkLst>
            <pc:docMk/>
            <pc:sldMk cId="832239234" sldId="345"/>
            <ac:spMk id="8" creationId="{1BB867FF-FC45-48F7-8104-F89BE54909F1}"/>
          </ac:spMkLst>
        </pc:spChg>
        <pc:spChg chg="add del">
          <ac:chgData name="RAFAEL ELIAS DE LIMA ESCALFONI" userId="77e1fd9a-a5e0-466f-b856-a830925030ce" providerId="ADAL" clId="{D10F77D6-1348-7444-B3A5-46A2CC5360C4}" dt="2022-07-18T20:40:31.379" v="686" actId="26606"/>
          <ac:spMkLst>
            <pc:docMk/>
            <pc:sldMk cId="832239234" sldId="345"/>
            <ac:spMk id="10" creationId="{8BB56887-D0D5-4F0C-9E19-7247EB83C8B7}"/>
          </ac:spMkLst>
        </pc:spChg>
        <pc:spChg chg="add del">
          <ac:chgData name="RAFAEL ELIAS DE LIMA ESCALFONI" userId="77e1fd9a-a5e0-466f-b856-a830925030ce" providerId="ADAL" clId="{D10F77D6-1348-7444-B3A5-46A2CC5360C4}" dt="2022-07-18T20:40:31.379" v="686" actId="26606"/>
          <ac:spMkLst>
            <pc:docMk/>
            <pc:sldMk cId="832239234" sldId="345"/>
            <ac:spMk id="12" creationId="{081E4A58-353D-44AE-B2FC-2A74E2E400F7}"/>
          </ac:spMkLst>
        </pc:spChg>
        <pc:spChg chg="add del">
          <ac:chgData name="RAFAEL ELIAS DE LIMA ESCALFONI" userId="77e1fd9a-a5e0-466f-b856-a830925030ce" providerId="ADAL" clId="{D10F77D6-1348-7444-B3A5-46A2CC5360C4}" dt="2022-07-18T20:40:31.377" v="685" actId="26606"/>
          <ac:spMkLst>
            <pc:docMk/>
            <pc:sldMk cId="832239234" sldId="345"/>
            <ac:spMk id="17" creationId="{1500B4A4-B1F1-41EA-886A-B8A210DBCA3B}"/>
          </ac:spMkLst>
        </pc:spChg>
        <pc:spChg chg="add del">
          <ac:chgData name="RAFAEL ELIAS DE LIMA ESCALFONI" userId="77e1fd9a-a5e0-466f-b856-a830925030ce" providerId="ADAL" clId="{D10F77D6-1348-7444-B3A5-46A2CC5360C4}" dt="2022-07-18T20:40:31.377" v="685" actId="26606"/>
          <ac:spMkLst>
            <pc:docMk/>
            <pc:sldMk cId="832239234" sldId="345"/>
            <ac:spMk id="19" creationId="{5E55A99C-0BDC-4DBE-8E40-9FA66F629FA1}"/>
          </ac:spMkLst>
        </pc:spChg>
        <pc:picChg chg="add mod">
          <ac:chgData name="RAFAEL ELIAS DE LIMA ESCALFONI" userId="77e1fd9a-a5e0-466f-b856-a830925030ce" providerId="ADAL" clId="{D10F77D6-1348-7444-B3A5-46A2CC5360C4}" dt="2022-07-18T20:40:31.379" v="686" actId="26606"/>
          <ac:picMkLst>
            <pc:docMk/>
            <pc:sldMk cId="832239234" sldId="345"/>
            <ac:picMk id="7" creationId="{1AAC8E6E-66C9-2A45-B3F3-E263276C9520}"/>
          </ac:picMkLst>
        </pc:picChg>
      </pc:sldChg>
      <pc:sldChg chg="addSp delSp modSp mod">
        <pc:chgData name="RAFAEL ELIAS DE LIMA ESCALFONI" userId="77e1fd9a-a5e0-466f-b856-a830925030ce" providerId="ADAL" clId="{D10F77D6-1348-7444-B3A5-46A2CC5360C4}" dt="2022-07-18T21:00:30.623" v="1302" actId="14100"/>
        <pc:sldMkLst>
          <pc:docMk/>
          <pc:sldMk cId="3479313080" sldId="346"/>
        </pc:sldMkLst>
        <pc:spChg chg="mod">
          <ac:chgData name="RAFAEL ELIAS DE LIMA ESCALFONI" userId="77e1fd9a-a5e0-466f-b856-a830925030ce" providerId="ADAL" clId="{D10F77D6-1348-7444-B3A5-46A2CC5360C4}" dt="2022-07-18T20:58:25.899" v="1253"/>
          <ac:spMkLst>
            <pc:docMk/>
            <pc:sldMk cId="3479313080" sldId="346"/>
            <ac:spMk id="2" creationId="{5A8F1131-C45D-5E4E-8902-C245221B81C3}"/>
          </ac:spMkLst>
        </pc:spChg>
        <pc:spChg chg="mod">
          <ac:chgData name="RAFAEL ELIAS DE LIMA ESCALFONI" userId="77e1fd9a-a5e0-466f-b856-a830925030ce" providerId="ADAL" clId="{D10F77D6-1348-7444-B3A5-46A2CC5360C4}" dt="2022-07-18T20:59:34.992" v="1279" actId="14100"/>
          <ac:spMkLst>
            <pc:docMk/>
            <pc:sldMk cId="3479313080" sldId="346"/>
            <ac:spMk id="5" creationId="{0427B0D1-E1A6-EE43-84F0-60CC2B9DB3DC}"/>
          </ac:spMkLst>
        </pc:spChg>
        <pc:spChg chg="add del mod">
          <ac:chgData name="RAFAEL ELIAS DE LIMA ESCALFONI" userId="77e1fd9a-a5e0-466f-b856-a830925030ce" providerId="ADAL" clId="{D10F77D6-1348-7444-B3A5-46A2CC5360C4}" dt="2022-07-18T20:59:15.382" v="1256" actId="931"/>
          <ac:spMkLst>
            <pc:docMk/>
            <pc:sldMk cId="3479313080" sldId="346"/>
            <ac:spMk id="6" creationId="{3DCE4375-F760-B24E-8DDE-747AAB450C33}"/>
          </ac:spMkLst>
        </pc:spChg>
        <pc:spChg chg="add mod">
          <ac:chgData name="RAFAEL ELIAS DE LIMA ESCALFONI" userId="77e1fd9a-a5e0-466f-b856-a830925030ce" providerId="ADAL" clId="{D10F77D6-1348-7444-B3A5-46A2CC5360C4}" dt="2022-07-18T21:00:16.041" v="1297" actId="1076"/>
          <ac:spMkLst>
            <pc:docMk/>
            <pc:sldMk cId="3479313080" sldId="346"/>
            <ac:spMk id="13" creationId="{E96D07B3-EDA0-B442-8CCB-8B553938CEB7}"/>
          </ac:spMkLst>
        </pc:spChg>
        <pc:graphicFrameChg chg="del modGraphic">
          <ac:chgData name="RAFAEL ELIAS DE LIMA ESCALFONI" userId="77e1fd9a-a5e0-466f-b856-a830925030ce" providerId="ADAL" clId="{D10F77D6-1348-7444-B3A5-46A2CC5360C4}" dt="2022-07-18T20:58:34.197" v="1255" actId="478"/>
          <ac:graphicFrameMkLst>
            <pc:docMk/>
            <pc:sldMk cId="3479313080" sldId="346"/>
            <ac:graphicFrameMk id="4" creationId="{4B98A0AD-EE6A-0943-90CF-1C21F51D4AFD}"/>
          </ac:graphicFrameMkLst>
        </pc:graphicFrameChg>
        <pc:picChg chg="add mod">
          <ac:chgData name="RAFAEL ELIAS DE LIMA ESCALFONI" userId="77e1fd9a-a5e0-466f-b856-a830925030ce" providerId="ADAL" clId="{D10F77D6-1348-7444-B3A5-46A2CC5360C4}" dt="2022-07-18T21:00:30.623" v="1302" actId="14100"/>
          <ac:picMkLst>
            <pc:docMk/>
            <pc:sldMk cId="3479313080" sldId="346"/>
            <ac:picMk id="8" creationId="{BAD3116B-3B14-2C4C-993A-58EFD00C5D5D}"/>
          </ac:picMkLst>
        </pc:picChg>
        <pc:picChg chg="add mod">
          <ac:chgData name="RAFAEL ELIAS DE LIMA ESCALFONI" userId="77e1fd9a-a5e0-466f-b856-a830925030ce" providerId="ADAL" clId="{D10F77D6-1348-7444-B3A5-46A2CC5360C4}" dt="2022-07-18T20:59:54.852" v="1293" actId="14100"/>
          <ac:picMkLst>
            <pc:docMk/>
            <pc:sldMk cId="3479313080" sldId="346"/>
            <ac:picMk id="11" creationId="{AB9F49D1-BE12-6C40-A339-17B1FE51958F}"/>
          </ac:picMkLst>
        </pc:picChg>
      </pc:sldChg>
      <pc:sldChg chg="addSp delSp modSp mod setBg">
        <pc:chgData name="RAFAEL ELIAS DE LIMA ESCALFONI" userId="77e1fd9a-a5e0-466f-b856-a830925030ce" providerId="ADAL" clId="{D10F77D6-1348-7444-B3A5-46A2CC5360C4}" dt="2022-07-18T21:18:23.238" v="1989" actId="14100"/>
        <pc:sldMkLst>
          <pc:docMk/>
          <pc:sldMk cId="371207950" sldId="347"/>
        </pc:sldMkLst>
        <pc:spChg chg="mod">
          <ac:chgData name="RAFAEL ELIAS DE LIMA ESCALFONI" userId="77e1fd9a-a5e0-466f-b856-a830925030ce" providerId="ADAL" clId="{D10F77D6-1348-7444-B3A5-46A2CC5360C4}" dt="2022-07-18T21:17:26.753" v="1976" actId="26606"/>
          <ac:spMkLst>
            <pc:docMk/>
            <pc:sldMk cId="371207950" sldId="347"/>
            <ac:spMk id="2" creationId="{5A8F1131-C45D-5E4E-8902-C245221B81C3}"/>
          </ac:spMkLst>
        </pc:spChg>
        <pc:spChg chg="del">
          <ac:chgData name="RAFAEL ELIAS DE LIMA ESCALFONI" userId="77e1fd9a-a5e0-466f-b856-a830925030ce" providerId="ADAL" clId="{D10F77D6-1348-7444-B3A5-46A2CC5360C4}" dt="2022-07-18T21:09:46.140" v="1617" actId="478"/>
          <ac:spMkLst>
            <pc:docMk/>
            <pc:sldMk cId="371207950" sldId="347"/>
            <ac:spMk id="3" creationId="{3642DCB4-8047-F641-90D5-C747EC7BAEB5}"/>
          </ac:spMkLst>
        </pc:spChg>
        <pc:spChg chg="mod">
          <ac:chgData name="RAFAEL ELIAS DE LIMA ESCALFONI" userId="77e1fd9a-a5e0-466f-b856-a830925030ce" providerId="ADAL" clId="{D10F77D6-1348-7444-B3A5-46A2CC5360C4}" dt="2022-07-18T21:18:23.238" v="1989" actId="14100"/>
          <ac:spMkLst>
            <pc:docMk/>
            <pc:sldMk cId="371207950" sldId="347"/>
            <ac:spMk id="5" creationId="{0427B0D1-E1A6-EE43-84F0-60CC2B9DB3DC}"/>
          </ac:spMkLst>
        </pc:spChg>
        <pc:spChg chg="add del mod">
          <ac:chgData name="RAFAEL ELIAS DE LIMA ESCALFONI" userId="77e1fd9a-a5e0-466f-b856-a830925030ce" providerId="ADAL" clId="{D10F77D6-1348-7444-B3A5-46A2CC5360C4}" dt="2022-07-18T21:09:58.406" v="1620" actId="478"/>
          <ac:spMkLst>
            <pc:docMk/>
            <pc:sldMk cId="371207950" sldId="347"/>
            <ac:spMk id="7" creationId="{BCF83EC6-A5C8-B441-A8AC-A7E11F1E3EE4}"/>
          </ac:spMkLst>
        </pc:spChg>
        <pc:spChg chg="add">
          <ac:chgData name="RAFAEL ELIAS DE LIMA ESCALFONI" userId="77e1fd9a-a5e0-466f-b856-a830925030ce" providerId="ADAL" clId="{D10F77D6-1348-7444-B3A5-46A2CC5360C4}" dt="2022-07-18T21:17:26.753" v="1976" actId="26606"/>
          <ac:spMkLst>
            <pc:docMk/>
            <pc:sldMk cId="371207950" sldId="347"/>
            <ac:spMk id="11" creationId="{2C61293E-6EBE-43EF-A52C-9BEBFD7679D4}"/>
          </ac:spMkLst>
        </pc:spChg>
        <pc:spChg chg="add">
          <ac:chgData name="RAFAEL ELIAS DE LIMA ESCALFONI" userId="77e1fd9a-a5e0-466f-b856-a830925030ce" providerId="ADAL" clId="{D10F77D6-1348-7444-B3A5-46A2CC5360C4}" dt="2022-07-18T21:17:26.753" v="1976" actId="26606"/>
          <ac:spMkLst>
            <pc:docMk/>
            <pc:sldMk cId="371207950" sldId="347"/>
            <ac:spMk id="13" creationId="{21540236-BFD5-4A9D-8840-4703E7F76825}"/>
          </ac:spMkLst>
        </pc:spChg>
        <pc:graphicFrameChg chg="del modGraphic">
          <ac:chgData name="RAFAEL ELIAS DE LIMA ESCALFONI" userId="77e1fd9a-a5e0-466f-b856-a830925030ce" providerId="ADAL" clId="{D10F77D6-1348-7444-B3A5-46A2CC5360C4}" dt="2022-07-18T21:09:55.113" v="1619" actId="478"/>
          <ac:graphicFrameMkLst>
            <pc:docMk/>
            <pc:sldMk cId="371207950" sldId="347"/>
            <ac:graphicFrameMk id="4" creationId="{4B98A0AD-EE6A-0943-90CF-1C21F51D4AFD}"/>
          </ac:graphicFrameMkLst>
        </pc:graphicFrameChg>
        <pc:picChg chg="add">
          <ac:chgData name="RAFAEL ELIAS DE LIMA ESCALFONI" userId="77e1fd9a-a5e0-466f-b856-a830925030ce" providerId="ADAL" clId="{D10F77D6-1348-7444-B3A5-46A2CC5360C4}" dt="2022-07-18T21:17:26.753" v="1976" actId="26606"/>
          <ac:picMkLst>
            <pc:docMk/>
            <pc:sldMk cId="371207950" sldId="347"/>
            <ac:picMk id="8" creationId="{B0225B21-C1F4-E7D6-0B7C-41C1B6F12C4B}"/>
          </ac:picMkLst>
        </pc:picChg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3046281800" sldId="348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4082506729" sldId="349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1010749088" sldId="350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4000096873" sldId="351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2468317892" sldId="352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3762946805" sldId="353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3283373116" sldId="354"/>
        </pc:sldMkLst>
      </pc:sldChg>
      <pc:sldChg chg="del">
        <pc:chgData name="RAFAEL ELIAS DE LIMA ESCALFONI" userId="77e1fd9a-a5e0-466f-b856-a830925030ce" providerId="ADAL" clId="{D10F77D6-1348-7444-B3A5-46A2CC5360C4}" dt="2022-07-19T03:05:10.355" v="2137" actId="2696"/>
        <pc:sldMkLst>
          <pc:docMk/>
          <pc:sldMk cId="2691872821" sldId="355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1427676790" sldId="356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1856394872" sldId="357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4145187095" sldId="358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3023759416" sldId="359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1994800241" sldId="360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3334036419" sldId="361"/>
        </pc:sldMkLst>
      </pc:sldChg>
      <pc:sldChg chg="del">
        <pc:chgData name="RAFAEL ELIAS DE LIMA ESCALFONI" userId="77e1fd9a-a5e0-466f-b856-a830925030ce" providerId="ADAL" clId="{D10F77D6-1348-7444-B3A5-46A2CC5360C4}" dt="2022-07-19T03:05:18.866" v="2138" actId="2696"/>
        <pc:sldMkLst>
          <pc:docMk/>
          <pc:sldMk cId="1535501022" sldId="362"/>
        </pc:sldMkLst>
      </pc:sldChg>
      <pc:sldChg chg="del">
        <pc:chgData name="RAFAEL ELIAS DE LIMA ESCALFONI" userId="77e1fd9a-a5e0-466f-b856-a830925030ce" providerId="ADAL" clId="{D10F77D6-1348-7444-B3A5-46A2CC5360C4}" dt="2022-07-19T03:05:58.544" v="2141" actId="2696"/>
        <pc:sldMkLst>
          <pc:docMk/>
          <pc:sldMk cId="3271279932" sldId="363"/>
        </pc:sldMkLst>
      </pc:sldChg>
      <pc:sldChg chg="addSp delSp modSp new mod">
        <pc:chgData name="RAFAEL ELIAS DE LIMA ESCALFONI" userId="77e1fd9a-a5e0-466f-b856-a830925030ce" providerId="ADAL" clId="{D10F77D6-1348-7444-B3A5-46A2CC5360C4}" dt="2022-07-18T20:43:32.725" v="693" actId="1076"/>
        <pc:sldMkLst>
          <pc:docMk/>
          <pc:sldMk cId="255794671" sldId="364"/>
        </pc:sldMkLst>
        <pc:spChg chg="del">
          <ac:chgData name="RAFAEL ELIAS DE LIMA ESCALFONI" userId="77e1fd9a-a5e0-466f-b856-a830925030ce" providerId="ADAL" clId="{D10F77D6-1348-7444-B3A5-46A2CC5360C4}" dt="2022-07-18T20:43:15.207" v="688" actId="931"/>
          <ac:spMkLst>
            <pc:docMk/>
            <pc:sldMk cId="255794671" sldId="364"/>
            <ac:spMk id="3" creationId="{2C443590-A773-7C4E-B46B-2B54D7127E7A}"/>
          </ac:spMkLst>
        </pc:spChg>
        <pc:picChg chg="add mod">
          <ac:chgData name="RAFAEL ELIAS DE LIMA ESCALFONI" userId="77e1fd9a-a5e0-466f-b856-a830925030ce" providerId="ADAL" clId="{D10F77D6-1348-7444-B3A5-46A2CC5360C4}" dt="2022-07-18T20:43:32.725" v="693" actId="1076"/>
          <ac:picMkLst>
            <pc:docMk/>
            <pc:sldMk cId="255794671" sldId="364"/>
            <ac:picMk id="5" creationId="{55737452-1D83-A742-9376-94CA12646813}"/>
          </ac:picMkLst>
        </pc:picChg>
      </pc:sldChg>
      <pc:sldChg chg="addSp delSp modSp add mod">
        <pc:chgData name="RAFAEL ELIAS DE LIMA ESCALFONI" userId="77e1fd9a-a5e0-466f-b856-a830925030ce" providerId="ADAL" clId="{D10F77D6-1348-7444-B3A5-46A2CC5360C4}" dt="2022-07-18T20:49:02.447" v="891" actId="1076"/>
        <pc:sldMkLst>
          <pc:docMk/>
          <pc:sldMk cId="2420511978" sldId="365"/>
        </pc:sldMkLst>
        <pc:spChg chg="add mod">
          <ac:chgData name="RAFAEL ELIAS DE LIMA ESCALFONI" userId="77e1fd9a-a5e0-466f-b856-a830925030ce" providerId="ADAL" clId="{D10F77D6-1348-7444-B3A5-46A2CC5360C4}" dt="2022-07-18T20:49:02.447" v="891" actId="1076"/>
          <ac:spMkLst>
            <pc:docMk/>
            <pc:sldMk cId="2420511978" sldId="365"/>
            <ac:spMk id="9" creationId="{2493EE18-89BD-4544-9450-2B4B76F892F1}"/>
          </ac:spMkLst>
        </pc:spChg>
        <pc:picChg chg="add mod">
          <ac:chgData name="RAFAEL ELIAS DE LIMA ESCALFONI" userId="77e1fd9a-a5e0-466f-b856-a830925030ce" providerId="ADAL" clId="{D10F77D6-1348-7444-B3A5-46A2CC5360C4}" dt="2022-07-18T20:47:44.876" v="866" actId="14100"/>
          <ac:picMkLst>
            <pc:docMk/>
            <pc:sldMk cId="2420511978" sldId="365"/>
            <ac:picMk id="6" creationId="{8868D199-14C2-164B-B84A-36BA1EEBA562}"/>
          </ac:picMkLst>
        </pc:picChg>
        <pc:picChg chg="del">
          <ac:chgData name="RAFAEL ELIAS DE LIMA ESCALFONI" userId="77e1fd9a-a5e0-466f-b856-a830925030ce" providerId="ADAL" clId="{D10F77D6-1348-7444-B3A5-46A2CC5360C4}" dt="2022-07-18T20:47:24.044" v="857" actId="478"/>
          <ac:picMkLst>
            <pc:docMk/>
            <pc:sldMk cId="2420511978" sldId="365"/>
            <ac:picMk id="7" creationId="{2330FC5A-AC77-F74A-98BF-A2B5E41FB0C7}"/>
          </ac:picMkLst>
        </pc:picChg>
      </pc:sldChg>
      <pc:sldChg chg="addSp delSp modSp add mod">
        <pc:chgData name="RAFAEL ELIAS DE LIMA ESCALFONI" userId="77e1fd9a-a5e0-466f-b856-a830925030ce" providerId="ADAL" clId="{D10F77D6-1348-7444-B3A5-46A2CC5360C4}" dt="2022-07-18T20:50:45.172" v="964" actId="1076"/>
        <pc:sldMkLst>
          <pc:docMk/>
          <pc:sldMk cId="179239679" sldId="366"/>
        </pc:sldMkLst>
        <pc:spChg chg="mod">
          <ac:chgData name="RAFAEL ELIAS DE LIMA ESCALFONI" userId="77e1fd9a-a5e0-466f-b856-a830925030ce" providerId="ADAL" clId="{D10F77D6-1348-7444-B3A5-46A2CC5360C4}" dt="2022-07-18T20:49:19.108" v="915" actId="20577"/>
          <ac:spMkLst>
            <pc:docMk/>
            <pc:sldMk cId="179239679" sldId="366"/>
            <ac:spMk id="3" creationId="{1C5A1906-1D7A-954F-AFFA-C4363C3C8ED5}"/>
          </ac:spMkLst>
        </pc:spChg>
        <pc:spChg chg="del mod">
          <ac:chgData name="RAFAEL ELIAS DE LIMA ESCALFONI" userId="77e1fd9a-a5e0-466f-b856-a830925030ce" providerId="ADAL" clId="{D10F77D6-1348-7444-B3A5-46A2CC5360C4}" dt="2022-07-18T20:49:30.963" v="919" actId="478"/>
          <ac:spMkLst>
            <pc:docMk/>
            <pc:sldMk cId="179239679" sldId="366"/>
            <ac:spMk id="9" creationId="{2493EE18-89BD-4544-9450-2B4B76F892F1}"/>
          </ac:spMkLst>
        </pc:spChg>
        <pc:spChg chg="add mod">
          <ac:chgData name="RAFAEL ELIAS DE LIMA ESCALFONI" userId="77e1fd9a-a5e0-466f-b856-a830925030ce" providerId="ADAL" clId="{D10F77D6-1348-7444-B3A5-46A2CC5360C4}" dt="2022-07-18T20:50:45.172" v="964" actId="1076"/>
          <ac:spMkLst>
            <pc:docMk/>
            <pc:sldMk cId="179239679" sldId="366"/>
            <ac:spMk id="11" creationId="{8D1E3841-A276-AA4D-B5B6-1A7ACA56EE2C}"/>
          </ac:spMkLst>
        </pc:spChg>
        <pc:spChg chg="add mod">
          <ac:chgData name="RAFAEL ELIAS DE LIMA ESCALFONI" userId="77e1fd9a-a5e0-466f-b856-a830925030ce" providerId="ADAL" clId="{D10F77D6-1348-7444-B3A5-46A2CC5360C4}" dt="2022-07-18T20:50:39.738" v="963" actId="1076"/>
          <ac:spMkLst>
            <pc:docMk/>
            <pc:sldMk cId="179239679" sldId="366"/>
            <ac:spMk id="12" creationId="{8F334E39-1E2C-AD45-BF06-39F951EBE880}"/>
          </ac:spMkLst>
        </pc:spChg>
        <pc:picChg chg="del">
          <ac:chgData name="RAFAEL ELIAS DE LIMA ESCALFONI" userId="77e1fd9a-a5e0-466f-b856-a830925030ce" providerId="ADAL" clId="{D10F77D6-1348-7444-B3A5-46A2CC5360C4}" dt="2022-07-18T20:49:20.597" v="916" actId="478"/>
          <ac:picMkLst>
            <pc:docMk/>
            <pc:sldMk cId="179239679" sldId="366"/>
            <ac:picMk id="5" creationId="{4F05FDB3-7639-274B-A1F3-EE891480267B}"/>
          </ac:picMkLst>
        </pc:picChg>
        <pc:picChg chg="del">
          <ac:chgData name="RAFAEL ELIAS DE LIMA ESCALFONI" userId="77e1fd9a-a5e0-466f-b856-a830925030ce" providerId="ADAL" clId="{D10F77D6-1348-7444-B3A5-46A2CC5360C4}" dt="2022-07-18T20:49:22.728" v="917" actId="478"/>
          <ac:picMkLst>
            <pc:docMk/>
            <pc:sldMk cId="179239679" sldId="366"/>
            <ac:picMk id="6" creationId="{8868D199-14C2-164B-B84A-36BA1EEBA562}"/>
          </ac:picMkLst>
        </pc:picChg>
        <pc:picChg chg="add mod">
          <ac:chgData name="RAFAEL ELIAS DE LIMA ESCALFONI" userId="77e1fd9a-a5e0-466f-b856-a830925030ce" providerId="ADAL" clId="{D10F77D6-1348-7444-B3A5-46A2CC5360C4}" dt="2022-07-18T20:49:54.416" v="924" actId="962"/>
          <ac:picMkLst>
            <pc:docMk/>
            <pc:sldMk cId="179239679" sldId="366"/>
            <ac:picMk id="7" creationId="{FEC38D38-965D-AC4F-B7AD-222963A5BA75}"/>
          </ac:picMkLst>
        </pc:picChg>
      </pc:sldChg>
      <pc:sldChg chg="addSp modSp new mod setBg">
        <pc:chgData name="RAFAEL ELIAS DE LIMA ESCALFONI" userId="77e1fd9a-a5e0-466f-b856-a830925030ce" providerId="ADAL" clId="{D10F77D6-1348-7444-B3A5-46A2CC5360C4}" dt="2022-07-18T20:57:43.642" v="1250" actId="26606"/>
        <pc:sldMkLst>
          <pc:docMk/>
          <pc:sldMk cId="577935381" sldId="367"/>
        </pc:sldMkLst>
        <pc:spChg chg="mod">
          <ac:chgData name="RAFAEL ELIAS DE LIMA ESCALFONI" userId="77e1fd9a-a5e0-466f-b856-a830925030ce" providerId="ADAL" clId="{D10F77D6-1348-7444-B3A5-46A2CC5360C4}" dt="2022-07-18T20:57:43.642" v="1250" actId="26606"/>
          <ac:spMkLst>
            <pc:docMk/>
            <pc:sldMk cId="577935381" sldId="367"/>
            <ac:spMk id="2" creationId="{C6C33CCC-797A-E34F-8535-F774BFFF231F}"/>
          </ac:spMkLst>
        </pc:spChg>
        <pc:spChg chg="mod">
          <ac:chgData name="RAFAEL ELIAS DE LIMA ESCALFONI" userId="77e1fd9a-a5e0-466f-b856-a830925030ce" providerId="ADAL" clId="{D10F77D6-1348-7444-B3A5-46A2CC5360C4}" dt="2022-07-18T20:57:43.642" v="1250" actId="26606"/>
          <ac:spMkLst>
            <pc:docMk/>
            <pc:sldMk cId="577935381" sldId="367"/>
            <ac:spMk id="3" creationId="{5F06165C-A897-0B4E-A790-B7F3D225368A}"/>
          </ac:spMkLst>
        </pc:spChg>
        <pc:spChg chg="add">
          <ac:chgData name="RAFAEL ELIAS DE LIMA ESCALFONI" userId="77e1fd9a-a5e0-466f-b856-a830925030ce" providerId="ADAL" clId="{D10F77D6-1348-7444-B3A5-46A2CC5360C4}" dt="2022-07-18T20:57:43.642" v="1250" actId="26606"/>
          <ac:spMkLst>
            <pc:docMk/>
            <pc:sldMk cId="577935381" sldId="367"/>
            <ac:spMk id="10" creationId="{2B97F24A-32CE-4C1C-A50D-3016B394DCFB}"/>
          </ac:spMkLst>
        </pc:spChg>
        <pc:spChg chg="add">
          <ac:chgData name="RAFAEL ELIAS DE LIMA ESCALFONI" userId="77e1fd9a-a5e0-466f-b856-a830925030ce" providerId="ADAL" clId="{D10F77D6-1348-7444-B3A5-46A2CC5360C4}" dt="2022-07-18T20:57:43.642" v="1250" actId="26606"/>
          <ac:spMkLst>
            <pc:docMk/>
            <pc:sldMk cId="577935381" sldId="367"/>
            <ac:spMk id="12" creationId="{CD8B4F24-440B-49E9-B85D-733523DC064B}"/>
          </ac:spMkLst>
        </pc:spChg>
        <pc:picChg chg="add mod">
          <ac:chgData name="RAFAEL ELIAS DE LIMA ESCALFONI" userId="77e1fd9a-a5e0-466f-b856-a830925030ce" providerId="ADAL" clId="{D10F77D6-1348-7444-B3A5-46A2CC5360C4}" dt="2022-07-18T20:57:43.642" v="1250" actId="26606"/>
          <ac:picMkLst>
            <pc:docMk/>
            <pc:sldMk cId="577935381" sldId="367"/>
            <ac:picMk id="5" creationId="{62A811ED-60C3-9C4E-85B0-CB0B55E50D2C}"/>
          </ac:picMkLst>
        </pc:picChg>
      </pc:sldChg>
      <pc:sldChg chg="delSp modSp add del mod">
        <pc:chgData name="RAFAEL ELIAS DE LIMA ESCALFONI" userId="77e1fd9a-a5e0-466f-b856-a830925030ce" providerId="ADAL" clId="{D10F77D6-1348-7444-B3A5-46A2CC5360C4}" dt="2022-07-18T20:55:58.054" v="1157" actId="2696"/>
        <pc:sldMkLst>
          <pc:docMk/>
          <pc:sldMk cId="1779514325" sldId="368"/>
        </pc:sldMkLst>
        <pc:spChg chg="mod">
          <ac:chgData name="RAFAEL ELIAS DE LIMA ESCALFONI" userId="77e1fd9a-a5e0-466f-b856-a830925030ce" providerId="ADAL" clId="{D10F77D6-1348-7444-B3A5-46A2CC5360C4}" dt="2022-07-18T20:54:53.378" v="1156" actId="20577"/>
          <ac:spMkLst>
            <pc:docMk/>
            <pc:sldMk cId="1779514325" sldId="368"/>
            <ac:spMk id="3" creationId="{1C5A1906-1D7A-954F-AFFA-C4363C3C8ED5}"/>
          </ac:spMkLst>
        </pc:spChg>
        <pc:picChg chg="del">
          <ac:chgData name="RAFAEL ELIAS DE LIMA ESCALFONI" userId="77e1fd9a-a5e0-466f-b856-a830925030ce" providerId="ADAL" clId="{D10F77D6-1348-7444-B3A5-46A2CC5360C4}" dt="2022-07-18T20:54:35" v="1090" actId="478"/>
          <ac:picMkLst>
            <pc:docMk/>
            <pc:sldMk cId="1779514325" sldId="368"/>
            <ac:picMk id="5" creationId="{4F05FDB3-7639-274B-A1F3-EE891480267B}"/>
          </ac:picMkLst>
        </pc:picChg>
        <pc:picChg chg="del">
          <ac:chgData name="RAFAEL ELIAS DE LIMA ESCALFONI" userId="77e1fd9a-a5e0-466f-b856-a830925030ce" providerId="ADAL" clId="{D10F77D6-1348-7444-B3A5-46A2CC5360C4}" dt="2022-07-18T20:54:32.402" v="1089" actId="478"/>
          <ac:picMkLst>
            <pc:docMk/>
            <pc:sldMk cId="1779514325" sldId="368"/>
            <ac:picMk id="7" creationId="{2330FC5A-AC77-F74A-98BF-A2B5E41FB0C7}"/>
          </ac:picMkLst>
        </pc:picChg>
      </pc:sldChg>
      <pc:sldChg chg="delSp modSp add mod setBg delDesignElem">
        <pc:chgData name="RAFAEL ELIAS DE LIMA ESCALFONI" userId="77e1fd9a-a5e0-466f-b856-a830925030ce" providerId="ADAL" clId="{D10F77D6-1348-7444-B3A5-46A2CC5360C4}" dt="2022-07-18T20:56:59.082" v="1249" actId="20577"/>
        <pc:sldMkLst>
          <pc:docMk/>
          <pc:sldMk cId="1856015137" sldId="368"/>
        </pc:sldMkLst>
        <pc:spChg chg="mod">
          <ac:chgData name="RAFAEL ELIAS DE LIMA ESCALFONI" userId="77e1fd9a-a5e0-466f-b856-a830925030ce" providerId="ADAL" clId="{D10F77D6-1348-7444-B3A5-46A2CC5360C4}" dt="2022-07-18T20:56:59.082" v="1249" actId="20577"/>
          <ac:spMkLst>
            <pc:docMk/>
            <pc:sldMk cId="1856015137" sldId="368"/>
            <ac:spMk id="3" creationId="{1C5A1906-1D7A-954F-AFFA-C4363C3C8ED5}"/>
          </ac:spMkLst>
        </pc:spChg>
        <pc:spChg chg="del">
          <ac:chgData name="RAFAEL ELIAS DE LIMA ESCALFONI" userId="77e1fd9a-a5e0-466f-b856-a830925030ce" providerId="ADAL" clId="{D10F77D6-1348-7444-B3A5-46A2CC5360C4}" dt="2022-07-18T20:56:03.083" v="1159"/>
          <ac:spMkLst>
            <pc:docMk/>
            <pc:sldMk cId="1856015137" sldId="368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D10F77D6-1348-7444-B3A5-46A2CC5360C4}" dt="2022-07-18T20:56:03.083" v="1159"/>
          <ac:spMkLst>
            <pc:docMk/>
            <pc:sldMk cId="1856015137" sldId="368"/>
            <ac:spMk id="10" creationId="{DB17E863-922E-4C26-BD64-E8FD41D28661}"/>
          </ac:spMkLst>
        </pc:spChg>
      </pc:sldChg>
      <pc:sldChg chg="addSp delSp modSp new mod">
        <pc:chgData name="RAFAEL ELIAS DE LIMA ESCALFONI" userId="77e1fd9a-a5e0-466f-b856-a830925030ce" providerId="ADAL" clId="{D10F77D6-1348-7444-B3A5-46A2CC5360C4}" dt="2022-07-18T21:05:13.754" v="1373" actId="14100"/>
        <pc:sldMkLst>
          <pc:docMk/>
          <pc:sldMk cId="269908717" sldId="369"/>
        </pc:sldMkLst>
        <pc:spChg chg="mod">
          <ac:chgData name="RAFAEL ELIAS DE LIMA ESCALFONI" userId="77e1fd9a-a5e0-466f-b856-a830925030ce" providerId="ADAL" clId="{D10F77D6-1348-7444-B3A5-46A2CC5360C4}" dt="2022-07-18T21:04:14.963" v="1361" actId="20577"/>
          <ac:spMkLst>
            <pc:docMk/>
            <pc:sldMk cId="269908717" sldId="369"/>
            <ac:spMk id="2" creationId="{D9D09FE7-150B-8248-853F-714FC270967E}"/>
          </ac:spMkLst>
        </pc:spChg>
        <pc:spChg chg="del">
          <ac:chgData name="RAFAEL ELIAS DE LIMA ESCALFONI" userId="77e1fd9a-a5e0-466f-b856-a830925030ce" providerId="ADAL" clId="{D10F77D6-1348-7444-B3A5-46A2CC5360C4}" dt="2022-07-18T21:04:30.148" v="1362" actId="931"/>
          <ac:spMkLst>
            <pc:docMk/>
            <pc:sldMk cId="269908717" sldId="369"/>
            <ac:spMk id="3" creationId="{05DA333F-E784-9642-B969-93A372233CC9}"/>
          </ac:spMkLst>
        </pc:spChg>
        <pc:picChg chg="add mod">
          <ac:chgData name="RAFAEL ELIAS DE LIMA ESCALFONI" userId="77e1fd9a-a5e0-466f-b856-a830925030ce" providerId="ADAL" clId="{D10F77D6-1348-7444-B3A5-46A2CC5360C4}" dt="2022-07-18T21:05:13.754" v="1373" actId="14100"/>
          <ac:picMkLst>
            <pc:docMk/>
            <pc:sldMk cId="269908717" sldId="369"/>
            <ac:picMk id="5" creationId="{1B872C57-1EEC-2347-940F-6D0E83BF23F6}"/>
          </ac:picMkLst>
        </pc:picChg>
        <pc:picChg chg="add mod">
          <ac:chgData name="RAFAEL ELIAS DE LIMA ESCALFONI" userId="77e1fd9a-a5e0-466f-b856-a830925030ce" providerId="ADAL" clId="{D10F77D6-1348-7444-B3A5-46A2CC5360C4}" dt="2022-07-18T21:05:07.183" v="1370" actId="1076"/>
          <ac:picMkLst>
            <pc:docMk/>
            <pc:sldMk cId="269908717" sldId="369"/>
            <ac:picMk id="7" creationId="{4F0912CF-365F-8A41-8EF4-4ED7009E724F}"/>
          </ac:picMkLst>
        </pc:picChg>
      </pc:sldChg>
      <pc:sldChg chg="addSp delSp modSp new mod">
        <pc:chgData name="RAFAEL ELIAS DE LIMA ESCALFONI" userId="77e1fd9a-a5e0-466f-b856-a830925030ce" providerId="ADAL" clId="{D10F77D6-1348-7444-B3A5-46A2CC5360C4}" dt="2022-07-18T21:14:44.333" v="1903" actId="207"/>
        <pc:sldMkLst>
          <pc:docMk/>
          <pc:sldMk cId="3783389557" sldId="370"/>
        </pc:sldMkLst>
        <pc:spChg chg="del">
          <ac:chgData name="RAFAEL ELIAS DE LIMA ESCALFONI" userId="77e1fd9a-a5e0-466f-b856-a830925030ce" providerId="ADAL" clId="{D10F77D6-1348-7444-B3A5-46A2CC5360C4}" dt="2022-07-18T21:12:48.231" v="1848" actId="931"/>
          <ac:spMkLst>
            <pc:docMk/>
            <pc:sldMk cId="3783389557" sldId="370"/>
            <ac:spMk id="3" creationId="{2084AAC0-E9BC-834C-BF7F-D4276FA655B3}"/>
          </ac:spMkLst>
        </pc:spChg>
        <pc:spChg chg="mod">
          <ac:chgData name="RAFAEL ELIAS DE LIMA ESCALFONI" userId="77e1fd9a-a5e0-466f-b856-a830925030ce" providerId="ADAL" clId="{D10F77D6-1348-7444-B3A5-46A2CC5360C4}" dt="2022-07-18T21:14:44.333" v="1903" actId="207"/>
          <ac:spMkLst>
            <pc:docMk/>
            <pc:sldMk cId="3783389557" sldId="370"/>
            <ac:spMk id="4" creationId="{55B5F9D6-0EAC-F149-AA16-9818A59EA57D}"/>
          </ac:spMkLst>
        </pc:spChg>
        <pc:picChg chg="add mod">
          <ac:chgData name="RAFAEL ELIAS DE LIMA ESCALFONI" userId="77e1fd9a-a5e0-466f-b856-a830925030ce" providerId="ADAL" clId="{D10F77D6-1348-7444-B3A5-46A2CC5360C4}" dt="2022-07-18T21:13:47.312" v="1871" actId="1076"/>
          <ac:picMkLst>
            <pc:docMk/>
            <pc:sldMk cId="3783389557" sldId="370"/>
            <ac:picMk id="6" creationId="{7E337982-3C68-5B43-A694-452C1D7C000A}"/>
          </ac:picMkLst>
        </pc:picChg>
      </pc:sldChg>
      <pc:sldChg chg="addSp delSp modSp new mod setBg modClrScheme chgLayout">
        <pc:chgData name="RAFAEL ELIAS DE LIMA ESCALFONI" userId="77e1fd9a-a5e0-466f-b856-a830925030ce" providerId="ADAL" clId="{D10F77D6-1348-7444-B3A5-46A2CC5360C4}" dt="2022-07-18T21:17:04.948" v="1975" actId="26606"/>
        <pc:sldMkLst>
          <pc:docMk/>
          <pc:sldMk cId="3790098822" sldId="371"/>
        </pc:sldMkLst>
        <pc:spChg chg="del mod ord">
          <ac:chgData name="RAFAEL ELIAS DE LIMA ESCALFONI" userId="77e1fd9a-a5e0-466f-b856-a830925030ce" providerId="ADAL" clId="{D10F77D6-1348-7444-B3A5-46A2CC5360C4}" dt="2022-07-18T21:16:23.885" v="1905" actId="700"/>
          <ac:spMkLst>
            <pc:docMk/>
            <pc:sldMk cId="3790098822" sldId="371"/>
            <ac:spMk id="2" creationId="{0FADA883-19C5-F74E-A6A6-579204CFAE8E}"/>
          </ac:spMkLst>
        </pc:spChg>
        <pc:spChg chg="del mod ord">
          <ac:chgData name="RAFAEL ELIAS DE LIMA ESCALFONI" userId="77e1fd9a-a5e0-466f-b856-a830925030ce" providerId="ADAL" clId="{D10F77D6-1348-7444-B3A5-46A2CC5360C4}" dt="2022-07-18T21:16:23.885" v="1905" actId="700"/>
          <ac:spMkLst>
            <pc:docMk/>
            <pc:sldMk cId="3790098822" sldId="371"/>
            <ac:spMk id="3" creationId="{FA4EBD47-8EE0-3647-B72E-B14D1DBC05FE}"/>
          </ac:spMkLst>
        </pc:spChg>
        <pc:spChg chg="del">
          <ac:chgData name="RAFAEL ELIAS DE LIMA ESCALFONI" userId="77e1fd9a-a5e0-466f-b856-a830925030ce" providerId="ADAL" clId="{D10F77D6-1348-7444-B3A5-46A2CC5360C4}" dt="2022-07-18T21:16:23.885" v="1905" actId="700"/>
          <ac:spMkLst>
            <pc:docMk/>
            <pc:sldMk cId="3790098822" sldId="371"/>
            <ac:spMk id="4" creationId="{8871967A-E90D-FC44-A03B-A5E13B0B2747}"/>
          </ac:spMkLst>
        </pc:spChg>
        <pc:spChg chg="add mod ord">
          <ac:chgData name="RAFAEL ELIAS DE LIMA ESCALFONI" userId="77e1fd9a-a5e0-466f-b856-a830925030ce" providerId="ADAL" clId="{D10F77D6-1348-7444-B3A5-46A2CC5360C4}" dt="2022-07-18T21:17:04.948" v="1975" actId="26606"/>
          <ac:spMkLst>
            <pc:docMk/>
            <pc:sldMk cId="3790098822" sldId="371"/>
            <ac:spMk id="5" creationId="{C2911CE9-8601-2241-A023-A47BAD01F5E0}"/>
          </ac:spMkLst>
        </pc:spChg>
        <pc:spChg chg="add mod ord">
          <ac:chgData name="RAFAEL ELIAS DE LIMA ESCALFONI" userId="77e1fd9a-a5e0-466f-b856-a830925030ce" providerId="ADAL" clId="{D10F77D6-1348-7444-B3A5-46A2CC5360C4}" dt="2022-07-18T21:17:04.948" v="1975" actId="26606"/>
          <ac:spMkLst>
            <pc:docMk/>
            <pc:sldMk cId="3790098822" sldId="371"/>
            <ac:spMk id="6" creationId="{EB2DC04F-6C92-E744-89D1-44EE24201632}"/>
          </ac:spMkLst>
        </pc:spChg>
        <pc:spChg chg="add">
          <ac:chgData name="RAFAEL ELIAS DE LIMA ESCALFONI" userId="77e1fd9a-a5e0-466f-b856-a830925030ce" providerId="ADAL" clId="{D10F77D6-1348-7444-B3A5-46A2CC5360C4}" dt="2022-07-18T21:17:04.948" v="1975" actId="26606"/>
          <ac:spMkLst>
            <pc:docMk/>
            <pc:sldMk cId="3790098822" sldId="371"/>
            <ac:spMk id="12" creationId="{9B7AD9F6-8CE7-4299-8FC6-328F4DCD3FF9}"/>
          </ac:spMkLst>
        </pc:spChg>
        <pc:spChg chg="add">
          <ac:chgData name="RAFAEL ELIAS DE LIMA ESCALFONI" userId="77e1fd9a-a5e0-466f-b856-a830925030ce" providerId="ADAL" clId="{D10F77D6-1348-7444-B3A5-46A2CC5360C4}" dt="2022-07-18T21:17:04.948" v="1975" actId="26606"/>
          <ac:spMkLst>
            <pc:docMk/>
            <pc:sldMk cId="3790098822" sldId="371"/>
            <ac:spMk id="14" creationId="{F49775AF-8896-43EE-92C6-83497D6DC56F}"/>
          </ac:spMkLst>
        </pc:spChg>
        <pc:picChg chg="add">
          <ac:chgData name="RAFAEL ELIAS DE LIMA ESCALFONI" userId="77e1fd9a-a5e0-466f-b856-a830925030ce" providerId="ADAL" clId="{D10F77D6-1348-7444-B3A5-46A2CC5360C4}" dt="2022-07-18T21:17:04.948" v="1975" actId="26606"/>
          <ac:picMkLst>
            <pc:docMk/>
            <pc:sldMk cId="3790098822" sldId="371"/>
            <ac:picMk id="8" creationId="{3FEF2B14-9E8E-AAF6-73D6-E825646227A3}"/>
          </ac:picMkLst>
        </pc:picChg>
      </pc:sldChg>
      <pc:sldChg chg="delSp modSp add mod setBg delDesignElem">
        <pc:chgData name="RAFAEL ELIAS DE LIMA ESCALFONI" userId="77e1fd9a-a5e0-466f-b856-a830925030ce" providerId="ADAL" clId="{D10F77D6-1348-7444-B3A5-46A2CC5360C4}" dt="2022-07-18T21:19:55.474" v="2067" actId="20577"/>
        <pc:sldMkLst>
          <pc:docMk/>
          <pc:sldMk cId="250491327" sldId="372"/>
        </pc:sldMkLst>
        <pc:spChg chg="mod">
          <ac:chgData name="RAFAEL ELIAS DE LIMA ESCALFONI" userId="77e1fd9a-a5e0-466f-b856-a830925030ce" providerId="ADAL" clId="{D10F77D6-1348-7444-B3A5-46A2CC5360C4}" dt="2022-07-18T21:19:55.474" v="2067" actId="20577"/>
          <ac:spMkLst>
            <pc:docMk/>
            <pc:sldMk cId="250491327" sldId="372"/>
            <ac:spMk id="5" creationId="{0427B0D1-E1A6-EE43-84F0-60CC2B9DB3DC}"/>
          </ac:spMkLst>
        </pc:spChg>
        <pc:spChg chg="del">
          <ac:chgData name="RAFAEL ELIAS DE LIMA ESCALFONI" userId="77e1fd9a-a5e0-466f-b856-a830925030ce" providerId="ADAL" clId="{D10F77D6-1348-7444-B3A5-46A2CC5360C4}" dt="2022-07-18T21:17:50.213" v="1982"/>
          <ac:spMkLst>
            <pc:docMk/>
            <pc:sldMk cId="250491327" sldId="372"/>
            <ac:spMk id="11" creationId="{2C61293E-6EBE-43EF-A52C-9BEBFD7679D4}"/>
          </ac:spMkLst>
        </pc:spChg>
        <pc:spChg chg="del">
          <ac:chgData name="RAFAEL ELIAS DE LIMA ESCALFONI" userId="77e1fd9a-a5e0-466f-b856-a830925030ce" providerId="ADAL" clId="{D10F77D6-1348-7444-B3A5-46A2CC5360C4}" dt="2022-07-18T21:17:50.213" v="1982"/>
          <ac:spMkLst>
            <pc:docMk/>
            <pc:sldMk cId="250491327" sldId="372"/>
            <ac:spMk id="13" creationId="{21540236-BFD5-4A9D-8840-4703E7F76825}"/>
          </ac:spMkLst>
        </pc:spChg>
      </pc:sldChg>
      <pc:sldChg chg="addSp delSp modSp new mod setBg">
        <pc:chgData name="RAFAEL ELIAS DE LIMA ESCALFONI" userId="77e1fd9a-a5e0-466f-b856-a830925030ce" providerId="ADAL" clId="{D10F77D6-1348-7444-B3A5-46A2CC5360C4}" dt="2022-07-18T21:21:48.749" v="2079" actId="1076"/>
        <pc:sldMkLst>
          <pc:docMk/>
          <pc:sldMk cId="4216596009" sldId="373"/>
        </pc:sldMkLst>
        <pc:spChg chg="del">
          <ac:chgData name="RAFAEL ELIAS DE LIMA ESCALFONI" userId="77e1fd9a-a5e0-466f-b856-a830925030ce" providerId="ADAL" clId="{D10F77D6-1348-7444-B3A5-46A2CC5360C4}" dt="2022-07-18T21:21:37.981" v="2077" actId="26606"/>
          <ac:spMkLst>
            <pc:docMk/>
            <pc:sldMk cId="4216596009" sldId="373"/>
            <ac:spMk id="2" creationId="{70F80B55-C367-2E4A-AB4D-3E9D9743FDD5}"/>
          </ac:spMkLst>
        </pc:spChg>
        <pc:spChg chg="del">
          <ac:chgData name="RAFAEL ELIAS DE LIMA ESCALFONI" userId="77e1fd9a-a5e0-466f-b856-a830925030ce" providerId="ADAL" clId="{D10F77D6-1348-7444-B3A5-46A2CC5360C4}" dt="2022-07-18T21:21:23.239" v="2069" actId="931"/>
          <ac:spMkLst>
            <pc:docMk/>
            <pc:sldMk cId="4216596009" sldId="373"/>
            <ac:spMk id="3" creationId="{F18D113F-199A-264E-89E3-F2CC40997181}"/>
          </ac:spMkLst>
        </pc:spChg>
        <pc:spChg chg="del mod">
          <ac:chgData name="RAFAEL ELIAS DE LIMA ESCALFONI" userId="77e1fd9a-a5e0-466f-b856-a830925030ce" providerId="ADAL" clId="{D10F77D6-1348-7444-B3A5-46A2CC5360C4}" dt="2022-07-18T21:21:37.981" v="2077" actId="26606"/>
          <ac:spMkLst>
            <pc:docMk/>
            <pc:sldMk cId="4216596009" sldId="373"/>
            <ac:spMk id="4" creationId="{9817E74C-B6E8-7844-B717-C37F870649CF}"/>
          </ac:spMkLst>
        </pc:spChg>
        <pc:picChg chg="add mod">
          <ac:chgData name="RAFAEL ELIAS DE LIMA ESCALFONI" userId="77e1fd9a-a5e0-466f-b856-a830925030ce" providerId="ADAL" clId="{D10F77D6-1348-7444-B3A5-46A2CC5360C4}" dt="2022-07-18T21:21:48.749" v="2079" actId="1076"/>
          <ac:picMkLst>
            <pc:docMk/>
            <pc:sldMk cId="4216596009" sldId="373"/>
            <ac:picMk id="6" creationId="{78D1F9A8-04D8-3947-A97D-D926A11ED943}"/>
          </ac:picMkLst>
        </pc:picChg>
      </pc:sldChg>
      <pc:sldChg chg="addSp delSp modSp new mod">
        <pc:chgData name="RAFAEL ELIAS DE LIMA ESCALFONI" userId="77e1fd9a-a5e0-466f-b856-a830925030ce" providerId="ADAL" clId="{D10F77D6-1348-7444-B3A5-46A2CC5360C4}" dt="2022-07-18T21:23:05.370" v="2085" actId="1076"/>
        <pc:sldMkLst>
          <pc:docMk/>
          <pc:sldMk cId="1602290350" sldId="374"/>
        </pc:sldMkLst>
        <pc:spChg chg="del">
          <ac:chgData name="RAFAEL ELIAS DE LIMA ESCALFONI" userId="77e1fd9a-a5e0-466f-b856-a830925030ce" providerId="ADAL" clId="{D10F77D6-1348-7444-B3A5-46A2CC5360C4}" dt="2022-07-18T21:22:54.980" v="2080" actId="931"/>
          <ac:spMkLst>
            <pc:docMk/>
            <pc:sldMk cId="1602290350" sldId="374"/>
            <ac:spMk id="3" creationId="{1D7829BD-CD00-AA4A-81F3-7F71E3789399}"/>
          </ac:spMkLst>
        </pc:spChg>
        <pc:spChg chg="del">
          <ac:chgData name="RAFAEL ELIAS DE LIMA ESCALFONI" userId="77e1fd9a-a5e0-466f-b856-a830925030ce" providerId="ADAL" clId="{D10F77D6-1348-7444-B3A5-46A2CC5360C4}" dt="2022-07-18T21:22:58.581" v="2081" actId="478"/>
          <ac:spMkLst>
            <pc:docMk/>
            <pc:sldMk cId="1602290350" sldId="374"/>
            <ac:spMk id="4" creationId="{E8E0E695-24E8-2C48-B640-E871CA157C60}"/>
          </ac:spMkLst>
        </pc:spChg>
        <pc:picChg chg="add mod">
          <ac:chgData name="RAFAEL ELIAS DE LIMA ESCALFONI" userId="77e1fd9a-a5e0-466f-b856-a830925030ce" providerId="ADAL" clId="{D10F77D6-1348-7444-B3A5-46A2CC5360C4}" dt="2022-07-18T21:23:05.370" v="2085" actId="1076"/>
          <ac:picMkLst>
            <pc:docMk/>
            <pc:sldMk cId="1602290350" sldId="374"/>
            <ac:picMk id="6" creationId="{C996E65F-962E-A64A-8F59-62AA3F6985E4}"/>
          </ac:picMkLst>
        </pc:picChg>
      </pc:sldChg>
      <pc:sldChg chg="addSp delSp modSp new mod setBg modClrScheme chgLayout">
        <pc:chgData name="RAFAEL ELIAS DE LIMA ESCALFONI" userId="77e1fd9a-a5e0-466f-b856-a830925030ce" providerId="ADAL" clId="{D10F77D6-1348-7444-B3A5-46A2CC5360C4}" dt="2022-07-18T21:24:53.952" v="2135" actId="26606"/>
        <pc:sldMkLst>
          <pc:docMk/>
          <pc:sldMk cId="2420607018" sldId="375"/>
        </pc:sldMkLst>
        <pc:spChg chg="del mod ord">
          <ac:chgData name="RAFAEL ELIAS DE LIMA ESCALFONI" userId="77e1fd9a-a5e0-466f-b856-a830925030ce" providerId="ADAL" clId="{D10F77D6-1348-7444-B3A5-46A2CC5360C4}" dt="2022-07-18T21:24:28.855" v="2087" actId="700"/>
          <ac:spMkLst>
            <pc:docMk/>
            <pc:sldMk cId="2420607018" sldId="375"/>
            <ac:spMk id="2" creationId="{242524E1-EF6D-604D-B122-8E925074D0D9}"/>
          </ac:spMkLst>
        </pc:spChg>
        <pc:spChg chg="del mod ord">
          <ac:chgData name="RAFAEL ELIAS DE LIMA ESCALFONI" userId="77e1fd9a-a5e0-466f-b856-a830925030ce" providerId="ADAL" clId="{D10F77D6-1348-7444-B3A5-46A2CC5360C4}" dt="2022-07-18T21:24:28.855" v="2087" actId="700"/>
          <ac:spMkLst>
            <pc:docMk/>
            <pc:sldMk cId="2420607018" sldId="375"/>
            <ac:spMk id="3" creationId="{27D364D3-7AE1-384B-B2E6-F170D5A366E7}"/>
          </ac:spMkLst>
        </pc:spChg>
        <pc:spChg chg="del">
          <ac:chgData name="RAFAEL ELIAS DE LIMA ESCALFONI" userId="77e1fd9a-a5e0-466f-b856-a830925030ce" providerId="ADAL" clId="{D10F77D6-1348-7444-B3A5-46A2CC5360C4}" dt="2022-07-18T21:24:28.855" v="2087" actId="700"/>
          <ac:spMkLst>
            <pc:docMk/>
            <pc:sldMk cId="2420607018" sldId="375"/>
            <ac:spMk id="4" creationId="{3A565D6A-833B-D241-8896-51FCBC68A2E2}"/>
          </ac:spMkLst>
        </pc:spChg>
        <pc:spChg chg="add mod or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5" creationId="{9D05FBB4-267E-9E49-A350-0670DC5A95FC}"/>
          </ac:spMkLst>
        </pc:spChg>
        <pc:spChg chg="add mod or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6" creationId="{757EA63D-CB43-1644-8778-2110F7FCF780}"/>
          </ac:spMkLst>
        </pc:spChg>
        <pc:spChg chg="ad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11" creationId="{FFD48BC7-DC40-47DE-87EE-9F4B6ECB9ABB}"/>
          </ac:spMkLst>
        </pc:spChg>
        <pc:spChg chg="ad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13" creationId="{E502BBC7-2C76-46F3-BC24-5985BC13DB88}"/>
          </ac:spMkLst>
        </pc:spChg>
        <pc:spChg chg="ad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15" creationId="{C7F28D52-2A5F-4D23-81AE-7CB8B591C7AF}"/>
          </ac:spMkLst>
        </pc:spChg>
        <pc:spChg chg="add">
          <ac:chgData name="RAFAEL ELIAS DE LIMA ESCALFONI" userId="77e1fd9a-a5e0-466f-b856-a830925030ce" providerId="ADAL" clId="{D10F77D6-1348-7444-B3A5-46A2CC5360C4}" dt="2022-07-18T21:24:53.952" v="2135" actId="26606"/>
          <ac:spMkLst>
            <pc:docMk/>
            <pc:sldMk cId="2420607018" sldId="375"/>
            <ac:spMk id="17" creationId="{3629484E-3792-4B3D-89AD-7C8A1ED0E0D4}"/>
          </ac:spMkLst>
        </pc:spChg>
      </pc:sldChg>
      <pc:sldChg chg="delSp add setBg delDesignElem">
        <pc:chgData name="RAFAEL ELIAS DE LIMA ESCALFONI" userId="77e1fd9a-a5e0-466f-b856-a830925030ce" providerId="ADAL" clId="{D10F77D6-1348-7444-B3A5-46A2CC5360C4}" dt="2022-07-19T03:05:47.506" v="2140"/>
        <pc:sldMkLst>
          <pc:docMk/>
          <pc:sldMk cId="2879613520" sldId="376"/>
        </pc:sldMkLst>
        <pc:spChg chg="del">
          <ac:chgData name="RAFAEL ELIAS DE LIMA ESCALFONI" userId="77e1fd9a-a5e0-466f-b856-a830925030ce" providerId="ADAL" clId="{D10F77D6-1348-7444-B3A5-46A2CC5360C4}" dt="2022-07-19T03:05:47.506" v="2140"/>
          <ac:spMkLst>
            <pc:docMk/>
            <pc:sldMk cId="2879613520" sldId="376"/>
            <ac:spMk id="19" creationId="{06DA9DF9-31F7-4056-B42E-878CC92417B8}"/>
          </ac:spMkLst>
        </pc:spChg>
      </pc:sldChg>
      <pc:sldChg chg="modSp new mod">
        <pc:chgData name="RAFAEL ELIAS DE LIMA ESCALFONI" userId="77e1fd9a-a5e0-466f-b856-a830925030ce" providerId="ADAL" clId="{D10F77D6-1348-7444-B3A5-46A2CC5360C4}" dt="2022-07-19T04:23:00.272" v="2155" actId="20577"/>
        <pc:sldMkLst>
          <pc:docMk/>
          <pc:sldMk cId="330642165" sldId="377"/>
        </pc:sldMkLst>
        <pc:spChg chg="mod">
          <ac:chgData name="RAFAEL ELIAS DE LIMA ESCALFONI" userId="77e1fd9a-a5e0-466f-b856-a830925030ce" providerId="ADAL" clId="{D10F77D6-1348-7444-B3A5-46A2CC5360C4}" dt="2022-07-19T04:23:00.272" v="2155" actId="20577"/>
          <ac:spMkLst>
            <pc:docMk/>
            <pc:sldMk cId="330642165" sldId="377"/>
            <ac:spMk id="2" creationId="{73D27D73-1130-CC43-8CD1-37DA1EFB1513}"/>
          </ac:spMkLst>
        </pc:spChg>
      </pc:sldChg>
      <pc:sldChg chg="addSp delSp modSp new mod modClrScheme chgLayout">
        <pc:chgData name="RAFAEL ELIAS DE LIMA ESCALFONI" userId="77e1fd9a-a5e0-466f-b856-a830925030ce" providerId="ADAL" clId="{D10F77D6-1348-7444-B3A5-46A2CC5360C4}" dt="2022-07-19T04:25:03.275" v="2319" actId="20577"/>
        <pc:sldMkLst>
          <pc:docMk/>
          <pc:sldMk cId="873042631" sldId="378"/>
        </pc:sldMkLst>
        <pc:spChg chg="del mod ord">
          <ac:chgData name="RAFAEL ELIAS DE LIMA ESCALFONI" userId="77e1fd9a-a5e0-466f-b856-a830925030ce" providerId="ADAL" clId="{D10F77D6-1348-7444-B3A5-46A2CC5360C4}" dt="2022-07-19T04:23:08.545" v="2157" actId="700"/>
          <ac:spMkLst>
            <pc:docMk/>
            <pc:sldMk cId="873042631" sldId="378"/>
            <ac:spMk id="2" creationId="{22EF8DDC-911D-1044-9A3A-BB95CEBA3571}"/>
          </ac:spMkLst>
        </pc:spChg>
        <pc:spChg chg="del mod ord">
          <ac:chgData name="RAFAEL ELIAS DE LIMA ESCALFONI" userId="77e1fd9a-a5e0-466f-b856-a830925030ce" providerId="ADAL" clId="{D10F77D6-1348-7444-B3A5-46A2CC5360C4}" dt="2022-07-19T04:23:08.545" v="2157" actId="700"/>
          <ac:spMkLst>
            <pc:docMk/>
            <pc:sldMk cId="873042631" sldId="378"/>
            <ac:spMk id="3" creationId="{B8332C27-EEE0-1046-9D83-F6CBA314E650}"/>
          </ac:spMkLst>
        </pc:spChg>
        <pc:spChg chg="add mod ord">
          <ac:chgData name="RAFAEL ELIAS DE LIMA ESCALFONI" userId="77e1fd9a-a5e0-466f-b856-a830925030ce" providerId="ADAL" clId="{D10F77D6-1348-7444-B3A5-46A2CC5360C4}" dt="2022-07-19T04:23:13.230" v="2167" actId="20577"/>
          <ac:spMkLst>
            <pc:docMk/>
            <pc:sldMk cId="873042631" sldId="378"/>
            <ac:spMk id="4" creationId="{31E4F8C6-75D0-E34B-A3DC-F16085619790}"/>
          </ac:spMkLst>
        </pc:spChg>
        <pc:spChg chg="add mod ord">
          <ac:chgData name="RAFAEL ELIAS DE LIMA ESCALFONI" userId="77e1fd9a-a5e0-466f-b856-a830925030ce" providerId="ADAL" clId="{D10F77D6-1348-7444-B3A5-46A2CC5360C4}" dt="2022-07-19T04:25:03.275" v="2319" actId="20577"/>
          <ac:spMkLst>
            <pc:docMk/>
            <pc:sldMk cId="873042631" sldId="378"/>
            <ac:spMk id="5" creationId="{FC3A7128-01C6-1B44-9E1E-C7EA884F3F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5CDD-FC55-45B9-8455-0BB8090087D7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9BAC6-3148-4992-BC1D-F365FBDFA0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9923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1403648" y="4029912"/>
            <a:ext cx="6408738" cy="432197"/>
          </a:xfr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283152" cy="857250"/>
          </a:xfrm>
        </p:spPr>
        <p:txBody>
          <a:bodyPr anchor="ctr" anchorCtr="1">
            <a:noAutofit/>
          </a:bodyPr>
          <a:lstStyle>
            <a:lvl1pPr>
              <a:defRPr sz="2700" b="1">
                <a:solidFill>
                  <a:srgbClr val="133F7F"/>
                </a:solidFill>
                <a:latin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b="1">
                <a:solidFill>
                  <a:schemeClr val="tx2"/>
                </a:solidFill>
                <a:latin typeface="+mj-lt"/>
                <a:cs typeface="Tahoma" pitchFamily="34" charset="0"/>
              </a:defRPr>
            </a:lvl1pPr>
            <a:lvl2pPr>
              <a:buClr>
                <a:schemeClr val="accent1"/>
              </a:buClr>
              <a:buSzPct val="80000"/>
              <a:buFont typeface="Wingdings" pitchFamily="2" charset="2"/>
              <a:buChar char="Ø"/>
              <a:defRPr>
                <a:latin typeface="+mj-lt"/>
                <a:cs typeface="Tahoma" pitchFamily="34" charset="0"/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>
                <a:latin typeface="+mj-lt"/>
                <a:cs typeface="Tahoma" pitchFamily="34" charset="0"/>
              </a:defRPr>
            </a:lvl3pPr>
            <a:lvl4pPr>
              <a:buClr>
                <a:schemeClr val="tx2"/>
              </a:buClr>
              <a:buFont typeface="Courier New" pitchFamily="49" charset="0"/>
              <a:buChar char="o"/>
              <a:defRPr>
                <a:latin typeface="+mj-lt"/>
                <a:cs typeface="Tahoma" pitchFamily="34" charset="0"/>
              </a:defRPr>
            </a:lvl4pPr>
            <a:lvl5pPr>
              <a:defRPr>
                <a:latin typeface="+mj-lt"/>
                <a:cs typeface="Tahoma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DC2-9E24-4F66-A4A6-47B57720D931}" type="datetimeFigureOut">
              <a:rPr lang="pt-BR" smtClean="0"/>
              <a:pPr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Ferramentas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Estatísticas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Bivariadas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Correlação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de Pearson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00" y="3958263"/>
            <a:ext cx="3465438" cy="58162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solidFill>
                  <a:schemeClr val="tx1"/>
                </a:solidFill>
                <a:latin typeface="+mn-lt"/>
              </a:rPr>
              <a:t>Gestão do Conhecimento e da Informação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300" b="0">
                <a:solidFill>
                  <a:schemeClr val="tx1"/>
                </a:solidFill>
                <a:latin typeface="+mn-lt"/>
              </a:rPr>
              <a:t>Professor Rafael Escalfoni</a:t>
            </a:r>
          </a:p>
        </p:txBody>
      </p:sp>
      <p:pic>
        <p:nvPicPr>
          <p:cNvPr id="10" name="Imagem 9" descr="Close de análise de gráfico de mercado">
            <a:extLst>
              <a:ext uri="{FF2B5EF4-FFF2-40B4-BE49-F238E27FC236}">
                <a16:creationId xmlns:a16="http://schemas.microsoft.com/office/drawing/2014/main" id="{B5503A25-5465-564E-AC47-580B9DF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17568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0F4E9-35DD-A24E-82BD-201C4D2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 dirty="0"/>
              <a:t>Coeficiente de Pearson - </a:t>
            </a:r>
            <a:r>
              <a:rPr lang="pt-BR" sz="4100" dirty="0" err="1"/>
              <a:t>r</a:t>
            </a:r>
            <a:endParaRPr lang="pt-BR" sz="41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1906-1D7A-954F-AFFA-C4363C3C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r>
              <a:rPr lang="pt-BR" dirty="0"/>
              <a:t>Correlação negativa</a:t>
            </a:r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EC38D38-965D-AC4F-B7AD-222963A5B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2031270"/>
            <a:ext cx="3652081" cy="241268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1E3841-A276-AA4D-B5B6-1A7ACA56EE2C}"/>
              </a:ext>
            </a:extLst>
          </p:cNvPr>
          <p:cNvSpPr txBox="1"/>
          <p:nvPr/>
        </p:nvSpPr>
        <p:spPr>
          <a:xfrm>
            <a:off x="3448776" y="4335756"/>
            <a:ext cx="25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Independente - </a:t>
            </a:r>
            <a:r>
              <a:rPr lang="pt-BR" dirty="0" err="1"/>
              <a:t>X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334E39-1E2C-AD45-BF06-39F951EBE880}"/>
              </a:ext>
            </a:extLst>
          </p:cNvPr>
          <p:cNvSpPr txBox="1"/>
          <p:nvPr/>
        </p:nvSpPr>
        <p:spPr>
          <a:xfrm rot="16200000">
            <a:off x="1516458" y="2977081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Dependente - Y</a:t>
            </a:r>
          </a:p>
        </p:txBody>
      </p:sp>
    </p:spTree>
    <p:extLst>
      <p:ext uri="{BB962C8B-B14F-4D97-AF65-F5344CB8AC3E}">
        <p14:creationId xmlns:p14="http://schemas.microsoft.com/office/powerpoint/2010/main" val="17923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33CCC-797A-E34F-8535-F774BFFF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900"/>
              <a:t>Coeficiente de Pearson - 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6165C-A897-0B4E-A790-B7F3D225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105406"/>
            <a:ext cx="2571750" cy="2558034"/>
          </a:xfrm>
        </p:spPr>
        <p:txBody>
          <a:bodyPr anchor="t">
            <a:normAutofit/>
          </a:bodyPr>
          <a:lstStyle/>
          <a:p>
            <a:r>
              <a:rPr lang="pt-BR" sz="1700"/>
              <a:t>Correlação nula, valores próximos a zero</a:t>
            </a:r>
          </a:p>
          <a:p>
            <a:pPr lvl="1"/>
            <a:r>
              <a:rPr lang="pt-BR" sz="1700"/>
              <a:t>Pearson avaliar relações LINEARES!!!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2A811ED-60C3-9C4E-85B0-CB0B55E5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863080"/>
            <a:ext cx="5177790" cy="3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0F4E9-35DD-A24E-82BD-201C4D2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 dirty="0"/>
              <a:t>Coeficiente de Pearson - </a:t>
            </a:r>
            <a:r>
              <a:rPr lang="pt-BR" sz="4100" dirty="0" err="1"/>
              <a:t>r</a:t>
            </a:r>
            <a:endParaRPr lang="pt-BR" sz="4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1906-1D7A-954F-AFFA-C4363C3C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r>
              <a:rPr lang="pt-BR" dirty="0"/>
              <a:t>Os valores assumidos por </a:t>
            </a:r>
            <a:r>
              <a:rPr lang="pt-BR" dirty="0" err="1"/>
              <a:t>r</a:t>
            </a:r>
            <a:r>
              <a:rPr lang="pt-BR" dirty="0"/>
              <a:t> podem variar entre -1 e 1</a:t>
            </a:r>
          </a:p>
          <a:p>
            <a:pPr lvl="1"/>
            <a:r>
              <a:rPr lang="pt-BR" dirty="0"/>
              <a:t>Mede a relação linear entre duas variáveis quantitativas</a:t>
            </a:r>
          </a:p>
          <a:p>
            <a:r>
              <a:rPr lang="pt-BR" dirty="0"/>
              <a:t>A força da correlação está relacionada a proximidade dos pontos à reta assumida</a:t>
            </a:r>
          </a:p>
        </p:txBody>
      </p:sp>
    </p:spTree>
    <p:extLst>
      <p:ext uri="{BB962C8B-B14F-4D97-AF65-F5344CB8AC3E}">
        <p14:creationId xmlns:p14="http://schemas.microsoft.com/office/powerpoint/2010/main" val="185601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8F1131-C45D-5E4E-8902-C245221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t-BR" sz="5400" dirty="0"/>
              <a:t>Coeficiente de Pearson - </a:t>
            </a:r>
            <a:r>
              <a:rPr lang="pt-BR" sz="5400" dirty="0" err="1"/>
              <a:t>r</a:t>
            </a: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27B0D1-E1A6-EE43-84F0-60CC2B9D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1357155"/>
            <a:ext cx="3228744" cy="515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correlação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ço Reservado para Conteúdo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AD3116B-3B14-2C4C-993A-58EFD00C5D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41" y="2251941"/>
            <a:ext cx="3228744" cy="2216751"/>
          </a:xfrm>
        </p:spPr>
      </p:pic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B9F49D1-BE12-6C40-A339-17B1FE519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18" y="2254239"/>
            <a:ext cx="3228744" cy="2207891"/>
          </a:xfrm>
          <a:prstGeom prst="rect">
            <a:avLst/>
          </a:prstGeom>
        </p:spPr>
      </p:pic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E96D07B3-EDA0-B442-8CCB-8B553938CEB7}"/>
              </a:ext>
            </a:extLst>
          </p:cNvPr>
          <p:cNvSpPr txBox="1">
            <a:spLocks/>
          </p:cNvSpPr>
          <p:nvPr/>
        </p:nvSpPr>
        <p:spPr>
          <a:xfrm>
            <a:off x="5432646" y="1357154"/>
            <a:ext cx="3228744" cy="515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r>
              <a:rPr lang="en-US" sz="2000" dirty="0" err="1"/>
              <a:t>Fraca</a:t>
            </a:r>
            <a:r>
              <a:rPr lang="en-US" sz="2000" dirty="0"/>
              <a:t> </a:t>
            </a:r>
            <a:r>
              <a:rPr lang="en-US" sz="2000" dirty="0" err="1"/>
              <a:t>correlação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3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9DB7E-47E3-4245-8295-7FD283B4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 dirty="0" err="1"/>
              <a:t>r</a:t>
            </a:r>
            <a:endParaRPr lang="pt-BR" sz="41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D6E62E3-C2EE-B74A-AE88-BF57554A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2"/>
          <a:stretch/>
        </p:blipFill>
        <p:spPr>
          <a:xfrm>
            <a:off x="628650" y="1884142"/>
            <a:ext cx="3401520" cy="2347787"/>
          </a:xfrm>
        </p:spPr>
      </p:pic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C3E57DD-2E49-7F48-B6EF-EF1C1770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31" y="1819132"/>
            <a:ext cx="3528392" cy="24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9FE7-150B-8248-853F-714FC27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</a:t>
            </a:r>
            <a:r>
              <a:rPr lang="pt-BR" dirty="0"/>
              <a:t> para correlação fraca</a:t>
            </a:r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B872C57-1EEC-2347-940F-6D0E83BF2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57658"/>
            <a:ext cx="4032448" cy="2757482"/>
          </a:xfrm>
        </p:spPr>
      </p:pic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4F0912CF-365F-8A41-8EF4-4ED7009E7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28" y="1063229"/>
            <a:ext cx="1988543" cy="6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9ABE91-D1D6-B340-905A-7BBC5DE8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dirty="0"/>
              <a:t>Interpretando </a:t>
            </a:r>
            <a:r>
              <a:rPr lang="pt-BR" dirty="0" err="1"/>
              <a:t>r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A72EE-00B0-FB47-B44F-56C66D8C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000" b="0" dirty="0">
                <a:solidFill>
                  <a:schemeClr val="tx1"/>
                </a:solidFill>
              </a:rPr>
              <a:t>0.9 para mais ou para menos indica uma correlação muito forte.</a:t>
            </a:r>
          </a:p>
          <a:p>
            <a:pPr>
              <a:lnSpc>
                <a:spcPct val="120000"/>
              </a:lnSpc>
            </a:pPr>
            <a:r>
              <a:rPr lang="pt-BR" sz="2000" b="0" dirty="0">
                <a:solidFill>
                  <a:schemeClr val="tx1"/>
                </a:solidFill>
              </a:rPr>
              <a:t>0.7 a 0.9 positivo ou negativo indica uma correlação forte.</a:t>
            </a:r>
          </a:p>
          <a:p>
            <a:pPr>
              <a:lnSpc>
                <a:spcPct val="120000"/>
              </a:lnSpc>
            </a:pPr>
            <a:r>
              <a:rPr lang="pt-BR" sz="2000" b="0" dirty="0">
                <a:solidFill>
                  <a:schemeClr val="tx1"/>
                </a:solidFill>
              </a:rPr>
              <a:t>0.5 a 0.7 positivo ou negativo indica uma correlação moderada.</a:t>
            </a:r>
          </a:p>
          <a:p>
            <a:pPr>
              <a:lnSpc>
                <a:spcPct val="120000"/>
              </a:lnSpc>
            </a:pPr>
            <a:r>
              <a:rPr lang="pt-BR" sz="2000" b="0" dirty="0">
                <a:solidFill>
                  <a:schemeClr val="tx1"/>
                </a:solidFill>
              </a:rPr>
              <a:t>0.3 a 0.5 positivo ou negativo indica uma correlação fraca.</a:t>
            </a:r>
          </a:p>
          <a:p>
            <a:pPr>
              <a:lnSpc>
                <a:spcPct val="120000"/>
              </a:lnSpc>
            </a:pPr>
            <a:r>
              <a:rPr lang="pt-BR" sz="2000" b="0" dirty="0">
                <a:solidFill>
                  <a:schemeClr val="tx1"/>
                </a:solidFill>
              </a:rPr>
              <a:t>0 a 0.3 positivo ou negativo indica uma correlação desprezível.</a:t>
            </a:r>
          </a:p>
        </p:txBody>
      </p:sp>
    </p:spTree>
    <p:extLst>
      <p:ext uri="{BB962C8B-B14F-4D97-AF65-F5344CB8AC3E}">
        <p14:creationId xmlns:p14="http://schemas.microsoft.com/office/powerpoint/2010/main" val="190281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8F1131-C45D-5E4E-8902-C245221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246888"/>
            <a:ext cx="4688333" cy="1337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100" b="1"/>
              <a:t>Exemplo</a:t>
            </a:r>
          </a:p>
        </p:txBody>
      </p:sp>
      <p:pic>
        <p:nvPicPr>
          <p:cNvPr id="8" name="Picture 6" descr="Velocímetro">
            <a:extLst>
              <a:ext uri="{FF2B5EF4-FFF2-40B4-BE49-F238E27FC236}">
                <a16:creationId xmlns:a16="http://schemas.microsoft.com/office/drawing/2014/main" id="{B0225B21-C1F4-E7D6-0B7C-41C1B6F12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9" r="27737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178121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  <a:gd name="connsiteX0" fmla="*/ 0 w 3182692"/>
              <a:gd name="connsiteY0" fmla="*/ 0 h 13716"/>
              <a:gd name="connsiteX1" fmla="*/ 572885 w 3182692"/>
              <a:gd name="connsiteY1" fmla="*/ 0 h 13716"/>
              <a:gd name="connsiteX2" fmla="*/ 1113942 w 3182692"/>
              <a:gd name="connsiteY2" fmla="*/ 0 h 13716"/>
              <a:gd name="connsiteX3" fmla="*/ 1686827 w 3182692"/>
              <a:gd name="connsiteY3" fmla="*/ 0 h 13716"/>
              <a:gd name="connsiteX4" fmla="*/ 2323365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546154 w 3182692"/>
              <a:gd name="connsiteY7" fmla="*/ 13716 h 13716"/>
              <a:gd name="connsiteX8" fmla="*/ 1845961 w 3182692"/>
              <a:gd name="connsiteY8" fmla="*/ 13716 h 13716"/>
              <a:gd name="connsiteX9" fmla="*/ 1304904 w 3182692"/>
              <a:gd name="connsiteY9" fmla="*/ 13716 h 13716"/>
              <a:gd name="connsiteX10" fmla="*/ 604711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70" y="4238"/>
                  <a:pt x="3183054" y="9645"/>
                  <a:pt x="3182692" y="13716"/>
                </a:cubicBezTo>
                <a:cubicBezTo>
                  <a:pt x="2944477" y="11253"/>
                  <a:pt x="2868931" y="7798"/>
                  <a:pt x="2609807" y="13716"/>
                </a:cubicBezTo>
                <a:cubicBezTo>
                  <a:pt x="2341556" y="1621"/>
                  <a:pt x="2324113" y="18134"/>
                  <a:pt x="2068750" y="13716"/>
                </a:cubicBezTo>
                <a:cubicBezTo>
                  <a:pt x="1817163" y="3280"/>
                  <a:pt x="1716254" y="21407"/>
                  <a:pt x="1432211" y="13716"/>
                </a:cubicBezTo>
                <a:cubicBezTo>
                  <a:pt x="1164747" y="-32709"/>
                  <a:pt x="993140" y="23003"/>
                  <a:pt x="859327" y="13716"/>
                </a:cubicBezTo>
                <a:cubicBezTo>
                  <a:pt x="750703" y="-29546"/>
                  <a:pt x="236193" y="34159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1911" y="5403"/>
                  <a:pt x="3181851" y="9705"/>
                  <a:pt x="3182692" y="13716"/>
                </a:cubicBezTo>
                <a:cubicBezTo>
                  <a:pt x="3012563" y="-42392"/>
                  <a:pt x="2765409" y="31046"/>
                  <a:pt x="2546154" y="13716"/>
                </a:cubicBezTo>
                <a:cubicBezTo>
                  <a:pt x="2333381" y="9342"/>
                  <a:pt x="2154438" y="5266"/>
                  <a:pt x="1845961" y="13716"/>
                </a:cubicBezTo>
                <a:cubicBezTo>
                  <a:pt x="1531509" y="29240"/>
                  <a:pt x="1456631" y="-11178"/>
                  <a:pt x="1304904" y="13716"/>
                </a:cubicBezTo>
                <a:cubicBezTo>
                  <a:pt x="1168344" y="31779"/>
                  <a:pt x="928499" y="10475"/>
                  <a:pt x="604711" y="13716"/>
                </a:cubicBezTo>
                <a:cubicBezTo>
                  <a:pt x="285438" y="33435"/>
                  <a:pt x="116029" y="-2677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182692" h="13716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2796" y="3768"/>
                  <a:pt x="3182802" y="10153"/>
                  <a:pt x="3182692" y="13716"/>
                </a:cubicBezTo>
                <a:cubicBezTo>
                  <a:pt x="2959845" y="21002"/>
                  <a:pt x="2868929" y="20408"/>
                  <a:pt x="2609807" y="13716"/>
                </a:cubicBezTo>
                <a:cubicBezTo>
                  <a:pt x="2341405" y="1420"/>
                  <a:pt x="2328488" y="15864"/>
                  <a:pt x="2068750" y="13716"/>
                </a:cubicBezTo>
                <a:cubicBezTo>
                  <a:pt x="1816113" y="-2177"/>
                  <a:pt x="1699345" y="32283"/>
                  <a:pt x="1432211" y="13716"/>
                </a:cubicBezTo>
                <a:cubicBezTo>
                  <a:pt x="1148381" y="-32756"/>
                  <a:pt x="987622" y="-2169"/>
                  <a:pt x="859327" y="13716"/>
                </a:cubicBezTo>
                <a:cubicBezTo>
                  <a:pt x="743387" y="32850"/>
                  <a:pt x="194182" y="1421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36538 w 3182692"/>
                      <a:gd name="connsiteY1" fmla="*/ 0 h 13716"/>
                      <a:gd name="connsiteX2" fmla="*/ 1273077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482500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609807 w 3182692"/>
                      <a:gd name="connsiteY7" fmla="*/ 13716 h 13716"/>
                      <a:gd name="connsiteX8" fmla="*/ 2068750 w 3182692"/>
                      <a:gd name="connsiteY8" fmla="*/ 13716 h 13716"/>
                      <a:gd name="connsiteX9" fmla="*/ 1432211 w 3182692"/>
                      <a:gd name="connsiteY9" fmla="*/ 13716 h 13716"/>
                      <a:gd name="connsiteX10" fmla="*/ 859327 w 3182692"/>
                      <a:gd name="connsiteY10" fmla="*/ 13716 h 13716"/>
                      <a:gd name="connsiteX11" fmla="*/ 0 w 3182692"/>
                      <a:gd name="connsiteY11" fmla="*/ 13716 h 13716"/>
                      <a:gd name="connsiteX12" fmla="*/ 0 w 3182692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2906" y="4075"/>
                          <a:pt x="3183008" y="9784"/>
                          <a:pt x="3182692" y="13716"/>
                        </a:cubicBezTo>
                        <a:cubicBezTo>
                          <a:pt x="2947402" y="17868"/>
                          <a:pt x="2876226" y="22619"/>
                          <a:pt x="2609807" y="13716"/>
                        </a:cubicBezTo>
                        <a:cubicBezTo>
                          <a:pt x="2343389" y="4813"/>
                          <a:pt x="2326689" y="21007"/>
                          <a:pt x="2068750" y="13716"/>
                        </a:cubicBezTo>
                        <a:cubicBezTo>
                          <a:pt x="1810811" y="6425"/>
                          <a:pt x="1713836" y="43647"/>
                          <a:pt x="1432211" y="13716"/>
                        </a:cubicBezTo>
                        <a:cubicBezTo>
                          <a:pt x="1150586" y="-16215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2126" y="5320"/>
                          <a:pt x="3182368" y="9001"/>
                          <a:pt x="3182692" y="13716"/>
                        </a:cubicBezTo>
                        <a:cubicBezTo>
                          <a:pt x="3026065" y="-15421"/>
                          <a:pt x="2775006" y="18495"/>
                          <a:pt x="2546154" y="13716"/>
                        </a:cubicBezTo>
                        <a:cubicBezTo>
                          <a:pt x="2317302" y="8937"/>
                          <a:pt x="2168173" y="-13085"/>
                          <a:pt x="1845961" y="13716"/>
                        </a:cubicBezTo>
                        <a:cubicBezTo>
                          <a:pt x="1523749" y="40517"/>
                          <a:pt x="1450078" y="-5416"/>
                          <a:pt x="1304904" y="13716"/>
                        </a:cubicBezTo>
                        <a:cubicBezTo>
                          <a:pt x="1159730" y="32848"/>
                          <a:pt x="942635" y="-14593"/>
                          <a:pt x="604711" y="13716"/>
                        </a:cubicBezTo>
                        <a:cubicBezTo>
                          <a:pt x="266787" y="42025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27B0D1-E1A6-EE43-84F0-60CC2B9D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5897" y="1858518"/>
            <a:ext cx="5256584" cy="314778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</a:pPr>
            <a:r>
              <a:rPr lang="en-US" sz="1700" dirty="0"/>
              <a:t>Um </a:t>
            </a:r>
            <a:r>
              <a:rPr lang="en-US" sz="1700" dirty="0" err="1"/>
              <a:t>estudo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Pensilvânia</a:t>
            </a:r>
            <a:r>
              <a:rPr lang="en-US" sz="1700" dirty="0"/>
              <a:t> </a:t>
            </a:r>
            <a:r>
              <a:rPr lang="en-US" sz="1700" dirty="0" err="1"/>
              <a:t>pesquisou</a:t>
            </a:r>
            <a:r>
              <a:rPr lang="en-US" sz="1700" dirty="0"/>
              <a:t> 30 </a:t>
            </a:r>
            <a:r>
              <a:rPr lang="en-US" sz="1700" dirty="0" err="1"/>
              <a:t>motoristas</a:t>
            </a:r>
            <a:r>
              <a:rPr lang="en-US" sz="1700" dirty="0"/>
              <a:t> de </a:t>
            </a:r>
            <a:r>
              <a:rPr lang="en-US" sz="1700" dirty="0" err="1"/>
              <a:t>idades</a:t>
            </a:r>
            <a:r>
              <a:rPr lang="en-US" sz="1700" dirty="0"/>
              <a:t> entre 18 e 82 </a:t>
            </a:r>
            <a:r>
              <a:rPr lang="en-US" sz="1700" dirty="0" err="1"/>
              <a:t>anos</a:t>
            </a:r>
            <a:endParaRPr lang="en-US" sz="1700" dirty="0"/>
          </a:p>
          <a:p>
            <a:pPr lvl="1" indent="-228600" defTabSz="914400">
              <a:lnSpc>
                <a:spcPct val="120000"/>
              </a:lnSpc>
            </a:pPr>
            <a:r>
              <a:rPr lang="en-US" sz="1400" dirty="0" err="1"/>
              <a:t>Verificar</a:t>
            </a:r>
            <a:r>
              <a:rPr lang="en-US" sz="1400" dirty="0"/>
              <a:t> qual era a </a:t>
            </a:r>
            <a:r>
              <a:rPr lang="en-US" sz="1400" dirty="0" err="1"/>
              <a:t>distância</a:t>
            </a:r>
            <a:r>
              <a:rPr lang="en-US" sz="1400" dirty="0"/>
              <a:t> </a:t>
            </a:r>
            <a:r>
              <a:rPr lang="en-US" sz="1400" dirty="0" err="1"/>
              <a:t>máxima</a:t>
            </a:r>
            <a:r>
              <a:rPr lang="en-US" sz="1400" dirty="0"/>
              <a:t> (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pés</a:t>
            </a:r>
            <a:r>
              <a:rPr lang="en-US" sz="1400" dirty="0"/>
              <a:t>) que </a:t>
            </a:r>
            <a:r>
              <a:rPr lang="en-US" sz="1400" dirty="0" err="1"/>
              <a:t>poderia</a:t>
            </a:r>
            <a:r>
              <a:rPr lang="en-US" sz="1400" dirty="0"/>
              <a:t> </a:t>
            </a:r>
            <a:r>
              <a:rPr lang="en-US" sz="1400" dirty="0" err="1"/>
              <a:t>ler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nova </a:t>
            </a:r>
            <a:r>
              <a:rPr lang="en-US" sz="1400" dirty="0" err="1"/>
              <a:t>placa</a:t>
            </a:r>
            <a:endParaRPr lang="en-US" sz="1400" dirty="0"/>
          </a:p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Questão</a:t>
            </a:r>
            <a:r>
              <a:rPr lang="en-US" sz="1700" b="1" dirty="0"/>
              <a:t> de </a:t>
            </a:r>
            <a:r>
              <a:rPr lang="en-US" sz="1700" b="1" dirty="0" err="1"/>
              <a:t>pesquisa</a:t>
            </a:r>
            <a:r>
              <a:rPr lang="en-US" sz="1700" dirty="0"/>
              <a:t>: Qual </a:t>
            </a:r>
            <a:r>
              <a:rPr lang="en-US" sz="1700" dirty="0" err="1"/>
              <a:t>é</a:t>
            </a:r>
            <a:r>
              <a:rPr lang="en-US" sz="1700" dirty="0"/>
              <a:t> a </a:t>
            </a:r>
            <a:r>
              <a:rPr lang="en-US" sz="1700" dirty="0" err="1"/>
              <a:t>relação</a:t>
            </a:r>
            <a:r>
              <a:rPr lang="en-US" sz="1700" dirty="0"/>
              <a:t> entre a </a:t>
            </a:r>
            <a:r>
              <a:rPr lang="en-US" sz="1700" dirty="0" err="1"/>
              <a:t>idade</a:t>
            </a:r>
            <a:r>
              <a:rPr lang="en-US" sz="1700" dirty="0"/>
              <a:t> do </a:t>
            </a:r>
            <a:r>
              <a:rPr lang="en-US" sz="1700" dirty="0" err="1"/>
              <a:t>condutor</a:t>
            </a:r>
            <a:r>
              <a:rPr lang="en-US" sz="1700" dirty="0"/>
              <a:t> e a </a:t>
            </a:r>
            <a:r>
              <a:rPr lang="en-US" sz="1700" dirty="0" err="1"/>
              <a:t>distância</a:t>
            </a:r>
            <a:r>
              <a:rPr lang="en-US" sz="1700" dirty="0"/>
              <a:t> </a:t>
            </a:r>
            <a:r>
              <a:rPr lang="en-US" sz="1700" dirty="0" err="1"/>
              <a:t>máxima</a:t>
            </a:r>
            <a:r>
              <a:rPr lang="en-US" sz="1700" dirty="0"/>
              <a:t> que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sinais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legíveis</a:t>
            </a:r>
            <a:r>
              <a:rPr lang="en-US" sz="1700" dirty="0"/>
              <a:t>?</a:t>
            </a:r>
          </a:p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Variável</a:t>
            </a:r>
            <a:r>
              <a:rPr lang="en-US" sz="1700" b="1" dirty="0"/>
              <a:t> </a:t>
            </a:r>
            <a:r>
              <a:rPr lang="en-US" sz="1700" b="1" dirty="0" err="1"/>
              <a:t>independente</a:t>
            </a:r>
            <a:r>
              <a:rPr lang="en-US" sz="1700" dirty="0"/>
              <a:t>: </a:t>
            </a:r>
            <a:r>
              <a:rPr lang="en-US" sz="1700" dirty="0" err="1"/>
              <a:t>Idade</a:t>
            </a:r>
            <a:r>
              <a:rPr lang="en-US" sz="1700" dirty="0"/>
              <a:t> (</a:t>
            </a:r>
            <a:r>
              <a:rPr lang="en-US" sz="1700" dirty="0" err="1"/>
              <a:t>quantitativa</a:t>
            </a:r>
            <a:r>
              <a:rPr lang="en-US" sz="1700" dirty="0"/>
              <a:t>)</a:t>
            </a:r>
          </a:p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Variável</a:t>
            </a:r>
            <a:r>
              <a:rPr lang="en-US" sz="1700" b="1" dirty="0"/>
              <a:t> </a:t>
            </a:r>
            <a:r>
              <a:rPr lang="en-US" sz="1700" b="1" dirty="0" err="1"/>
              <a:t>dependente</a:t>
            </a:r>
            <a:r>
              <a:rPr lang="en-US" sz="1700" dirty="0"/>
              <a:t>: </a:t>
            </a:r>
            <a:r>
              <a:rPr lang="en-US" sz="1700" dirty="0" err="1"/>
              <a:t>distância</a:t>
            </a:r>
            <a:r>
              <a:rPr lang="en-US" sz="1700" dirty="0"/>
              <a:t> (</a:t>
            </a:r>
            <a:r>
              <a:rPr lang="en-US" sz="1700" dirty="0" err="1"/>
              <a:t>quantitativa</a:t>
            </a:r>
            <a:r>
              <a:rPr lang="en-US" sz="1700" dirty="0"/>
              <a:t>)</a:t>
            </a:r>
          </a:p>
          <a:p>
            <a:pPr indent="-228600" defTabSz="914400">
              <a:lnSpc>
                <a:spcPct val="12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12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6996D-1E28-4749-930B-F5F3026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E337982-3C68-5B43-A694-452C1D7C00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9139"/>
            <a:ext cx="7319105" cy="4731542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B5F9D6-0EAC-F149-AA16-9818A59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0336" y="634604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pt-BR" b="1" dirty="0" err="1">
                <a:solidFill>
                  <a:srgbClr val="C00000"/>
                </a:solidFill>
              </a:rPr>
              <a:t>r</a:t>
            </a:r>
            <a:r>
              <a:rPr lang="pt-BR" b="1" dirty="0">
                <a:solidFill>
                  <a:srgbClr val="C00000"/>
                </a:solidFill>
              </a:rPr>
              <a:t> = - 0.793</a:t>
            </a:r>
          </a:p>
          <a:p>
            <a:pPr marL="0" indent="0">
              <a:buNone/>
            </a:pPr>
            <a:r>
              <a:rPr lang="pt-BR" b="1" dirty="0"/>
              <a:t>Moderadamente forte</a:t>
            </a:r>
          </a:p>
        </p:txBody>
      </p:sp>
    </p:spTree>
    <p:extLst>
      <p:ext uri="{BB962C8B-B14F-4D97-AF65-F5344CB8AC3E}">
        <p14:creationId xmlns:p14="http://schemas.microsoft.com/office/powerpoint/2010/main" val="378338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911CE9-8601-2241-A023-A47BAD0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480060"/>
            <a:ext cx="4688333" cy="2674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100" dirty="0"/>
              <a:t>Pearson </a:t>
            </a:r>
            <a:r>
              <a:rPr lang="en-US" sz="4100" dirty="0" err="1"/>
              <a:t>ignora</a:t>
            </a:r>
            <a:r>
              <a:rPr lang="en-US" sz="4100" dirty="0"/>
              <a:t> </a:t>
            </a:r>
            <a:r>
              <a:rPr lang="en-US" sz="4100" dirty="0" err="1"/>
              <a:t>relacionamentos</a:t>
            </a:r>
            <a:r>
              <a:rPr lang="en-US" sz="4100" dirty="0"/>
              <a:t> </a:t>
            </a:r>
            <a:r>
              <a:rPr lang="en-US" sz="4100" dirty="0" err="1"/>
              <a:t>não</a:t>
            </a:r>
            <a:r>
              <a:rPr lang="en-US" sz="4100" dirty="0"/>
              <a:t> </a:t>
            </a:r>
            <a:r>
              <a:rPr lang="en-US" sz="4100" dirty="0" err="1"/>
              <a:t>lineares</a:t>
            </a:r>
            <a:r>
              <a:rPr lang="en-US" sz="4100" dirty="0"/>
              <a:t>!!!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2DC04F-6C92-E744-89D1-44EE2420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3320" y="3477006"/>
            <a:ext cx="4688333" cy="117957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</a:rPr>
              <a:t>CUIDADO!!!</a:t>
            </a:r>
          </a:p>
        </p:txBody>
      </p:sp>
      <p:pic>
        <p:nvPicPr>
          <p:cNvPr id="8" name="Picture 7" descr="Figura humana em madeira">
            <a:extLst>
              <a:ext uri="{FF2B5EF4-FFF2-40B4-BE49-F238E27FC236}">
                <a16:creationId xmlns:a16="http://schemas.microsoft.com/office/drawing/2014/main" id="{3FEF2B14-9E8E-AAF6-73D6-E82564622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" r="5262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145769 w 3182692"/>
              <a:gd name="connsiteY2" fmla="*/ 0 h 13716"/>
              <a:gd name="connsiteX3" fmla="*/ 1845961 w 3182692"/>
              <a:gd name="connsiteY3" fmla="*/ 0 h 13716"/>
              <a:gd name="connsiteX4" fmla="*/ 2450673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546154 w 3182692"/>
              <a:gd name="connsiteY7" fmla="*/ 13716 h 13716"/>
              <a:gd name="connsiteX8" fmla="*/ 1845961 w 3182692"/>
              <a:gd name="connsiteY8" fmla="*/ 13716 h 13716"/>
              <a:gd name="connsiteX9" fmla="*/ 1304904 w 3182692"/>
              <a:gd name="connsiteY9" fmla="*/ 13716 h 13716"/>
              <a:gd name="connsiteX10" fmla="*/ 668365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2187" y="3577"/>
                  <a:pt x="3182507" y="9896"/>
                  <a:pt x="3182692" y="13716"/>
                </a:cubicBezTo>
                <a:cubicBezTo>
                  <a:pt x="2975928" y="52878"/>
                  <a:pt x="2667693" y="14834"/>
                  <a:pt x="2482500" y="13716"/>
                </a:cubicBezTo>
                <a:cubicBezTo>
                  <a:pt x="2299734" y="32340"/>
                  <a:pt x="1925962" y="4731"/>
                  <a:pt x="1782308" y="13716"/>
                </a:cubicBezTo>
                <a:cubicBezTo>
                  <a:pt x="1635580" y="15974"/>
                  <a:pt x="1257854" y="-8235"/>
                  <a:pt x="1145769" y="13716"/>
                </a:cubicBezTo>
                <a:cubicBezTo>
                  <a:pt x="1025065" y="52002"/>
                  <a:pt x="247799" y="-16108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1785" y="2997"/>
                  <a:pt x="3182452" y="8915"/>
                  <a:pt x="3182692" y="13716"/>
                </a:cubicBezTo>
                <a:cubicBezTo>
                  <a:pt x="3091120" y="-27594"/>
                  <a:pt x="2811074" y="57121"/>
                  <a:pt x="2546154" y="13716"/>
                </a:cubicBezTo>
                <a:cubicBezTo>
                  <a:pt x="2285186" y="22957"/>
                  <a:pt x="2090205" y="-26893"/>
                  <a:pt x="1845961" y="13716"/>
                </a:cubicBezTo>
                <a:cubicBezTo>
                  <a:pt x="1599794" y="26921"/>
                  <a:pt x="1466284" y="32875"/>
                  <a:pt x="1304904" y="13716"/>
                </a:cubicBezTo>
                <a:cubicBezTo>
                  <a:pt x="1189365" y="39203"/>
                  <a:pt x="952251" y="18889"/>
                  <a:pt x="668365" y="13716"/>
                </a:cubicBezTo>
                <a:cubicBezTo>
                  <a:pt x="407868" y="39023"/>
                  <a:pt x="284672" y="-13977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182692" h="13716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757" y="2919"/>
                  <a:pt x="3181706" y="10491"/>
                  <a:pt x="3182692" y="13716"/>
                </a:cubicBezTo>
                <a:cubicBezTo>
                  <a:pt x="2996012" y="-5803"/>
                  <a:pt x="2669008" y="22823"/>
                  <a:pt x="2482500" y="13716"/>
                </a:cubicBezTo>
                <a:cubicBezTo>
                  <a:pt x="2296543" y="16674"/>
                  <a:pt x="1935236" y="3366"/>
                  <a:pt x="1782308" y="13716"/>
                </a:cubicBezTo>
                <a:cubicBezTo>
                  <a:pt x="1607683" y="20918"/>
                  <a:pt x="1291498" y="-3203"/>
                  <a:pt x="1145769" y="13716"/>
                </a:cubicBezTo>
                <a:cubicBezTo>
                  <a:pt x="1015407" y="50753"/>
                  <a:pt x="262557" y="21999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04711 w 3182692"/>
                      <a:gd name="connsiteY1" fmla="*/ 0 h 13716"/>
                      <a:gd name="connsiteX2" fmla="*/ 1241250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577981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482500 w 3182692"/>
                      <a:gd name="connsiteY7" fmla="*/ 13716 h 13716"/>
                      <a:gd name="connsiteX8" fmla="*/ 1782308 w 3182692"/>
                      <a:gd name="connsiteY8" fmla="*/ 13716 h 13716"/>
                      <a:gd name="connsiteX9" fmla="*/ 1145769 w 3182692"/>
                      <a:gd name="connsiteY9" fmla="*/ 13716 h 13716"/>
                      <a:gd name="connsiteX10" fmla="*/ 0 w 3182692"/>
                      <a:gd name="connsiteY10" fmla="*/ 13716 h 13716"/>
                      <a:gd name="connsiteX11" fmla="*/ 0 w 3182692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2212" y="2989"/>
                          <a:pt x="3182051" y="10166"/>
                          <a:pt x="3182692" y="13716"/>
                        </a:cubicBezTo>
                        <a:cubicBezTo>
                          <a:pt x="2998421" y="17170"/>
                          <a:pt x="2675038" y="14442"/>
                          <a:pt x="2482500" y="13716"/>
                        </a:cubicBezTo>
                        <a:cubicBezTo>
                          <a:pt x="2289962" y="12990"/>
                          <a:pt x="1930644" y="2262"/>
                          <a:pt x="1782308" y="13716"/>
                        </a:cubicBezTo>
                        <a:cubicBezTo>
                          <a:pt x="1633972" y="25170"/>
                          <a:pt x="1287388" y="-6564"/>
                          <a:pt x="1145769" y="13716"/>
                        </a:cubicBezTo>
                        <a:cubicBezTo>
                          <a:pt x="1004150" y="33996"/>
                          <a:pt x="256377" y="-42010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200" y="2764"/>
                          <a:pt x="3182390" y="8747"/>
                          <a:pt x="3182692" y="13716"/>
                        </a:cubicBezTo>
                        <a:cubicBezTo>
                          <a:pt x="3039109" y="-17273"/>
                          <a:pt x="2823860" y="9276"/>
                          <a:pt x="2546154" y="13716"/>
                        </a:cubicBezTo>
                        <a:cubicBezTo>
                          <a:pt x="2268448" y="18156"/>
                          <a:pt x="2098674" y="719"/>
                          <a:pt x="1845961" y="13716"/>
                        </a:cubicBezTo>
                        <a:cubicBezTo>
                          <a:pt x="1593248" y="26713"/>
                          <a:pt x="1456743" y="22988"/>
                          <a:pt x="1304904" y="13716"/>
                        </a:cubicBezTo>
                        <a:cubicBezTo>
                          <a:pt x="1153065" y="4444"/>
                          <a:pt x="947204" y="6554"/>
                          <a:pt x="668365" y="13716"/>
                        </a:cubicBezTo>
                        <a:cubicBezTo>
                          <a:pt x="389526" y="20878"/>
                          <a:pt x="288244" y="-9200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3938487" cy="1355479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9972"/>
            <a:ext cx="3464715" cy="2882750"/>
          </a:xfrm>
        </p:spPr>
        <p:txBody>
          <a:bodyPr>
            <a:normAutofit/>
          </a:bodyPr>
          <a:lstStyle/>
          <a:p>
            <a:r>
              <a:rPr lang="pt-BR" dirty="0"/>
              <a:t>Coeficiente de Correlação de Pearson</a:t>
            </a:r>
          </a:p>
          <a:p>
            <a:pPr lvl="1"/>
            <a:r>
              <a:rPr lang="pt-BR" dirty="0"/>
              <a:t>Gráfico de Dispersão</a:t>
            </a:r>
          </a:p>
          <a:p>
            <a:pPr lvl="1"/>
            <a:r>
              <a:rPr lang="pt-BR" dirty="0"/>
              <a:t>Correlações lineares</a:t>
            </a:r>
          </a:p>
          <a:p>
            <a:pPr lvl="1"/>
            <a:r>
              <a:rPr lang="pt-BR" dirty="0"/>
              <a:t>Correlações fortes e fracas</a:t>
            </a:r>
          </a:p>
        </p:txBody>
      </p:sp>
      <p:pic>
        <p:nvPicPr>
          <p:cNvPr id="5" name="Picture 4" descr="Blocos de madeira empilhados para criar um gráfico de barras">
            <a:extLst>
              <a:ext uri="{FF2B5EF4-FFF2-40B4-BE49-F238E27FC236}">
                <a16:creationId xmlns:a16="http://schemas.microsoft.com/office/drawing/2014/main" id="{068934C4-5F7B-4498-BF27-93BAC258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2" r="15611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1131-C45D-5E4E-8902-C245221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246888"/>
            <a:ext cx="4688333" cy="1337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100" b="1" dirty="0" err="1"/>
              <a:t>Exemplo</a:t>
            </a:r>
            <a:endParaRPr lang="en-US" sz="4100" b="1" dirty="0"/>
          </a:p>
        </p:txBody>
      </p:sp>
      <p:pic>
        <p:nvPicPr>
          <p:cNvPr id="8" name="Picture 6" descr="Velocímetro">
            <a:extLst>
              <a:ext uri="{FF2B5EF4-FFF2-40B4-BE49-F238E27FC236}">
                <a16:creationId xmlns:a16="http://schemas.microsoft.com/office/drawing/2014/main" id="{B0225B21-C1F4-E7D6-0B7C-41C1B6F12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9" r="27737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27B0D1-E1A6-EE43-84F0-60CC2B9D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3321" y="2029968"/>
            <a:ext cx="4688333" cy="26128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Questão</a:t>
            </a:r>
            <a:r>
              <a:rPr lang="en-US" sz="1700" b="1" dirty="0"/>
              <a:t> de </a:t>
            </a:r>
            <a:r>
              <a:rPr lang="en-US" sz="1700" b="1" dirty="0" err="1"/>
              <a:t>pesquisa</a:t>
            </a:r>
            <a:r>
              <a:rPr lang="en-US" sz="1700" dirty="0"/>
              <a:t>: Qual </a:t>
            </a:r>
            <a:r>
              <a:rPr lang="en-US" sz="1700" dirty="0" err="1"/>
              <a:t>é</a:t>
            </a:r>
            <a:r>
              <a:rPr lang="en-US" sz="1700" dirty="0"/>
              <a:t> a </a:t>
            </a:r>
            <a:r>
              <a:rPr lang="en-US" sz="1700" dirty="0" err="1"/>
              <a:t>relação</a:t>
            </a:r>
            <a:r>
              <a:rPr lang="en-US" sz="1700" dirty="0"/>
              <a:t> entre a </a:t>
            </a:r>
            <a:r>
              <a:rPr lang="en-US" sz="1700" dirty="0" err="1"/>
              <a:t>velocidade</a:t>
            </a:r>
            <a:r>
              <a:rPr lang="en-US" sz="1700" dirty="0"/>
              <a:t> de </a:t>
            </a:r>
            <a:r>
              <a:rPr lang="en-US" sz="1700" dirty="0" err="1"/>
              <a:t>condução</a:t>
            </a:r>
            <a:r>
              <a:rPr lang="en-US" sz="1700" dirty="0"/>
              <a:t> e </a:t>
            </a:r>
            <a:r>
              <a:rPr lang="en-US" sz="1700" dirty="0" err="1"/>
              <a:t>consumo</a:t>
            </a:r>
            <a:r>
              <a:rPr lang="en-US" sz="1700" dirty="0"/>
              <a:t> de </a:t>
            </a:r>
            <a:r>
              <a:rPr lang="en-US" sz="1700" dirty="0" err="1"/>
              <a:t>combustível</a:t>
            </a:r>
            <a:r>
              <a:rPr lang="en-US" sz="1700" dirty="0"/>
              <a:t>?</a:t>
            </a:r>
          </a:p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Variável</a:t>
            </a:r>
            <a:r>
              <a:rPr lang="en-US" sz="1700" b="1" dirty="0"/>
              <a:t> </a:t>
            </a:r>
            <a:r>
              <a:rPr lang="en-US" sz="1700" b="1" dirty="0" err="1"/>
              <a:t>independente</a:t>
            </a:r>
            <a:r>
              <a:rPr lang="en-US" sz="1700" dirty="0"/>
              <a:t>: </a:t>
            </a:r>
            <a:r>
              <a:rPr lang="en-US" sz="1700" dirty="0" err="1"/>
              <a:t>Velocidade</a:t>
            </a:r>
            <a:r>
              <a:rPr lang="en-US" sz="1700" dirty="0"/>
              <a:t> (</a:t>
            </a:r>
            <a:r>
              <a:rPr lang="en-US" sz="1700" dirty="0" err="1"/>
              <a:t>quantitativa</a:t>
            </a:r>
            <a:r>
              <a:rPr lang="en-US" sz="1700" dirty="0"/>
              <a:t>)</a:t>
            </a:r>
          </a:p>
          <a:p>
            <a:pPr indent="-228600" defTabSz="914400">
              <a:lnSpc>
                <a:spcPct val="120000"/>
              </a:lnSpc>
            </a:pPr>
            <a:r>
              <a:rPr lang="en-US" sz="1700" b="1" dirty="0" err="1"/>
              <a:t>Variável</a:t>
            </a:r>
            <a:r>
              <a:rPr lang="en-US" sz="1700" b="1" dirty="0"/>
              <a:t> </a:t>
            </a:r>
            <a:r>
              <a:rPr lang="en-US" sz="1700" b="1" dirty="0" err="1"/>
              <a:t>dependente</a:t>
            </a:r>
            <a:r>
              <a:rPr lang="en-US" sz="1700" dirty="0"/>
              <a:t>: </a:t>
            </a:r>
            <a:r>
              <a:rPr lang="en-US" sz="1700" dirty="0" err="1"/>
              <a:t>Consumo</a:t>
            </a:r>
            <a:r>
              <a:rPr lang="en-US" sz="1700" dirty="0"/>
              <a:t> (</a:t>
            </a:r>
            <a:r>
              <a:rPr lang="en-US" sz="1700" dirty="0" err="1"/>
              <a:t>quantitativa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9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8D1F9A8-04D8-3947-A97D-D926A11ED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2" y="482600"/>
            <a:ext cx="4934716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0902B-1069-9245-B4B7-E90B7F9C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96E65F-962E-A64A-8F59-62AA3F698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49" y="411510"/>
            <a:ext cx="4778102" cy="3993293"/>
          </a:xfrm>
        </p:spPr>
      </p:pic>
    </p:spTree>
    <p:extLst>
      <p:ext uri="{BB962C8B-B14F-4D97-AF65-F5344CB8AC3E}">
        <p14:creationId xmlns:p14="http://schemas.microsoft.com/office/powerpoint/2010/main" val="160229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05FBB4-267E-9E49-A350-0670DC5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499711"/>
            <a:ext cx="6858000" cy="207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Plote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sempre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dados para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evitar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surpresas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57EA63D-CB43-1644-8778-2110F7FC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184" y="4233862"/>
            <a:ext cx="6193632" cy="473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27D73-1130-CC43-8CD1-37DA1EFB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Mãos a obra!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6389B-E4C4-EC42-A9EC-B99CAFDEA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4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E4F8C6-75D0-E34B-A3DC-F1608561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Gap </a:t>
            </a:r>
            <a:r>
              <a:rPr lang="pt-BR" dirty="0" err="1"/>
              <a:t>Minder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3A7128-01C6-1B44-9E1E-C7EA884F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Taxa de usuários de Internet </a:t>
            </a:r>
            <a:r>
              <a:rPr lang="pt-BR" dirty="0" err="1"/>
              <a:t>vs</a:t>
            </a:r>
            <a:r>
              <a:rPr lang="pt-BR" dirty="0"/>
              <a:t> Taxa da população em </a:t>
            </a:r>
            <a:r>
              <a:rPr lang="pt-BR"/>
              <a:t>espaços urbanos</a:t>
            </a:r>
          </a:p>
          <a:p>
            <a:pPr marL="457200" indent="-457200">
              <a:buFont typeface="+mj-lt"/>
              <a:buAutoNum type="arabicPeriod"/>
            </a:pPr>
            <a:r>
              <a:rPr lang="pt-BR"/>
              <a:t>Taxa </a:t>
            </a:r>
            <a:r>
              <a:rPr lang="pt-BR" dirty="0"/>
              <a:t>de usuários de Internet </a:t>
            </a:r>
            <a:r>
              <a:rPr lang="pt-BR" dirty="0" err="1"/>
              <a:t>vs</a:t>
            </a:r>
            <a:r>
              <a:rPr lang="pt-BR" dirty="0"/>
              <a:t> Renda por pessoa</a:t>
            </a:r>
          </a:p>
        </p:txBody>
      </p:sp>
    </p:spTree>
    <p:extLst>
      <p:ext uri="{BB962C8B-B14F-4D97-AF65-F5344CB8AC3E}">
        <p14:creationId xmlns:p14="http://schemas.microsoft.com/office/powerpoint/2010/main" val="87304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Ferramentas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Estatísticas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Bivariadas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Correlação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de Pearson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00" y="3958263"/>
            <a:ext cx="3465438" cy="58162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solidFill>
                  <a:schemeClr val="tx1"/>
                </a:solidFill>
                <a:latin typeface="+mn-lt"/>
              </a:rPr>
              <a:t>Gestão do Conhecimento e da Informação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300" b="0">
                <a:solidFill>
                  <a:schemeClr val="tx1"/>
                </a:solidFill>
                <a:latin typeface="+mn-lt"/>
              </a:rPr>
              <a:t>Professor Rafael Escalfoni</a:t>
            </a:r>
          </a:p>
        </p:txBody>
      </p:sp>
      <p:pic>
        <p:nvPicPr>
          <p:cNvPr id="10" name="Imagem 9" descr="Close de análise de gráfico de mercado">
            <a:extLst>
              <a:ext uri="{FF2B5EF4-FFF2-40B4-BE49-F238E27FC236}">
                <a16:creationId xmlns:a16="http://schemas.microsoft.com/office/drawing/2014/main" id="{B5503A25-5465-564E-AC47-580B9DF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17568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96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202" y="480060"/>
            <a:ext cx="8131246" cy="111099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500" dirty="0"/>
              <a:t>Correlação de Pearson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3202" y="1995678"/>
            <a:ext cx="8131246" cy="2660904"/>
          </a:xfrm>
        </p:spPr>
        <p:txBody>
          <a:bodyPr anchor="t">
            <a:normAutofit/>
          </a:bodyPr>
          <a:lstStyle/>
          <a:p>
            <a:r>
              <a:rPr lang="pt-BR" sz="2000" b="0" dirty="0"/>
              <a:t>Analisa o grau de correlação entre duas variáveis</a:t>
            </a:r>
            <a:endParaRPr lang="pt-BR" sz="2000" dirty="0"/>
          </a:p>
          <a:p>
            <a:pPr lvl="1"/>
            <a:r>
              <a:rPr lang="pt-BR" sz="2000" dirty="0"/>
              <a:t>Avalia APENAS relações lineares!!!</a:t>
            </a:r>
          </a:p>
          <a:p>
            <a:pPr lvl="1"/>
            <a:r>
              <a:rPr lang="pt-BR" sz="2000" dirty="0"/>
              <a:t>Não deve haver valores atípicos na distribuição (outliers)</a:t>
            </a:r>
          </a:p>
          <a:p>
            <a:pPr lvl="1"/>
            <a:r>
              <a:rPr lang="pt-BR" sz="2000" dirty="0"/>
              <a:t> Teste paramétrico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757B9-325C-7243-9C66-1ACA021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dirty="0"/>
              <a:t>Gráfico de dispersão (</a:t>
            </a:r>
            <a:r>
              <a:rPr lang="pt-BR" dirty="0" err="1"/>
              <a:t>Scatterplot</a:t>
            </a:r>
            <a:r>
              <a:rPr lang="pt-BR" dirty="0"/>
              <a:t>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95CE034-B470-1B4C-AF39-6FC3AAF3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8191823" cy="3263504"/>
          </a:xfrm>
        </p:spPr>
        <p:txBody>
          <a:bodyPr>
            <a:normAutofit/>
          </a:bodyPr>
          <a:lstStyle/>
          <a:p>
            <a:r>
              <a:rPr lang="pt-BR" sz="1800" b="0" dirty="0"/>
              <a:t>Marca cada ocorrência como um ponto em um plano (duas variáveis quantitativas)</a:t>
            </a:r>
          </a:p>
          <a:p>
            <a:r>
              <a:rPr lang="pt-BR" sz="1800" b="0" dirty="0"/>
              <a:t>Exemplo: Taxa de urbanização </a:t>
            </a:r>
            <a:r>
              <a:rPr lang="pt-BR" sz="1800" b="0" dirty="0" err="1"/>
              <a:t>x</a:t>
            </a:r>
            <a:r>
              <a:rPr lang="pt-BR" sz="1800" b="0" dirty="0"/>
              <a:t> Taxa de utilização da Internet</a:t>
            </a:r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E04C33D-541A-8245-AB21-D0FEE8104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 r="2000"/>
          <a:stretch/>
        </p:blipFill>
        <p:spPr>
          <a:xfrm>
            <a:off x="2195736" y="2067694"/>
            <a:ext cx="4698323" cy="3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757B9-325C-7243-9C66-1ACA021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Espaço Reservado para Conteúdo 6" descr="Uma imagem contendo Tabela&#10;&#10;Descrição gerada automaticamente">
            <a:extLst>
              <a:ext uri="{FF2B5EF4-FFF2-40B4-BE49-F238E27FC236}">
                <a16:creationId xmlns:a16="http://schemas.microsoft.com/office/drawing/2014/main" id="{D53BCA64-AE21-B74C-A408-DA24529BE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3493"/>
            <a:ext cx="6833424" cy="4576514"/>
          </a:xfrm>
        </p:spPr>
      </p:pic>
    </p:spTree>
    <p:extLst>
      <p:ext uri="{BB962C8B-B14F-4D97-AF65-F5344CB8AC3E}">
        <p14:creationId xmlns:p14="http://schemas.microsoft.com/office/powerpoint/2010/main" val="34392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Gráfico&#10;&#10;Descrição gerada automaticamente com confiança média">
            <a:extLst>
              <a:ext uri="{FF2B5EF4-FFF2-40B4-BE49-F238E27FC236}">
                <a16:creationId xmlns:a16="http://schemas.microsoft.com/office/drawing/2014/main" id="{1AAC8E6E-66C9-2A45-B3F3-E263276C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9" y="482599"/>
            <a:ext cx="7395221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FF2C-0DC1-494F-B506-78BEA7F1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5737452-1D83-A742-9376-94CA1264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30492"/>
            <a:ext cx="7128792" cy="4807029"/>
          </a:xfrm>
        </p:spPr>
      </p:pic>
    </p:spTree>
    <p:extLst>
      <p:ext uri="{BB962C8B-B14F-4D97-AF65-F5344CB8AC3E}">
        <p14:creationId xmlns:p14="http://schemas.microsoft.com/office/powerpoint/2010/main" val="2557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0F4E9-35DD-A24E-82BD-201C4D2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 dirty="0"/>
              <a:t>Coeficiente de Pearson - </a:t>
            </a:r>
            <a:r>
              <a:rPr lang="pt-BR" sz="4100" dirty="0" err="1"/>
              <a:t>r</a:t>
            </a:r>
            <a:endParaRPr lang="pt-BR" sz="41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1906-1D7A-954F-AFFA-C4363C3C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r>
              <a:rPr lang="pt-BR" dirty="0"/>
              <a:t>Os valores assumidos por </a:t>
            </a:r>
            <a:r>
              <a:rPr lang="pt-BR" dirty="0" err="1"/>
              <a:t>r</a:t>
            </a:r>
            <a:r>
              <a:rPr lang="pt-BR" dirty="0"/>
              <a:t> podem variar entre -1 e 1</a:t>
            </a:r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EDF0CC88-0201-7243-969F-DA0802053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835023"/>
            <a:ext cx="2425699" cy="2039304"/>
          </a:xfrm>
          <a:prstGeom prst="rect">
            <a:avLst/>
          </a:prstGeom>
        </p:spPr>
      </p:pic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330FC5A-AC77-F74A-98BF-A2B5E41FB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09672"/>
            <a:ext cx="4293568" cy="2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0F4E9-35DD-A24E-82BD-201C4D2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 dirty="0"/>
              <a:t>Coeficiente de Pearson - </a:t>
            </a:r>
            <a:r>
              <a:rPr lang="pt-BR" sz="4100" dirty="0" err="1"/>
              <a:t>r</a:t>
            </a:r>
            <a:endParaRPr lang="pt-BR" sz="41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1906-1D7A-954F-AFFA-C4363C3C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r>
              <a:rPr lang="pt-BR" dirty="0"/>
              <a:t>Os valores assumidos por </a:t>
            </a:r>
            <a:r>
              <a:rPr lang="pt-BR" dirty="0" err="1"/>
              <a:t>r</a:t>
            </a:r>
            <a:r>
              <a:rPr lang="pt-BR" dirty="0"/>
              <a:t> podem variar entre -1 e 1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F05FDB3-7639-274B-A1F3-EE8914802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835023"/>
            <a:ext cx="2425699" cy="2039304"/>
          </a:xfrm>
          <a:prstGeom prst="rect">
            <a:avLst/>
          </a:prstGeom>
        </p:spPr>
      </p:pic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868D199-14C2-164B-B84A-36BA1EEB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36568"/>
            <a:ext cx="4226232" cy="290693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93EE18-89BD-4544-9450-2B4B76F892F1}"/>
              </a:ext>
            </a:extLst>
          </p:cNvPr>
          <p:cNvSpPr txBox="1"/>
          <p:nvPr/>
        </p:nvSpPr>
        <p:spPr>
          <a:xfrm>
            <a:off x="5358936" y="1949262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Relação positiva</a:t>
            </a:r>
          </a:p>
        </p:txBody>
      </p:sp>
    </p:spTree>
    <p:extLst>
      <p:ext uri="{BB962C8B-B14F-4D97-AF65-F5344CB8AC3E}">
        <p14:creationId xmlns:p14="http://schemas.microsoft.com/office/powerpoint/2010/main" val="242051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436</Words>
  <Application>Microsoft Macintosh PowerPoint</Application>
  <PresentationFormat>Apresentação na tela (16:9)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Tahoma</vt:lpstr>
      <vt:lpstr>Verdana</vt:lpstr>
      <vt:lpstr>Wingdings</vt:lpstr>
      <vt:lpstr>Tema do Office</vt:lpstr>
      <vt:lpstr>Ferramentas Estatísticas Bivariadas - Correlação de Pearson</vt:lpstr>
      <vt:lpstr>Agenda</vt:lpstr>
      <vt:lpstr>Correlação de Pearson</vt:lpstr>
      <vt:lpstr>Gráfico de dispersão (Scatterplot)</vt:lpstr>
      <vt:lpstr>Apresentação do PowerPoint</vt:lpstr>
      <vt:lpstr>Apresentação do PowerPoint</vt:lpstr>
      <vt:lpstr>Apresentação do PowerPoint</vt:lpstr>
      <vt:lpstr>Coeficiente de Pearson - r</vt:lpstr>
      <vt:lpstr>Coeficiente de Pearson - r</vt:lpstr>
      <vt:lpstr>Coeficiente de Pearson - r</vt:lpstr>
      <vt:lpstr>Coeficiente de Pearson - r</vt:lpstr>
      <vt:lpstr>Coeficiente de Pearson - r</vt:lpstr>
      <vt:lpstr>Coeficiente de Pearson - r</vt:lpstr>
      <vt:lpstr>r</vt:lpstr>
      <vt:lpstr>r para correlação fraca</vt:lpstr>
      <vt:lpstr>Interpretando r</vt:lpstr>
      <vt:lpstr>Exemplo</vt:lpstr>
      <vt:lpstr>Apresentação do PowerPoint</vt:lpstr>
      <vt:lpstr>Pearson ignora relacionamentos não lineares!!!</vt:lpstr>
      <vt:lpstr>Exemplo</vt:lpstr>
      <vt:lpstr>Apresentação do PowerPoint</vt:lpstr>
      <vt:lpstr>Apresentação do PowerPoint</vt:lpstr>
      <vt:lpstr>Plote sempre seus dados para evitar surpresas</vt:lpstr>
      <vt:lpstr>Mãos a obra!</vt:lpstr>
      <vt:lpstr>Gap Minder</vt:lpstr>
      <vt:lpstr>Ferramentas Estatísticas Bivariadas - Correlação de Pearson</vt:lpstr>
    </vt:vector>
  </TitlesOfParts>
  <Company>ACME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RAFAEL ELIAS DE LIMA ESCALFONI</cp:lastModifiedBy>
  <cp:revision>75</cp:revision>
  <dcterms:created xsi:type="dcterms:W3CDTF">2011-02-26T22:48:20Z</dcterms:created>
  <dcterms:modified xsi:type="dcterms:W3CDTF">2022-07-19T04:25:04Z</dcterms:modified>
</cp:coreProperties>
</file>