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37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84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5" r:id="rId34"/>
    <p:sldId id="287" r:id="rId35"/>
    <p:sldId id="286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ELIAS DE LIMA ESCALFONI" initials="REDLE" lastIdx="3" clrIdx="0">
    <p:extLst>
      <p:ext uri="{19B8F6BF-5375-455C-9EA6-DF929625EA0E}">
        <p15:presenceInfo xmlns:p15="http://schemas.microsoft.com/office/powerpoint/2012/main" userId="S::09794563714@cefet-rj.br::77e1fd9a-a5e0-466f-b856-a830925030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EF7127-BB27-B945-87CA-4ECEBCEE5D0C}" v="8" dt="2022-02-16T22:47:27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54"/>
    <p:restoredTop sz="94931"/>
  </p:normalViewPr>
  <p:slideViewPr>
    <p:cSldViewPr snapToGrid="0" snapToObjects="1">
      <p:cViewPr varScale="1">
        <p:scale>
          <a:sx n="102" d="100"/>
          <a:sy n="102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ELIAS DE LIMA ESCALFONI" userId="77e1fd9a-a5e0-466f-b856-a830925030ce" providerId="ADAL" clId="{53EF7127-BB27-B945-87CA-4ECEBCEE5D0C}"/>
    <pc:docChg chg="undo custSel addSld delSld modSld">
      <pc:chgData name="RAFAEL ELIAS DE LIMA ESCALFONI" userId="77e1fd9a-a5e0-466f-b856-a830925030ce" providerId="ADAL" clId="{53EF7127-BB27-B945-87CA-4ECEBCEE5D0C}" dt="2022-02-16T22:47:27.293" v="2324"/>
      <pc:docMkLst>
        <pc:docMk/>
      </pc:docMkLst>
      <pc:sldChg chg="del">
        <pc:chgData name="RAFAEL ELIAS DE LIMA ESCALFONI" userId="77e1fd9a-a5e0-466f-b856-a830925030ce" providerId="ADAL" clId="{53EF7127-BB27-B945-87CA-4ECEBCEE5D0C}" dt="2022-02-16T21:05:19.641" v="2313" actId="2696"/>
        <pc:sldMkLst>
          <pc:docMk/>
          <pc:sldMk cId="1763523495" sldId="257"/>
        </pc:sldMkLst>
      </pc:sldChg>
      <pc:sldChg chg="modSp add mod">
        <pc:chgData name="RAFAEL ELIAS DE LIMA ESCALFONI" userId="77e1fd9a-a5e0-466f-b856-a830925030ce" providerId="ADAL" clId="{53EF7127-BB27-B945-87CA-4ECEBCEE5D0C}" dt="2022-02-16T21:05:42.036" v="2315" actId="1076"/>
        <pc:sldMkLst>
          <pc:docMk/>
          <pc:sldMk cId="0" sldId="258"/>
        </pc:sldMkLst>
        <pc:spChg chg="mod">
          <ac:chgData name="RAFAEL ELIAS DE LIMA ESCALFONI" userId="77e1fd9a-a5e0-466f-b856-a830925030ce" providerId="ADAL" clId="{53EF7127-BB27-B945-87CA-4ECEBCEE5D0C}" dt="2022-02-16T21:05:25.205" v="2314" actId="1076"/>
          <ac:spMkLst>
            <pc:docMk/>
            <pc:sldMk cId="0" sldId="258"/>
            <ac:spMk id="103" creationId="{00000000-0000-0000-0000-000000000000}"/>
          </ac:spMkLst>
        </pc:spChg>
        <pc:picChg chg="mod">
          <ac:chgData name="RAFAEL ELIAS DE LIMA ESCALFONI" userId="77e1fd9a-a5e0-466f-b856-a830925030ce" providerId="ADAL" clId="{53EF7127-BB27-B945-87CA-4ECEBCEE5D0C}" dt="2022-02-16T21:05:42.036" v="2315" actId="1076"/>
          <ac:picMkLst>
            <pc:docMk/>
            <pc:sldMk cId="0" sldId="258"/>
            <ac:picMk id="129" creationId="{00000000-0000-0000-0000-000000000000}"/>
          </ac:picMkLst>
        </pc:picChg>
      </pc:sldChg>
      <pc:sldChg chg="addSp modSp add mod setBg modClrScheme chgLayout">
        <pc:chgData name="RAFAEL ELIAS DE LIMA ESCALFONI" userId="77e1fd9a-a5e0-466f-b856-a830925030ce" providerId="ADAL" clId="{53EF7127-BB27-B945-87CA-4ECEBCEE5D0C}" dt="2022-02-16T16:16:03.240" v="8" actId="14100"/>
        <pc:sldMkLst>
          <pc:docMk/>
          <pc:sldMk cId="0" sldId="259"/>
        </pc:sldMkLst>
        <pc:spChg chg="add">
          <ac:chgData name="RAFAEL ELIAS DE LIMA ESCALFONI" userId="77e1fd9a-a5e0-466f-b856-a830925030ce" providerId="ADAL" clId="{53EF7127-BB27-B945-87CA-4ECEBCEE5D0C}" dt="2022-02-16T16:15:49.940" v="3" actId="26606"/>
          <ac:spMkLst>
            <pc:docMk/>
            <pc:sldMk cId="0" sldId="259"/>
            <ac:spMk id="76" creationId="{B103F26A-B02C-4135-96B0-37912A33C874}"/>
          </ac:spMkLst>
        </pc:spChg>
        <pc:spChg chg="add">
          <ac:chgData name="RAFAEL ELIAS DE LIMA ESCALFONI" userId="77e1fd9a-a5e0-466f-b856-a830925030ce" providerId="ADAL" clId="{53EF7127-BB27-B945-87CA-4ECEBCEE5D0C}" dt="2022-02-16T16:15:49.940" v="3" actId="26606"/>
          <ac:spMkLst>
            <pc:docMk/>
            <pc:sldMk cId="0" sldId="259"/>
            <ac:spMk id="78" creationId="{2823A3A0-1AEE-4C9F-9577-A624AA5BD184}"/>
          </ac:spMkLst>
        </pc:spChg>
        <pc:spChg chg="add">
          <ac:chgData name="RAFAEL ELIAS DE LIMA ESCALFONI" userId="77e1fd9a-a5e0-466f-b856-a830925030ce" providerId="ADAL" clId="{53EF7127-BB27-B945-87CA-4ECEBCEE5D0C}" dt="2022-02-16T16:15:49.940" v="3" actId="26606"/>
          <ac:spMkLst>
            <pc:docMk/>
            <pc:sldMk cId="0" sldId="259"/>
            <ac:spMk id="80" creationId="{73E0691A-3834-41DB-B58A-F0D41ACA4B16}"/>
          </ac:spMkLst>
        </pc:spChg>
        <pc:spChg chg="mod ord">
          <ac:chgData name="RAFAEL ELIAS DE LIMA ESCALFONI" userId="77e1fd9a-a5e0-466f-b856-a830925030ce" providerId="ADAL" clId="{53EF7127-BB27-B945-87CA-4ECEBCEE5D0C}" dt="2022-02-16T16:15:56.545" v="7" actId="404"/>
          <ac:spMkLst>
            <pc:docMk/>
            <pc:sldMk cId="0" sldId="259"/>
            <ac:spMk id="134" creationId="{00000000-0000-0000-0000-000000000000}"/>
          </ac:spMkLst>
        </pc:spChg>
        <pc:spChg chg="mod ord">
          <ac:chgData name="RAFAEL ELIAS DE LIMA ESCALFONI" userId="77e1fd9a-a5e0-466f-b856-a830925030ce" providerId="ADAL" clId="{53EF7127-BB27-B945-87CA-4ECEBCEE5D0C}" dt="2022-02-16T16:16:03.240" v="8" actId="14100"/>
          <ac:spMkLst>
            <pc:docMk/>
            <pc:sldMk cId="0" sldId="259"/>
            <ac:spMk id="135" creationId="{00000000-0000-0000-0000-000000000000}"/>
          </ac:spMkLst>
        </pc:spChg>
        <pc:cxnChg chg="add">
          <ac:chgData name="RAFAEL ELIAS DE LIMA ESCALFONI" userId="77e1fd9a-a5e0-466f-b856-a830925030ce" providerId="ADAL" clId="{53EF7127-BB27-B945-87CA-4ECEBCEE5D0C}" dt="2022-02-16T16:15:49.940" v="3" actId="26606"/>
          <ac:cxnSpMkLst>
            <pc:docMk/>
            <pc:sldMk cId="0" sldId="259"/>
            <ac:cxnSpMk id="82" creationId="{329BD279-68D6-4374-A25D-0443582490CB}"/>
          </ac:cxnSpMkLst>
        </pc:cxnChg>
        <pc:cxnChg chg="add">
          <ac:chgData name="RAFAEL ELIAS DE LIMA ESCALFONI" userId="77e1fd9a-a5e0-466f-b856-a830925030ce" providerId="ADAL" clId="{53EF7127-BB27-B945-87CA-4ECEBCEE5D0C}" dt="2022-02-16T16:15:49.940" v="3" actId="26606"/>
          <ac:cxnSpMkLst>
            <pc:docMk/>
            <pc:sldMk cId="0" sldId="259"/>
            <ac:cxnSpMk id="84" creationId="{DA223393-D916-47A5-833D-85E9ECDA8371}"/>
          </ac:cxnSpMkLst>
        </pc:cxnChg>
      </pc:sldChg>
      <pc:sldChg chg="modSp add mod modClrScheme chgLayout">
        <pc:chgData name="RAFAEL ELIAS DE LIMA ESCALFONI" userId="77e1fd9a-a5e0-466f-b856-a830925030ce" providerId="ADAL" clId="{53EF7127-BB27-B945-87CA-4ECEBCEE5D0C}" dt="2022-02-16T21:06:33.287" v="2316" actId="1076"/>
        <pc:sldMkLst>
          <pc:docMk/>
          <pc:sldMk cId="0" sldId="260"/>
        </pc:sldMkLst>
        <pc:spChg chg="mod ord">
          <ac:chgData name="RAFAEL ELIAS DE LIMA ESCALFONI" userId="77e1fd9a-a5e0-466f-b856-a830925030ce" providerId="ADAL" clId="{53EF7127-BB27-B945-87CA-4ECEBCEE5D0C}" dt="2022-02-16T16:16:42.112" v="13" actId="14100"/>
          <ac:spMkLst>
            <pc:docMk/>
            <pc:sldMk cId="0" sldId="260"/>
            <ac:spMk id="140" creationId="{00000000-0000-0000-0000-000000000000}"/>
          </ac:spMkLst>
        </pc:spChg>
        <pc:spChg chg="mod ord">
          <ac:chgData name="RAFAEL ELIAS DE LIMA ESCALFONI" userId="77e1fd9a-a5e0-466f-b856-a830925030ce" providerId="ADAL" clId="{53EF7127-BB27-B945-87CA-4ECEBCEE5D0C}" dt="2022-02-16T16:16:52.660" v="15" actId="14100"/>
          <ac:spMkLst>
            <pc:docMk/>
            <pc:sldMk cId="0" sldId="260"/>
            <ac:spMk id="141" creationId="{00000000-0000-0000-0000-000000000000}"/>
          </ac:spMkLst>
        </pc:spChg>
        <pc:picChg chg="mod">
          <ac:chgData name="RAFAEL ELIAS DE LIMA ESCALFONI" userId="77e1fd9a-a5e0-466f-b856-a830925030ce" providerId="ADAL" clId="{53EF7127-BB27-B945-87CA-4ECEBCEE5D0C}" dt="2022-02-16T21:06:33.287" v="2316" actId="1076"/>
          <ac:picMkLst>
            <pc:docMk/>
            <pc:sldMk cId="0" sldId="260"/>
            <ac:picMk id="142" creationId="{00000000-0000-0000-0000-000000000000}"/>
          </ac:picMkLst>
        </pc:picChg>
      </pc:sldChg>
      <pc:sldChg chg="modSp add mod modClrScheme chgLayout">
        <pc:chgData name="RAFAEL ELIAS DE LIMA ESCALFONI" userId="77e1fd9a-a5e0-466f-b856-a830925030ce" providerId="ADAL" clId="{53EF7127-BB27-B945-87CA-4ECEBCEE5D0C}" dt="2022-02-16T21:06:53.986" v="2323" actId="1035"/>
        <pc:sldMkLst>
          <pc:docMk/>
          <pc:sldMk cId="0" sldId="261"/>
        </pc:sldMkLst>
        <pc:spChg chg="mod ord">
          <ac:chgData name="RAFAEL ELIAS DE LIMA ESCALFONI" userId="77e1fd9a-a5e0-466f-b856-a830925030ce" providerId="ADAL" clId="{53EF7127-BB27-B945-87CA-4ECEBCEE5D0C}" dt="2022-02-16T16:17:25.063" v="33" actId="1038"/>
          <ac:spMkLst>
            <pc:docMk/>
            <pc:sldMk cId="0" sldId="261"/>
            <ac:spMk id="147" creationId="{00000000-0000-0000-0000-000000000000}"/>
          </ac:spMkLst>
        </pc:spChg>
        <pc:spChg chg="mod ord">
          <ac:chgData name="RAFAEL ELIAS DE LIMA ESCALFONI" userId="77e1fd9a-a5e0-466f-b856-a830925030ce" providerId="ADAL" clId="{53EF7127-BB27-B945-87CA-4ECEBCEE5D0C}" dt="2022-02-16T16:17:32.334" v="35" actId="404"/>
          <ac:spMkLst>
            <pc:docMk/>
            <pc:sldMk cId="0" sldId="261"/>
            <ac:spMk id="148" creationId="{00000000-0000-0000-0000-000000000000}"/>
          </ac:spMkLst>
        </pc:spChg>
        <pc:picChg chg="mod">
          <ac:chgData name="RAFAEL ELIAS DE LIMA ESCALFONI" userId="77e1fd9a-a5e0-466f-b856-a830925030ce" providerId="ADAL" clId="{53EF7127-BB27-B945-87CA-4ECEBCEE5D0C}" dt="2022-02-16T21:06:53.986" v="2323" actId="1035"/>
          <ac:picMkLst>
            <pc:docMk/>
            <pc:sldMk cId="0" sldId="261"/>
            <ac:picMk id="149" creationId="{00000000-0000-0000-0000-000000000000}"/>
          </ac:picMkLst>
        </pc:picChg>
      </pc:sldChg>
      <pc:sldChg chg="modSp add mod">
        <pc:chgData name="RAFAEL ELIAS DE LIMA ESCALFONI" userId="77e1fd9a-a5e0-466f-b856-a830925030ce" providerId="ADAL" clId="{53EF7127-BB27-B945-87CA-4ECEBCEE5D0C}" dt="2022-02-16T16:18:30.542" v="65" actId="1076"/>
        <pc:sldMkLst>
          <pc:docMk/>
          <pc:sldMk cId="0" sldId="262"/>
        </pc:sldMkLst>
        <pc:spChg chg="mod">
          <ac:chgData name="RAFAEL ELIAS DE LIMA ESCALFONI" userId="77e1fd9a-a5e0-466f-b856-a830925030ce" providerId="ADAL" clId="{53EF7127-BB27-B945-87CA-4ECEBCEE5D0C}" dt="2022-02-16T16:18:30.542" v="65" actId="1076"/>
          <ac:spMkLst>
            <pc:docMk/>
            <pc:sldMk cId="0" sldId="262"/>
            <ac:spMk id="156" creationId="{00000000-0000-0000-0000-000000000000}"/>
          </ac:spMkLst>
        </pc:spChg>
      </pc:sldChg>
      <pc:sldChg chg="modSp add mod">
        <pc:chgData name="RAFAEL ELIAS DE LIMA ESCALFONI" userId="77e1fd9a-a5e0-466f-b856-a830925030ce" providerId="ADAL" clId="{53EF7127-BB27-B945-87CA-4ECEBCEE5D0C}" dt="2022-02-16T16:18:36.776" v="66" actId="1076"/>
        <pc:sldMkLst>
          <pc:docMk/>
          <pc:sldMk cId="0" sldId="263"/>
        </pc:sldMkLst>
        <pc:spChg chg="mod">
          <ac:chgData name="RAFAEL ELIAS DE LIMA ESCALFONI" userId="77e1fd9a-a5e0-466f-b856-a830925030ce" providerId="ADAL" clId="{53EF7127-BB27-B945-87CA-4ECEBCEE5D0C}" dt="2022-02-16T16:18:25" v="63" actId="1076"/>
          <ac:spMkLst>
            <pc:docMk/>
            <pc:sldMk cId="0" sldId="263"/>
            <ac:spMk id="165" creationId="{00000000-0000-0000-0000-000000000000}"/>
          </ac:spMkLst>
        </pc:spChg>
        <pc:spChg chg="mod">
          <ac:chgData name="RAFAEL ELIAS DE LIMA ESCALFONI" userId="77e1fd9a-a5e0-466f-b856-a830925030ce" providerId="ADAL" clId="{53EF7127-BB27-B945-87CA-4ECEBCEE5D0C}" dt="2022-02-16T16:18:36.776" v="66" actId="1076"/>
          <ac:spMkLst>
            <pc:docMk/>
            <pc:sldMk cId="0" sldId="263"/>
            <ac:spMk id="169" creationId="{00000000-0000-0000-0000-000000000000}"/>
          </ac:spMkLst>
        </pc:spChg>
      </pc:sldChg>
      <pc:sldChg chg="modSp add mod">
        <pc:chgData name="RAFAEL ELIAS DE LIMA ESCALFONI" userId="77e1fd9a-a5e0-466f-b856-a830925030ce" providerId="ADAL" clId="{53EF7127-BB27-B945-87CA-4ECEBCEE5D0C}" dt="2022-02-16T16:18:57.701" v="70" actId="14100"/>
        <pc:sldMkLst>
          <pc:docMk/>
          <pc:sldMk cId="0" sldId="264"/>
        </pc:sldMkLst>
        <pc:spChg chg="mod">
          <ac:chgData name="RAFAEL ELIAS DE LIMA ESCALFONI" userId="77e1fd9a-a5e0-466f-b856-a830925030ce" providerId="ADAL" clId="{53EF7127-BB27-B945-87CA-4ECEBCEE5D0C}" dt="2022-02-16T16:18:57.701" v="70" actId="14100"/>
          <ac:spMkLst>
            <pc:docMk/>
            <pc:sldMk cId="0" sldId="264"/>
            <ac:spMk id="176" creationId="{00000000-0000-0000-0000-000000000000}"/>
          </ac:spMkLst>
        </pc:spChg>
        <pc:spChg chg="mod">
          <ac:chgData name="RAFAEL ELIAS DE LIMA ESCALFONI" userId="77e1fd9a-a5e0-466f-b856-a830925030ce" providerId="ADAL" clId="{53EF7127-BB27-B945-87CA-4ECEBCEE5D0C}" dt="2022-02-16T16:18:43.667" v="68" actId="404"/>
          <ac:spMkLst>
            <pc:docMk/>
            <pc:sldMk cId="0" sldId="264"/>
            <ac:spMk id="182" creationId="{00000000-0000-0000-0000-000000000000}"/>
          </ac:spMkLst>
        </pc:spChg>
        <pc:spChg chg="mod">
          <ac:chgData name="RAFAEL ELIAS DE LIMA ESCALFONI" userId="77e1fd9a-a5e0-466f-b856-a830925030ce" providerId="ADAL" clId="{53EF7127-BB27-B945-87CA-4ECEBCEE5D0C}" dt="2022-02-16T16:18:50.492" v="69" actId="404"/>
          <ac:spMkLst>
            <pc:docMk/>
            <pc:sldMk cId="0" sldId="264"/>
            <ac:spMk id="185" creationId="{00000000-0000-0000-0000-000000000000}"/>
          </ac:spMkLst>
        </pc:spChg>
      </pc:sldChg>
      <pc:sldChg chg="modSp add mod">
        <pc:chgData name="RAFAEL ELIAS DE LIMA ESCALFONI" userId="77e1fd9a-a5e0-466f-b856-a830925030ce" providerId="ADAL" clId="{53EF7127-BB27-B945-87CA-4ECEBCEE5D0C}" dt="2022-02-16T16:20:37.806" v="81" actId="14100"/>
        <pc:sldMkLst>
          <pc:docMk/>
          <pc:sldMk cId="0" sldId="265"/>
        </pc:sldMkLst>
        <pc:spChg chg="mod">
          <ac:chgData name="RAFAEL ELIAS DE LIMA ESCALFONI" userId="77e1fd9a-a5e0-466f-b856-a830925030ce" providerId="ADAL" clId="{53EF7127-BB27-B945-87CA-4ECEBCEE5D0C}" dt="2022-02-16T16:20:37.806" v="81" actId="14100"/>
          <ac:spMkLst>
            <pc:docMk/>
            <pc:sldMk cId="0" sldId="265"/>
            <ac:spMk id="190" creationId="{00000000-0000-0000-0000-000000000000}"/>
          </ac:spMkLst>
        </pc:spChg>
        <pc:spChg chg="mod">
          <ac:chgData name="RAFAEL ELIAS DE LIMA ESCALFONI" userId="77e1fd9a-a5e0-466f-b856-a830925030ce" providerId="ADAL" clId="{53EF7127-BB27-B945-87CA-4ECEBCEE5D0C}" dt="2022-02-16T16:19:01.840" v="71" actId="14100"/>
          <ac:spMkLst>
            <pc:docMk/>
            <pc:sldMk cId="0" sldId="265"/>
            <ac:spMk id="192" creationId="{00000000-0000-0000-0000-000000000000}"/>
          </ac:spMkLst>
        </pc:spChg>
        <pc:spChg chg="mod">
          <ac:chgData name="RAFAEL ELIAS DE LIMA ESCALFONI" userId="77e1fd9a-a5e0-466f-b856-a830925030ce" providerId="ADAL" clId="{53EF7127-BB27-B945-87CA-4ECEBCEE5D0C}" dt="2022-02-16T16:19:04.468" v="73" actId="404"/>
          <ac:spMkLst>
            <pc:docMk/>
            <pc:sldMk cId="0" sldId="265"/>
            <ac:spMk id="198" creationId="{00000000-0000-0000-0000-000000000000}"/>
          </ac:spMkLst>
        </pc:spChg>
        <pc:spChg chg="mod">
          <ac:chgData name="RAFAEL ELIAS DE LIMA ESCALFONI" userId="77e1fd9a-a5e0-466f-b856-a830925030ce" providerId="ADAL" clId="{53EF7127-BB27-B945-87CA-4ECEBCEE5D0C}" dt="2022-02-16T16:19:07.254" v="74" actId="404"/>
          <ac:spMkLst>
            <pc:docMk/>
            <pc:sldMk cId="0" sldId="265"/>
            <ac:spMk id="202" creationId="{00000000-0000-0000-0000-000000000000}"/>
          </ac:spMkLst>
        </pc:spChg>
      </pc:sldChg>
      <pc:sldChg chg="addSp delSp modSp add mod modClrScheme chgLayout">
        <pc:chgData name="RAFAEL ELIAS DE LIMA ESCALFONI" userId="77e1fd9a-a5e0-466f-b856-a830925030ce" providerId="ADAL" clId="{53EF7127-BB27-B945-87CA-4ECEBCEE5D0C}" dt="2022-02-16T16:24:57.047" v="94" actId="2710"/>
        <pc:sldMkLst>
          <pc:docMk/>
          <pc:sldMk cId="0" sldId="268"/>
        </pc:sldMkLst>
        <pc:spChg chg="add del mod ord">
          <ac:chgData name="RAFAEL ELIAS DE LIMA ESCALFONI" userId="77e1fd9a-a5e0-466f-b856-a830925030ce" providerId="ADAL" clId="{53EF7127-BB27-B945-87CA-4ECEBCEE5D0C}" dt="2022-02-16T16:20:13.248" v="77" actId="700"/>
          <ac:spMkLst>
            <pc:docMk/>
            <pc:sldMk cId="0" sldId="268"/>
            <ac:spMk id="2" creationId="{45DFBE63-0251-0740-A932-80C8FD6218BA}"/>
          </ac:spMkLst>
        </pc:spChg>
        <pc:spChg chg="mod ord">
          <ac:chgData name="RAFAEL ELIAS DE LIMA ESCALFONI" userId="77e1fd9a-a5e0-466f-b856-a830925030ce" providerId="ADAL" clId="{53EF7127-BB27-B945-87CA-4ECEBCEE5D0C}" dt="2022-02-16T16:20:24.540" v="79" actId="14100"/>
          <ac:spMkLst>
            <pc:docMk/>
            <pc:sldMk cId="0" sldId="268"/>
            <ac:spMk id="237" creationId="{00000000-0000-0000-0000-000000000000}"/>
          </ac:spMkLst>
        </pc:spChg>
        <pc:spChg chg="mod">
          <ac:chgData name="RAFAEL ELIAS DE LIMA ESCALFONI" userId="77e1fd9a-a5e0-466f-b856-a830925030ce" providerId="ADAL" clId="{53EF7127-BB27-B945-87CA-4ECEBCEE5D0C}" dt="2022-02-16T16:24:57.047" v="94" actId="2710"/>
          <ac:spMkLst>
            <pc:docMk/>
            <pc:sldMk cId="0" sldId="268"/>
            <ac:spMk id="238" creationId="{00000000-0000-0000-0000-000000000000}"/>
          </ac:spMkLst>
        </pc:spChg>
        <pc:spChg chg="mod">
          <ac:chgData name="RAFAEL ELIAS DE LIMA ESCALFONI" userId="77e1fd9a-a5e0-466f-b856-a830925030ce" providerId="ADAL" clId="{53EF7127-BB27-B945-87CA-4ECEBCEE5D0C}" dt="2022-02-16T16:24:47.197" v="92" actId="14100"/>
          <ac:spMkLst>
            <pc:docMk/>
            <pc:sldMk cId="0" sldId="268"/>
            <ac:spMk id="239" creationId="{00000000-0000-0000-0000-000000000000}"/>
          </ac:spMkLst>
        </pc:spChg>
      </pc:sldChg>
      <pc:sldChg chg="modSp add mod">
        <pc:chgData name="RAFAEL ELIAS DE LIMA ESCALFONI" userId="77e1fd9a-a5e0-466f-b856-a830925030ce" providerId="ADAL" clId="{53EF7127-BB27-B945-87CA-4ECEBCEE5D0C}" dt="2022-02-16T16:25:11.783" v="96" actId="14100"/>
        <pc:sldMkLst>
          <pc:docMk/>
          <pc:sldMk cId="0" sldId="269"/>
        </pc:sldMkLst>
        <pc:spChg chg="mod">
          <ac:chgData name="RAFAEL ELIAS DE LIMA ESCALFONI" userId="77e1fd9a-a5e0-466f-b856-a830925030ce" providerId="ADAL" clId="{53EF7127-BB27-B945-87CA-4ECEBCEE5D0C}" dt="2022-02-16T16:25:07.488" v="95" actId="14100"/>
          <ac:spMkLst>
            <pc:docMk/>
            <pc:sldMk cId="0" sldId="269"/>
            <ac:spMk id="248" creationId="{00000000-0000-0000-0000-000000000000}"/>
          </ac:spMkLst>
        </pc:spChg>
        <pc:spChg chg="mod">
          <ac:chgData name="RAFAEL ELIAS DE LIMA ESCALFONI" userId="77e1fd9a-a5e0-466f-b856-a830925030ce" providerId="ADAL" clId="{53EF7127-BB27-B945-87CA-4ECEBCEE5D0C}" dt="2022-02-16T16:25:11.783" v="96" actId="14100"/>
          <ac:spMkLst>
            <pc:docMk/>
            <pc:sldMk cId="0" sldId="269"/>
            <ac:spMk id="249" creationId="{00000000-0000-0000-0000-000000000000}"/>
          </ac:spMkLst>
        </pc:spChg>
        <pc:spChg chg="mod">
          <ac:chgData name="RAFAEL ELIAS DE LIMA ESCALFONI" userId="77e1fd9a-a5e0-466f-b856-a830925030ce" providerId="ADAL" clId="{53EF7127-BB27-B945-87CA-4ECEBCEE5D0C}" dt="2022-02-16T16:21:00.288" v="82" actId="20577"/>
          <ac:spMkLst>
            <pc:docMk/>
            <pc:sldMk cId="0" sldId="269"/>
            <ac:spMk id="253" creationId="{00000000-0000-0000-0000-000000000000}"/>
          </ac:spMkLst>
        </pc:spChg>
      </pc:sldChg>
      <pc:sldChg chg="modSp add mod">
        <pc:chgData name="RAFAEL ELIAS DE LIMA ESCALFONI" userId="77e1fd9a-a5e0-466f-b856-a830925030ce" providerId="ADAL" clId="{53EF7127-BB27-B945-87CA-4ECEBCEE5D0C}" dt="2022-02-16T16:28:19.283" v="235" actId="14100"/>
        <pc:sldMkLst>
          <pc:docMk/>
          <pc:sldMk cId="0" sldId="270"/>
        </pc:sldMkLst>
        <pc:spChg chg="mod">
          <ac:chgData name="RAFAEL ELIAS DE LIMA ESCALFONI" userId="77e1fd9a-a5e0-466f-b856-a830925030ce" providerId="ADAL" clId="{53EF7127-BB27-B945-87CA-4ECEBCEE5D0C}" dt="2022-02-16T16:28:16" v="234" actId="14100"/>
          <ac:spMkLst>
            <pc:docMk/>
            <pc:sldMk cId="0" sldId="270"/>
            <ac:spMk id="259" creationId="{00000000-0000-0000-0000-000000000000}"/>
          </ac:spMkLst>
        </pc:spChg>
        <pc:spChg chg="mod">
          <ac:chgData name="RAFAEL ELIAS DE LIMA ESCALFONI" userId="77e1fd9a-a5e0-466f-b856-a830925030ce" providerId="ADAL" clId="{53EF7127-BB27-B945-87CA-4ECEBCEE5D0C}" dt="2022-02-16T16:28:19.283" v="235" actId="14100"/>
          <ac:spMkLst>
            <pc:docMk/>
            <pc:sldMk cId="0" sldId="270"/>
            <ac:spMk id="260" creationId="{00000000-0000-0000-0000-000000000000}"/>
          </ac:spMkLst>
        </pc:spChg>
      </pc:sldChg>
      <pc:sldChg chg="modSp add mod">
        <pc:chgData name="RAFAEL ELIAS DE LIMA ESCALFONI" userId="77e1fd9a-a5e0-466f-b856-a830925030ce" providerId="ADAL" clId="{53EF7127-BB27-B945-87CA-4ECEBCEE5D0C}" dt="2022-02-16T16:25:23.146" v="97" actId="404"/>
        <pc:sldMkLst>
          <pc:docMk/>
          <pc:sldMk cId="0" sldId="271"/>
        </pc:sldMkLst>
        <pc:spChg chg="mod">
          <ac:chgData name="RAFAEL ELIAS DE LIMA ESCALFONI" userId="77e1fd9a-a5e0-466f-b856-a830925030ce" providerId="ADAL" clId="{53EF7127-BB27-B945-87CA-4ECEBCEE5D0C}" dt="2022-02-16T16:25:23.146" v="97" actId="404"/>
          <ac:spMkLst>
            <pc:docMk/>
            <pc:sldMk cId="0" sldId="271"/>
            <ac:spMk id="278" creationId="{00000000-0000-0000-0000-000000000000}"/>
          </ac:spMkLst>
        </pc:spChg>
      </pc:sldChg>
      <pc:sldChg chg="modSp add mod">
        <pc:chgData name="RAFAEL ELIAS DE LIMA ESCALFONI" userId="77e1fd9a-a5e0-466f-b856-a830925030ce" providerId="ADAL" clId="{53EF7127-BB27-B945-87CA-4ECEBCEE5D0C}" dt="2022-02-16T16:25:39.157" v="98" actId="14100"/>
        <pc:sldMkLst>
          <pc:docMk/>
          <pc:sldMk cId="0" sldId="272"/>
        </pc:sldMkLst>
        <pc:spChg chg="mod">
          <ac:chgData name="RAFAEL ELIAS DE LIMA ESCALFONI" userId="77e1fd9a-a5e0-466f-b856-a830925030ce" providerId="ADAL" clId="{53EF7127-BB27-B945-87CA-4ECEBCEE5D0C}" dt="2022-02-16T16:25:39.157" v="98" actId="14100"/>
          <ac:spMkLst>
            <pc:docMk/>
            <pc:sldMk cId="0" sldId="272"/>
            <ac:spMk id="285" creationId="{00000000-0000-0000-0000-000000000000}"/>
          </ac:spMkLst>
        </pc:spChg>
      </pc:sldChg>
      <pc:sldChg chg="modSp add mod">
        <pc:chgData name="RAFAEL ELIAS DE LIMA ESCALFONI" userId="77e1fd9a-a5e0-466f-b856-a830925030ce" providerId="ADAL" clId="{53EF7127-BB27-B945-87CA-4ECEBCEE5D0C}" dt="2022-02-16T16:21:43.607" v="87" actId="1076"/>
        <pc:sldMkLst>
          <pc:docMk/>
          <pc:sldMk cId="0" sldId="273"/>
        </pc:sldMkLst>
        <pc:spChg chg="mod">
          <ac:chgData name="RAFAEL ELIAS DE LIMA ESCALFONI" userId="77e1fd9a-a5e0-466f-b856-a830925030ce" providerId="ADAL" clId="{53EF7127-BB27-B945-87CA-4ECEBCEE5D0C}" dt="2022-02-16T16:21:28.345" v="83" actId="14100"/>
          <ac:spMkLst>
            <pc:docMk/>
            <pc:sldMk cId="0" sldId="273"/>
            <ac:spMk id="298" creationId="{00000000-0000-0000-0000-000000000000}"/>
          </ac:spMkLst>
        </pc:spChg>
        <pc:spChg chg="mod">
          <ac:chgData name="RAFAEL ELIAS DE LIMA ESCALFONI" userId="77e1fd9a-a5e0-466f-b856-a830925030ce" providerId="ADAL" clId="{53EF7127-BB27-B945-87CA-4ECEBCEE5D0C}" dt="2022-02-16T16:21:36.775" v="85" actId="1076"/>
          <ac:spMkLst>
            <pc:docMk/>
            <pc:sldMk cId="0" sldId="273"/>
            <ac:spMk id="301" creationId="{00000000-0000-0000-0000-000000000000}"/>
          </ac:spMkLst>
        </pc:spChg>
        <pc:spChg chg="mod">
          <ac:chgData name="RAFAEL ELIAS DE LIMA ESCALFONI" userId="77e1fd9a-a5e0-466f-b856-a830925030ce" providerId="ADAL" clId="{53EF7127-BB27-B945-87CA-4ECEBCEE5D0C}" dt="2022-02-16T16:21:32.118" v="84" actId="404"/>
          <ac:spMkLst>
            <pc:docMk/>
            <pc:sldMk cId="0" sldId="273"/>
            <ac:spMk id="315" creationId="{00000000-0000-0000-0000-000000000000}"/>
          </ac:spMkLst>
        </pc:spChg>
        <pc:picChg chg="mod">
          <ac:chgData name="RAFAEL ELIAS DE LIMA ESCALFONI" userId="77e1fd9a-a5e0-466f-b856-a830925030ce" providerId="ADAL" clId="{53EF7127-BB27-B945-87CA-4ECEBCEE5D0C}" dt="2022-02-16T16:21:40.044" v="86" actId="1076"/>
          <ac:picMkLst>
            <pc:docMk/>
            <pc:sldMk cId="0" sldId="273"/>
            <ac:picMk id="302" creationId="{00000000-0000-0000-0000-000000000000}"/>
          </ac:picMkLst>
        </pc:picChg>
        <pc:picChg chg="mod">
          <ac:chgData name="RAFAEL ELIAS DE LIMA ESCALFONI" userId="77e1fd9a-a5e0-466f-b856-a830925030ce" providerId="ADAL" clId="{53EF7127-BB27-B945-87CA-4ECEBCEE5D0C}" dt="2022-02-16T16:21:43.607" v="87" actId="1076"/>
          <ac:picMkLst>
            <pc:docMk/>
            <pc:sldMk cId="0" sldId="273"/>
            <ac:picMk id="303" creationId="{00000000-0000-0000-0000-000000000000}"/>
          </ac:picMkLst>
        </pc:picChg>
      </pc:sldChg>
      <pc:sldChg chg="modSp add mod">
        <pc:chgData name="RAFAEL ELIAS DE LIMA ESCALFONI" userId="77e1fd9a-a5e0-466f-b856-a830925030ce" providerId="ADAL" clId="{53EF7127-BB27-B945-87CA-4ECEBCEE5D0C}" dt="2022-02-16T16:22:00.862" v="89" actId="166"/>
        <pc:sldMkLst>
          <pc:docMk/>
          <pc:sldMk cId="0" sldId="274"/>
        </pc:sldMkLst>
        <pc:spChg chg="mod">
          <ac:chgData name="RAFAEL ELIAS DE LIMA ESCALFONI" userId="77e1fd9a-a5e0-466f-b856-a830925030ce" providerId="ADAL" clId="{53EF7127-BB27-B945-87CA-4ECEBCEE5D0C}" dt="2022-02-16T16:22:00.862" v="89" actId="166"/>
          <ac:spMkLst>
            <pc:docMk/>
            <pc:sldMk cId="0" sldId="274"/>
            <ac:spMk id="320" creationId="{00000000-0000-0000-0000-000000000000}"/>
          </ac:spMkLst>
        </pc:spChg>
      </pc:sldChg>
      <pc:sldChg chg="addSp delSp modSp add mod">
        <pc:chgData name="RAFAEL ELIAS DE LIMA ESCALFONI" userId="77e1fd9a-a5e0-466f-b856-a830925030ce" providerId="ADAL" clId="{53EF7127-BB27-B945-87CA-4ECEBCEE5D0C}" dt="2022-02-16T16:28:50.106" v="237"/>
        <pc:sldMkLst>
          <pc:docMk/>
          <pc:sldMk cId="0" sldId="275"/>
        </pc:sldMkLst>
        <pc:spChg chg="add del mod">
          <ac:chgData name="RAFAEL ELIAS DE LIMA ESCALFONI" userId="77e1fd9a-a5e0-466f-b856-a830925030ce" providerId="ADAL" clId="{53EF7127-BB27-B945-87CA-4ECEBCEE5D0C}" dt="2022-02-16T16:28:50.106" v="237"/>
          <ac:spMkLst>
            <pc:docMk/>
            <pc:sldMk cId="0" sldId="275"/>
            <ac:spMk id="2" creationId="{7BCA1010-82AF-A843-B7E6-CDDA4F632F8D}"/>
          </ac:spMkLst>
        </pc:spChg>
        <pc:spChg chg="mod">
          <ac:chgData name="RAFAEL ELIAS DE LIMA ESCALFONI" userId="77e1fd9a-a5e0-466f-b856-a830925030ce" providerId="ADAL" clId="{53EF7127-BB27-B945-87CA-4ECEBCEE5D0C}" dt="2022-02-16T16:28:04.200" v="233" actId="14100"/>
          <ac:spMkLst>
            <pc:docMk/>
            <pc:sldMk cId="0" sldId="275"/>
            <ac:spMk id="330" creationId="{00000000-0000-0000-0000-000000000000}"/>
          </ac:spMkLst>
        </pc:spChg>
        <pc:spChg chg="mod">
          <ac:chgData name="RAFAEL ELIAS DE LIMA ESCALFONI" userId="77e1fd9a-a5e0-466f-b856-a830925030ce" providerId="ADAL" clId="{53EF7127-BB27-B945-87CA-4ECEBCEE5D0C}" dt="2022-02-16T16:22:24.546" v="91" actId="20577"/>
          <ac:spMkLst>
            <pc:docMk/>
            <pc:sldMk cId="0" sldId="275"/>
            <ac:spMk id="342" creationId="{00000000-0000-0000-0000-000000000000}"/>
          </ac:spMkLst>
        </pc:spChg>
      </pc:sldChg>
      <pc:sldChg chg="modSp add mod">
        <pc:chgData name="RAFAEL ELIAS DE LIMA ESCALFONI" userId="77e1fd9a-a5e0-466f-b856-a830925030ce" providerId="ADAL" clId="{53EF7127-BB27-B945-87CA-4ECEBCEE5D0C}" dt="2022-02-16T16:56:16.839" v="2312" actId="14100"/>
        <pc:sldMkLst>
          <pc:docMk/>
          <pc:sldMk cId="0" sldId="276"/>
        </pc:sldMkLst>
        <pc:spChg chg="mod">
          <ac:chgData name="RAFAEL ELIAS DE LIMA ESCALFONI" userId="77e1fd9a-a5e0-466f-b856-a830925030ce" providerId="ADAL" clId="{53EF7127-BB27-B945-87CA-4ECEBCEE5D0C}" dt="2022-02-16T16:56:16.839" v="2312" actId="14100"/>
          <ac:spMkLst>
            <pc:docMk/>
            <pc:sldMk cId="0" sldId="276"/>
            <ac:spMk id="347" creationId="{00000000-0000-0000-0000-000000000000}"/>
          </ac:spMkLst>
        </pc:spChg>
        <pc:spChg chg="mod">
          <ac:chgData name="RAFAEL ELIAS DE LIMA ESCALFONI" userId="77e1fd9a-a5e0-466f-b856-a830925030ce" providerId="ADAL" clId="{53EF7127-BB27-B945-87CA-4ECEBCEE5D0C}" dt="2022-02-16T16:56:12.069" v="2311" actId="14100"/>
          <ac:spMkLst>
            <pc:docMk/>
            <pc:sldMk cId="0" sldId="276"/>
            <ac:spMk id="348" creationId="{00000000-0000-0000-0000-000000000000}"/>
          </ac:spMkLst>
        </pc:spChg>
      </pc:sldChg>
      <pc:sldChg chg="modSp add mod">
        <pc:chgData name="RAFAEL ELIAS DE LIMA ESCALFONI" userId="77e1fd9a-a5e0-466f-b856-a830925030ce" providerId="ADAL" clId="{53EF7127-BB27-B945-87CA-4ECEBCEE5D0C}" dt="2022-02-16T16:26:12.875" v="99" actId="14100"/>
        <pc:sldMkLst>
          <pc:docMk/>
          <pc:sldMk cId="0" sldId="277"/>
        </pc:sldMkLst>
        <pc:spChg chg="mod">
          <ac:chgData name="RAFAEL ELIAS DE LIMA ESCALFONI" userId="77e1fd9a-a5e0-466f-b856-a830925030ce" providerId="ADAL" clId="{53EF7127-BB27-B945-87CA-4ECEBCEE5D0C}" dt="2022-02-16T16:26:12.875" v="99" actId="14100"/>
          <ac:spMkLst>
            <pc:docMk/>
            <pc:sldMk cId="0" sldId="277"/>
            <ac:spMk id="354" creationId="{00000000-0000-0000-0000-000000000000}"/>
          </ac:spMkLst>
        </pc:spChg>
      </pc:sldChg>
      <pc:sldChg chg="add">
        <pc:chgData name="RAFAEL ELIAS DE LIMA ESCALFONI" userId="77e1fd9a-a5e0-466f-b856-a830925030ce" providerId="ADAL" clId="{53EF7127-BB27-B945-87CA-4ECEBCEE5D0C}" dt="2022-02-16T16:20:04.554" v="75"/>
        <pc:sldMkLst>
          <pc:docMk/>
          <pc:sldMk cId="0" sldId="278"/>
        </pc:sldMkLst>
      </pc:sldChg>
      <pc:sldChg chg="add">
        <pc:chgData name="RAFAEL ELIAS DE LIMA ESCALFONI" userId="77e1fd9a-a5e0-466f-b856-a830925030ce" providerId="ADAL" clId="{53EF7127-BB27-B945-87CA-4ECEBCEE5D0C}" dt="2022-02-16T16:20:04.554" v="75"/>
        <pc:sldMkLst>
          <pc:docMk/>
          <pc:sldMk cId="0" sldId="279"/>
        </pc:sldMkLst>
      </pc:sldChg>
      <pc:sldChg chg="add">
        <pc:chgData name="RAFAEL ELIAS DE LIMA ESCALFONI" userId="77e1fd9a-a5e0-466f-b856-a830925030ce" providerId="ADAL" clId="{53EF7127-BB27-B945-87CA-4ECEBCEE5D0C}" dt="2022-02-16T16:20:04.554" v="75"/>
        <pc:sldMkLst>
          <pc:docMk/>
          <pc:sldMk cId="0" sldId="280"/>
        </pc:sldMkLst>
      </pc:sldChg>
      <pc:sldChg chg="add">
        <pc:chgData name="RAFAEL ELIAS DE LIMA ESCALFONI" userId="77e1fd9a-a5e0-466f-b856-a830925030ce" providerId="ADAL" clId="{53EF7127-BB27-B945-87CA-4ECEBCEE5D0C}" dt="2022-02-16T16:20:04.554" v="75"/>
        <pc:sldMkLst>
          <pc:docMk/>
          <pc:sldMk cId="0" sldId="281"/>
        </pc:sldMkLst>
      </pc:sldChg>
      <pc:sldChg chg="add">
        <pc:chgData name="RAFAEL ELIAS DE LIMA ESCALFONI" userId="77e1fd9a-a5e0-466f-b856-a830925030ce" providerId="ADAL" clId="{53EF7127-BB27-B945-87CA-4ECEBCEE5D0C}" dt="2022-02-16T16:20:04.554" v="75"/>
        <pc:sldMkLst>
          <pc:docMk/>
          <pc:sldMk cId="0" sldId="282"/>
        </pc:sldMkLst>
      </pc:sldChg>
      <pc:sldChg chg="add">
        <pc:chgData name="RAFAEL ELIAS DE LIMA ESCALFONI" userId="77e1fd9a-a5e0-466f-b856-a830925030ce" providerId="ADAL" clId="{53EF7127-BB27-B945-87CA-4ECEBCEE5D0C}" dt="2022-02-16T16:20:04.554" v="75"/>
        <pc:sldMkLst>
          <pc:docMk/>
          <pc:sldMk cId="0" sldId="283"/>
        </pc:sldMkLst>
      </pc:sldChg>
      <pc:sldChg chg="addSp modSp new mod">
        <pc:chgData name="RAFAEL ELIAS DE LIMA ESCALFONI" userId="77e1fd9a-a5e0-466f-b856-a830925030ce" providerId="ADAL" clId="{53EF7127-BB27-B945-87CA-4ECEBCEE5D0C}" dt="2022-02-16T16:55:05.925" v="2310" actId="20577"/>
        <pc:sldMkLst>
          <pc:docMk/>
          <pc:sldMk cId="3679185416" sldId="284"/>
        </pc:sldMkLst>
        <pc:spChg chg="mod">
          <ac:chgData name="RAFAEL ELIAS DE LIMA ESCALFONI" userId="77e1fd9a-a5e0-466f-b856-a830925030ce" providerId="ADAL" clId="{53EF7127-BB27-B945-87CA-4ECEBCEE5D0C}" dt="2022-02-16T16:27:58.749" v="231" actId="14100"/>
          <ac:spMkLst>
            <pc:docMk/>
            <pc:sldMk cId="3679185416" sldId="284"/>
            <ac:spMk id="2" creationId="{43B78683-EC16-6B40-AC74-34956A4CC47B}"/>
          </ac:spMkLst>
        </pc:spChg>
        <pc:spChg chg="mod">
          <ac:chgData name="RAFAEL ELIAS DE LIMA ESCALFONI" userId="77e1fd9a-a5e0-466f-b856-a830925030ce" providerId="ADAL" clId="{53EF7127-BB27-B945-87CA-4ECEBCEE5D0C}" dt="2022-02-16T16:55:05.925" v="2310" actId="20577"/>
          <ac:spMkLst>
            <pc:docMk/>
            <pc:sldMk cId="3679185416" sldId="284"/>
            <ac:spMk id="3" creationId="{CF3FD920-A76F-FD47-80BA-92E812B7BA0A}"/>
          </ac:spMkLst>
        </pc:spChg>
        <pc:picChg chg="add mod">
          <ac:chgData name="RAFAEL ELIAS DE LIMA ESCALFONI" userId="77e1fd9a-a5e0-466f-b856-a830925030ce" providerId="ADAL" clId="{53EF7127-BB27-B945-87CA-4ECEBCEE5D0C}" dt="2022-02-16T16:54:00.977" v="2158" actId="14100"/>
          <ac:picMkLst>
            <pc:docMk/>
            <pc:sldMk cId="3679185416" sldId="284"/>
            <ac:picMk id="5" creationId="{65911AAB-6110-F041-BED1-95E6CAB2D69D}"/>
          </ac:picMkLst>
        </pc:picChg>
      </pc:sldChg>
      <pc:sldChg chg="modSp new mod">
        <pc:chgData name="RAFAEL ELIAS DE LIMA ESCALFONI" userId="77e1fd9a-a5e0-466f-b856-a830925030ce" providerId="ADAL" clId="{53EF7127-BB27-B945-87CA-4ECEBCEE5D0C}" dt="2022-02-16T16:32:29.735" v="889" actId="20577"/>
        <pc:sldMkLst>
          <pc:docMk/>
          <pc:sldMk cId="956400305" sldId="285"/>
        </pc:sldMkLst>
        <pc:spChg chg="mod">
          <ac:chgData name="RAFAEL ELIAS DE LIMA ESCALFONI" userId="77e1fd9a-a5e0-466f-b856-a830925030ce" providerId="ADAL" clId="{53EF7127-BB27-B945-87CA-4ECEBCEE5D0C}" dt="2022-02-16T16:29:23.819" v="283" actId="20577"/>
          <ac:spMkLst>
            <pc:docMk/>
            <pc:sldMk cId="956400305" sldId="285"/>
            <ac:spMk id="2" creationId="{73539C17-3985-0D40-81D8-4394D656E726}"/>
          </ac:spMkLst>
        </pc:spChg>
        <pc:spChg chg="mod">
          <ac:chgData name="RAFAEL ELIAS DE LIMA ESCALFONI" userId="77e1fd9a-a5e0-466f-b856-a830925030ce" providerId="ADAL" clId="{53EF7127-BB27-B945-87CA-4ECEBCEE5D0C}" dt="2022-02-16T16:32:29.735" v="889" actId="20577"/>
          <ac:spMkLst>
            <pc:docMk/>
            <pc:sldMk cId="956400305" sldId="285"/>
            <ac:spMk id="3" creationId="{305ACAFD-889F-E041-A251-6EBE9F74B601}"/>
          </ac:spMkLst>
        </pc:spChg>
      </pc:sldChg>
      <pc:sldChg chg="addSp modSp new mod">
        <pc:chgData name="RAFAEL ELIAS DE LIMA ESCALFONI" userId="77e1fd9a-a5e0-466f-b856-a830925030ce" providerId="ADAL" clId="{53EF7127-BB27-B945-87CA-4ECEBCEE5D0C}" dt="2022-02-16T16:48:58.944" v="1888" actId="20577"/>
        <pc:sldMkLst>
          <pc:docMk/>
          <pc:sldMk cId="2526408411" sldId="286"/>
        </pc:sldMkLst>
        <pc:graphicFrameChg chg="add mod modGraphic">
          <ac:chgData name="RAFAEL ELIAS DE LIMA ESCALFONI" userId="77e1fd9a-a5e0-466f-b856-a830925030ce" providerId="ADAL" clId="{53EF7127-BB27-B945-87CA-4ECEBCEE5D0C}" dt="2022-02-16T16:48:58.944" v="1888" actId="20577"/>
          <ac:graphicFrameMkLst>
            <pc:docMk/>
            <pc:sldMk cId="2526408411" sldId="286"/>
            <ac:graphicFrameMk id="4" creationId="{37AD2E67-560C-724E-BB63-04381A5972AC}"/>
          </ac:graphicFrameMkLst>
        </pc:graphicFrameChg>
      </pc:sldChg>
      <pc:sldChg chg="modSp new mod">
        <pc:chgData name="RAFAEL ELIAS DE LIMA ESCALFONI" userId="77e1fd9a-a5e0-466f-b856-a830925030ce" providerId="ADAL" clId="{53EF7127-BB27-B945-87CA-4ECEBCEE5D0C}" dt="2022-02-16T16:47:34.072" v="1874" actId="14100"/>
        <pc:sldMkLst>
          <pc:docMk/>
          <pc:sldMk cId="2779384358" sldId="287"/>
        </pc:sldMkLst>
        <pc:spChg chg="mod">
          <ac:chgData name="RAFAEL ELIAS DE LIMA ESCALFONI" userId="77e1fd9a-a5e0-466f-b856-a830925030ce" providerId="ADAL" clId="{53EF7127-BB27-B945-87CA-4ECEBCEE5D0C}" dt="2022-02-16T16:42:11.996" v="1287" actId="20577"/>
          <ac:spMkLst>
            <pc:docMk/>
            <pc:sldMk cId="2779384358" sldId="287"/>
            <ac:spMk id="2" creationId="{CF20FCE1-CAC2-1345-94FE-C682639732A6}"/>
          </ac:spMkLst>
        </pc:spChg>
        <pc:spChg chg="mod">
          <ac:chgData name="RAFAEL ELIAS DE LIMA ESCALFONI" userId="77e1fd9a-a5e0-466f-b856-a830925030ce" providerId="ADAL" clId="{53EF7127-BB27-B945-87CA-4ECEBCEE5D0C}" dt="2022-02-16T16:47:34.072" v="1874" actId="14100"/>
          <ac:spMkLst>
            <pc:docMk/>
            <pc:sldMk cId="2779384358" sldId="287"/>
            <ac:spMk id="3" creationId="{50A1D651-59E0-A04C-BFC4-D06086CCC9CB}"/>
          </ac:spMkLst>
        </pc:spChg>
      </pc:sldChg>
      <pc:sldChg chg="add">
        <pc:chgData name="RAFAEL ELIAS DE LIMA ESCALFONI" userId="77e1fd9a-a5e0-466f-b856-a830925030ce" providerId="ADAL" clId="{53EF7127-BB27-B945-87CA-4ECEBCEE5D0C}" dt="2022-02-16T22:47:27.293" v="2324"/>
        <pc:sldMkLst>
          <pc:docMk/>
          <pc:sldMk cId="0" sldId="288"/>
        </pc:sldMkLst>
      </pc:sldChg>
      <pc:sldChg chg="add">
        <pc:chgData name="RAFAEL ELIAS DE LIMA ESCALFONI" userId="77e1fd9a-a5e0-466f-b856-a830925030ce" providerId="ADAL" clId="{53EF7127-BB27-B945-87CA-4ECEBCEE5D0C}" dt="2022-02-16T22:47:27.293" v="2324"/>
        <pc:sldMkLst>
          <pc:docMk/>
          <pc:sldMk cId="0" sldId="289"/>
        </pc:sldMkLst>
      </pc:sldChg>
      <pc:sldChg chg="add">
        <pc:chgData name="RAFAEL ELIAS DE LIMA ESCALFONI" userId="77e1fd9a-a5e0-466f-b856-a830925030ce" providerId="ADAL" clId="{53EF7127-BB27-B945-87CA-4ECEBCEE5D0C}" dt="2022-02-16T22:47:27.293" v="2324"/>
        <pc:sldMkLst>
          <pc:docMk/>
          <pc:sldMk cId="0" sldId="290"/>
        </pc:sldMkLst>
      </pc:sldChg>
      <pc:sldChg chg="add">
        <pc:chgData name="RAFAEL ELIAS DE LIMA ESCALFONI" userId="77e1fd9a-a5e0-466f-b856-a830925030ce" providerId="ADAL" clId="{53EF7127-BB27-B945-87CA-4ECEBCEE5D0C}" dt="2022-02-16T22:47:27.293" v="2324"/>
        <pc:sldMkLst>
          <pc:docMk/>
          <pc:sldMk cId="0" sldId="291"/>
        </pc:sldMkLst>
      </pc:sldChg>
      <pc:sldChg chg="add">
        <pc:chgData name="RAFAEL ELIAS DE LIMA ESCALFONI" userId="77e1fd9a-a5e0-466f-b856-a830925030ce" providerId="ADAL" clId="{53EF7127-BB27-B945-87CA-4ECEBCEE5D0C}" dt="2022-02-16T22:47:27.293" v="2324"/>
        <pc:sldMkLst>
          <pc:docMk/>
          <pc:sldMk cId="0" sldId="292"/>
        </pc:sldMkLst>
      </pc:sldChg>
      <pc:sldChg chg="add">
        <pc:chgData name="RAFAEL ELIAS DE LIMA ESCALFONI" userId="77e1fd9a-a5e0-466f-b856-a830925030ce" providerId="ADAL" clId="{53EF7127-BB27-B945-87CA-4ECEBCEE5D0C}" dt="2022-02-16T22:47:27.293" v="2324"/>
        <pc:sldMkLst>
          <pc:docMk/>
          <pc:sldMk cId="0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C0F4A-B808-1F42-991E-0C0365A3F870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22607-84CD-D941-ADFF-FF9FC8FB96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40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77fb3237e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77fb3237e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88d676a7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88d676a75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8d676a75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88d676a75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88d676a75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88d676a75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88d676a75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88d676a75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88d676a7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88d676a7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88d676a75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88d676a75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88d676a7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88d676a7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88d676a7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88d676a7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88d676a75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88d676a75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88d676a75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88d676a75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77fb3237e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77fb3237e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88d676a75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88d676a75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88d676a75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88d676a75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88d676a75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88d676a75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88d676a75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88d676a75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88d676a75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88d676a75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88d676a75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88d676a75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88d676a75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88d676a75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88d676a75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88d676a75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897d561e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897d561e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88d676a75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88d676a75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77fb3237e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77fb3237e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88d676a75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88d676a75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77fb3237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77fb3237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77fb3237e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77fb3237e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77fb3237e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77fb3237e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8d676a7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88d676a7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8d676a75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8d676a75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8d676a7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8d676a7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Thursday, June 23,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5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June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3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Thursday, June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89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pt-BR" smtClean="0"/>
              <a:pPr algn="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0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Thursday, June 23,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01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Thursday, June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8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Thursday, June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4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June 23,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7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June 23,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8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Thursday, June 23,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3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Thursday, June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9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June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6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June 23,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6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16A15D-3AED-A341-BD37-B92113B17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/>
              <a:t>Análise de Dados</a:t>
            </a:r>
            <a:br>
              <a:rPr lang="pt-BR" sz="4800" dirty="0"/>
            </a:br>
            <a:r>
              <a:rPr lang="pt-BR" sz="2400" b="1" dirty="0"/>
              <a:t>Testes Estatísticos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7FBDB9-31D2-1240-B588-24F9729FA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pt-BR" sz="2200" dirty="0"/>
              <a:t>Professor Rafael Escalfoni</a:t>
            </a:r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E42A5C64-4FA3-4E23-BE4D-68A8EF5CC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93" r="19006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799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1463040" y="500062"/>
            <a:ext cx="9904476" cy="13255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pt-BR" sz="4400" dirty="0"/>
              <a:t>Revisão do Teorema Central do Limite</a:t>
            </a:r>
            <a:endParaRPr sz="4400" dirty="0"/>
          </a:p>
        </p:txBody>
      </p:sp>
      <p:sp>
        <p:nvSpPr>
          <p:cNvPr id="141" name="Google Shape;141;p17"/>
          <p:cNvSpPr txBox="1">
            <a:spLocks noGrp="1"/>
          </p:cNvSpPr>
          <p:nvPr>
            <p:ph idx="1"/>
          </p:nvPr>
        </p:nvSpPr>
        <p:spPr>
          <a:xfrm>
            <a:off x="1463040" y="1825625"/>
            <a:ext cx="10325686" cy="42063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Exemplo, considere que eu pegue muitas </a:t>
            </a:r>
            <a:r>
              <a:rPr lang="pt-BR" b="1" dirty="0"/>
              <a:t>amostras de tamanho 15</a:t>
            </a:r>
            <a:r>
              <a:rPr lang="pt-BR" dirty="0"/>
              <a:t> e tire a média delas. Essas amostras são provenientes dos dados de salário da população brasileira (média de R$1.200,00 e </a:t>
            </a:r>
            <a:r>
              <a:rPr lang="pt-BR" dirty="0" err="1"/>
              <a:t>std</a:t>
            </a:r>
            <a:r>
              <a:rPr lang="pt-BR" dirty="0"/>
              <a:t> de </a:t>
            </a:r>
            <a:r>
              <a:rPr lang="pt-BR" dirty="0" err="1"/>
              <a:t>R</a:t>
            </a:r>
            <a:r>
              <a:rPr lang="pt-BR" dirty="0"/>
              <a:t>$ 800). Qual a chance de eu pegar uma amostra com média maior do que </a:t>
            </a:r>
            <a:r>
              <a:rPr lang="pt-BR" dirty="0" err="1"/>
              <a:t>R</a:t>
            </a:r>
            <a:r>
              <a:rPr lang="pt-BR" dirty="0"/>
              <a:t>$ 30.000,00 ?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pt-BR" dirty="0"/>
              <a:t>Média distribuição amostral = média população = 1200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pt-BR" dirty="0" err="1"/>
              <a:t>std</a:t>
            </a:r>
            <a:r>
              <a:rPr lang="pt-BR" dirty="0"/>
              <a:t> da distribuição amostral =                          = 800 / </a:t>
            </a:r>
            <a:r>
              <a:rPr lang="pt-BR" dirty="0" err="1"/>
              <a:t>sqrt</a:t>
            </a:r>
            <a:r>
              <a:rPr lang="pt-BR" dirty="0"/>
              <a:t>(15) = 206.55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pt-BR" dirty="0" err="1"/>
              <a:t>Z_amostra</a:t>
            </a:r>
            <a:r>
              <a:rPr lang="pt-BR" dirty="0"/>
              <a:t> = (30.000 - 1200) / 206.55 = 139.43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pt-BR" dirty="0"/>
              <a:t>Olhando na tabela normal a </a:t>
            </a:r>
            <a:r>
              <a:rPr lang="pt-BR" dirty="0" err="1"/>
              <a:t>prob</a:t>
            </a:r>
            <a:r>
              <a:rPr lang="pt-BR" dirty="0"/>
              <a:t> para esse </a:t>
            </a:r>
            <a:r>
              <a:rPr lang="pt-BR" dirty="0" err="1"/>
              <a:t>Z</a:t>
            </a:r>
            <a:r>
              <a:rPr lang="pt-BR" dirty="0"/>
              <a:t> é de aproximadamente  </a:t>
            </a:r>
            <a:r>
              <a:rPr lang="pt-BR" b="1" dirty="0"/>
              <a:t>0</a:t>
            </a:r>
            <a:endParaRPr b="1"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326" y="4432242"/>
            <a:ext cx="1225349" cy="5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1461635" y="477668"/>
            <a:ext cx="10543032" cy="13255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pt-BR" sz="4400" dirty="0"/>
              <a:t>Revisão do Teorema Central do Limite</a:t>
            </a:r>
            <a:endParaRPr sz="4400" dirty="0"/>
          </a:p>
        </p:txBody>
      </p:sp>
      <p:sp>
        <p:nvSpPr>
          <p:cNvPr id="148" name="Google Shape;148;p18"/>
          <p:cNvSpPr txBox="1">
            <a:spLocks noGrp="1"/>
          </p:cNvSpPr>
          <p:nvPr>
            <p:ph idx="1"/>
          </p:nvPr>
        </p:nvSpPr>
        <p:spPr>
          <a:xfrm>
            <a:off x="1461635" y="1825625"/>
            <a:ext cx="9502021" cy="42063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pt-BR" sz="2000" dirty="0"/>
              <a:t>Exemplo, considere que eu pegue muitas </a:t>
            </a:r>
            <a:r>
              <a:rPr lang="pt-BR" sz="2000" b="1" dirty="0"/>
              <a:t>amostras de tamanho 15</a:t>
            </a:r>
            <a:r>
              <a:rPr lang="pt-BR" sz="2000" dirty="0"/>
              <a:t> e tire a média delas. Essas amostras são provenientes dos dados de salário da população brasileira (média de R$1.200,00 e </a:t>
            </a:r>
            <a:r>
              <a:rPr lang="pt-BR" sz="2000" dirty="0" err="1"/>
              <a:t>std</a:t>
            </a:r>
            <a:r>
              <a:rPr lang="pt-BR" sz="2000" dirty="0"/>
              <a:t> de </a:t>
            </a:r>
            <a:r>
              <a:rPr lang="pt-BR" sz="2000" dirty="0" err="1"/>
              <a:t>R</a:t>
            </a:r>
            <a:r>
              <a:rPr lang="pt-BR" sz="2000" dirty="0"/>
              <a:t>$ 800). Qual a chance de eu pegar uma amostra com média igual ou menor à </a:t>
            </a:r>
            <a:r>
              <a:rPr lang="pt-BR" sz="2000" dirty="0" err="1"/>
              <a:t>R</a:t>
            </a:r>
            <a:r>
              <a:rPr lang="pt-BR" sz="2000" dirty="0"/>
              <a:t>$ 1.500,00 ?</a:t>
            </a:r>
            <a:endParaRPr sz="2000" dirty="0"/>
          </a:p>
          <a:p>
            <a:pPr marL="0" indent="0">
              <a:spcBef>
                <a:spcPts val="2133"/>
              </a:spcBef>
              <a:buNone/>
            </a:pPr>
            <a:r>
              <a:rPr lang="pt-BR" sz="2000" dirty="0"/>
              <a:t>Média distribuição amostral = média população = 1200</a:t>
            </a:r>
            <a:endParaRPr sz="2000" dirty="0"/>
          </a:p>
          <a:p>
            <a:pPr marL="0" indent="0">
              <a:spcBef>
                <a:spcPts val="2133"/>
              </a:spcBef>
              <a:buNone/>
            </a:pPr>
            <a:r>
              <a:rPr lang="pt-BR" sz="2000" dirty="0" err="1"/>
              <a:t>std</a:t>
            </a:r>
            <a:r>
              <a:rPr lang="pt-BR" sz="2000" dirty="0"/>
              <a:t> da distribuição amostral =                           =  800 / </a:t>
            </a:r>
            <a:r>
              <a:rPr lang="pt-BR" sz="2000" dirty="0" err="1"/>
              <a:t>sqrt</a:t>
            </a:r>
            <a:r>
              <a:rPr lang="pt-BR" sz="2000" dirty="0"/>
              <a:t>(15) = 206.55</a:t>
            </a:r>
            <a:endParaRPr sz="2000" dirty="0"/>
          </a:p>
          <a:p>
            <a:pPr marL="0" indent="0">
              <a:spcBef>
                <a:spcPts val="2133"/>
              </a:spcBef>
              <a:buNone/>
            </a:pPr>
            <a:r>
              <a:rPr lang="pt-BR" sz="2000" dirty="0" err="1"/>
              <a:t>Z_amostra</a:t>
            </a:r>
            <a:r>
              <a:rPr lang="pt-BR" sz="2000" dirty="0"/>
              <a:t> = (2.000 - 1500) / 206.55 = 2.42</a:t>
            </a:r>
            <a:endParaRPr sz="2000" dirty="0"/>
          </a:p>
          <a:p>
            <a:pPr marL="0" indent="0">
              <a:spcBef>
                <a:spcPts val="2133"/>
              </a:spcBef>
              <a:buNone/>
            </a:pPr>
            <a:r>
              <a:rPr lang="pt-BR" sz="2000" dirty="0"/>
              <a:t>Olhando na tabela normal a </a:t>
            </a:r>
            <a:r>
              <a:rPr lang="pt-BR" sz="2000" dirty="0" err="1"/>
              <a:t>prob</a:t>
            </a:r>
            <a:r>
              <a:rPr lang="pt-BR" sz="2000" dirty="0"/>
              <a:t> para esse </a:t>
            </a:r>
            <a:r>
              <a:rPr lang="pt-BR" sz="2000" dirty="0" err="1"/>
              <a:t>Z</a:t>
            </a:r>
            <a:r>
              <a:rPr lang="pt-BR" sz="2000" dirty="0"/>
              <a:t> é de aproximadamente  </a:t>
            </a:r>
            <a:r>
              <a:rPr lang="pt-BR" sz="2000" b="1" dirty="0"/>
              <a:t>99.2%</a:t>
            </a:r>
            <a:endParaRPr sz="2000" b="1" dirty="0"/>
          </a:p>
          <a:p>
            <a:pPr marL="0" indent="0">
              <a:spcBef>
                <a:spcPts val="2133"/>
              </a:spcBef>
              <a:buNone/>
            </a:pPr>
            <a:endParaRPr sz="2000" dirty="0"/>
          </a:p>
          <a:p>
            <a:pPr marL="0" indent="0">
              <a:spcBef>
                <a:spcPts val="2133"/>
              </a:spcBef>
              <a:buNone/>
            </a:pPr>
            <a:endParaRPr sz="2000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000" dirty="0"/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233" y="4143123"/>
            <a:ext cx="1031631" cy="442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pt-BR"/>
              <a:t>Diferença entre Parâmetros  e Estimadores</a:t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754033" y="2298000"/>
            <a:ext cx="3806000" cy="3671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6" name="Google Shape;156;p19"/>
          <p:cNvSpPr txBox="1"/>
          <p:nvPr/>
        </p:nvSpPr>
        <p:spPr>
          <a:xfrm>
            <a:off x="1660632" y="1817833"/>
            <a:ext cx="2348659" cy="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População (N)</a:t>
            </a:r>
            <a:endParaRPr sz="2400" dirty="0"/>
          </a:p>
        </p:txBody>
      </p:sp>
      <p:sp>
        <p:nvSpPr>
          <p:cNvPr id="157" name="Google Shape;157;p19"/>
          <p:cNvSpPr/>
          <p:nvPr/>
        </p:nvSpPr>
        <p:spPr>
          <a:xfrm>
            <a:off x="2701933" y="4793433"/>
            <a:ext cx="978400" cy="897600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8" name="Google Shape;158;p19"/>
          <p:cNvSpPr txBox="1"/>
          <p:nvPr/>
        </p:nvSpPr>
        <p:spPr>
          <a:xfrm>
            <a:off x="2212733" y="4341333"/>
            <a:ext cx="1956800" cy="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Amostra (n)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pt-BR"/>
              <a:t>Diferença entre Parâmetros  e Estimadores</a:t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754033" y="2298000"/>
            <a:ext cx="3806000" cy="3671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5" name="Google Shape;165;p20"/>
          <p:cNvSpPr txBox="1"/>
          <p:nvPr/>
        </p:nvSpPr>
        <p:spPr>
          <a:xfrm>
            <a:off x="1646564" y="1817667"/>
            <a:ext cx="2376795" cy="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População (N)</a:t>
            </a:r>
            <a:endParaRPr sz="2400" dirty="0"/>
          </a:p>
        </p:txBody>
      </p:sp>
      <p:sp>
        <p:nvSpPr>
          <p:cNvPr id="166" name="Google Shape;166;p20"/>
          <p:cNvSpPr/>
          <p:nvPr/>
        </p:nvSpPr>
        <p:spPr>
          <a:xfrm>
            <a:off x="2701933" y="4793433"/>
            <a:ext cx="978400" cy="897600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7" name="Google Shape;167;p20"/>
          <p:cNvSpPr txBox="1"/>
          <p:nvPr/>
        </p:nvSpPr>
        <p:spPr>
          <a:xfrm>
            <a:off x="2212733" y="4341333"/>
            <a:ext cx="1956800" cy="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Amostra (n)</a:t>
            </a:r>
            <a:endParaRPr sz="2400"/>
          </a:p>
        </p:txBody>
      </p:sp>
      <p:sp>
        <p:nvSpPr>
          <p:cNvPr id="168" name="Google Shape;168;p20"/>
          <p:cNvSpPr/>
          <p:nvPr/>
        </p:nvSpPr>
        <p:spPr>
          <a:xfrm>
            <a:off x="3815000" y="5152467"/>
            <a:ext cx="1956800" cy="53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" name="Google Shape;169;p20"/>
          <p:cNvSpPr txBox="1"/>
          <p:nvPr/>
        </p:nvSpPr>
        <p:spPr>
          <a:xfrm>
            <a:off x="5986000" y="3252200"/>
            <a:ext cx="5790400" cy="17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No geral eu só tenho uma amostra, obter dados da população pode ser impossível, muito caro, gastaria muito tempo, … </a:t>
            </a:r>
            <a:br>
              <a:rPr lang="pt-BR" sz="2400"/>
            </a:br>
            <a:br>
              <a:rPr lang="pt-BR" sz="2400"/>
            </a:br>
            <a:r>
              <a:rPr lang="pt-BR" sz="2400"/>
              <a:t>Neste caso eu tento descobrir os </a:t>
            </a:r>
            <a:r>
              <a:rPr lang="pt-BR" sz="2400" b="1"/>
              <a:t>parâmetros da população</a:t>
            </a:r>
            <a:r>
              <a:rPr lang="pt-BR" sz="2400"/>
              <a:t> com </a:t>
            </a:r>
            <a:r>
              <a:rPr lang="pt-BR" sz="2400" b="1"/>
              <a:t>estatísticas da amostra</a:t>
            </a:r>
            <a:r>
              <a:rPr lang="pt-BR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pt-BR"/>
              <a:t>Diferença entre Parâmetros  e Estimadores</a:t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754033" y="2298000"/>
            <a:ext cx="3806000" cy="3671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6" name="Google Shape;176;p21"/>
          <p:cNvSpPr txBox="1"/>
          <p:nvPr/>
        </p:nvSpPr>
        <p:spPr>
          <a:xfrm>
            <a:off x="1660633" y="1894000"/>
            <a:ext cx="2207982" cy="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População (N)</a:t>
            </a:r>
            <a:endParaRPr sz="2400" dirty="0"/>
          </a:p>
        </p:txBody>
      </p:sp>
      <p:sp>
        <p:nvSpPr>
          <p:cNvPr id="177" name="Google Shape;177;p21"/>
          <p:cNvSpPr/>
          <p:nvPr/>
        </p:nvSpPr>
        <p:spPr>
          <a:xfrm>
            <a:off x="2701933" y="4793433"/>
            <a:ext cx="978400" cy="897600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8" name="Google Shape;178;p21"/>
          <p:cNvSpPr txBox="1"/>
          <p:nvPr/>
        </p:nvSpPr>
        <p:spPr>
          <a:xfrm>
            <a:off x="2212733" y="4341333"/>
            <a:ext cx="1956800" cy="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Amostra (n)</a:t>
            </a:r>
            <a:endParaRPr sz="2400"/>
          </a:p>
        </p:txBody>
      </p:sp>
      <p:sp>
        <p:nvSpPr>
          <p:cNvPr id="179" name="Google Shape;179;p21"/>
          <p:cNvSpPr txBox="1"/>
          <p:nvPr/>
        </p:nvSpPr>
        <p:spPr>
          <a:xfrm>
            <a:off x="6058400" y="4341333"/>
            <a:ext cx="5790400" cy="17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180" name="Google Shape;180;p21"/>
          <p:cNvSpPr txBox="1"/>
          <p:nvPr/>
        </p:nvSpPr>
        <p:spPr>
          <a:xfrm>
            <a:off x="5107600" y="1436233"/>
            <a:ext cx="6894000" cy="4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Como posso estimar média e desvio padrão da população com a amostra?</a:t>
            </a:r>
            <a:br>
              <a:rPr lang="pt-BR" sz="2400"/>
            </a:br>
            <a:br>
              <a:rPr lang="pt-BR" sz="2400"/>
            </a:br>
            <a:br>
              <a:rPr lang="pt-BR" sz="2400"/>
            </a:br>
            <a:endParaRPr sz="2400"/>
          </a:p>
        </p:txBody>
      </p:sp>
      <p:sp>
        <p:nvSpPr>
          <p:cNvPr id="181" name="Google Shape;181;p21"/>
          <p:cNvSpPr/>
          <p:nvPr/>
        </p:nvSpPr>
        <p:spPr>
          <a:xfrm>
            <a:off x="7778117" y="2695284"/>
            <a:ext cx="816800" cy="48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2" name="Google Shape;182;p21"/>
          <p:cNvSpPr txBox="1"/>
          <p:nvPr/>
        </p:nvSpPr>
        <p:spPr>
          <a:xfrm>
            <a:off x="8761000" y="2441600"/>
            <a:ext cx="2935200" cy="89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dirty="0"/>
              <a:t>O estimador da média da população é a própria média amostral. </a:t>
            </a:r>
            <a:endParaRPr dirty="0"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233" y="2635952"/>
            <a:ext cx="2360800" cy="59906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/>
          <p:nvPr/>
        </p:nvSpPr>
        <p:spPr>
          <a:xfrm rot="3429568">
            <a:off x="5098701" y="3621600"/>
            <a:ext cx="1346849" cy="2627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5" name="Google Shape;185;p21"/>
          <p:cNvSpPr txBox="1"/>
          <p:nvPr/>
        </p:nvSpPr>
        <p:spPr>
          <a:xfrm>
            <a:off x="6112967" y="4341367"/>
            <a:ext cx="5340800" cy="149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000" dirty="0"/>
              <a:t>Toda vez que você um “</a:t>
            </a:r>
            <a:r>
              <a:rPr lang="pt-BR" sz="2000" dirty="0" err="1"/>
              <a:t>hat</a:t>
            </a:r>
            <a:r>
              <a:rPr lang="pt-BR" sz="2000" dirty="0"/>
              <a:t>” num símbolo de parâmetro você estará vendo na verdade um estimador do parâmetro.</a:t>
            </a:r>
            <a:endParaRPr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9612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pt-BR" sz="3600" dirty="0"/>
              <a:t>Diferença entre Parâmetros  e Estimadores</a:t>
            </a:r>
            <a:endParaRPr sz="3600" dirty="0"/>
          </a:p>
        </p:txBody>
      </p:sp>
      <p:sp>
        <p:nvSpPr>
          <p:cNvPr id="191" name="Google Shape;191;p22"/>
          <p:cNvSpPr/>
          <p:nvPr/>
        </p:nvSpPr>
        <p:spPr>
          <a:xfrm>
            <a:off x="754033" y="2298000"/>
            <a:ext cx="3806000" cy="3671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2" name="Google Shape;192;p22"/>
          <p:cNvSpPr txBox="1"/>
          <p:nvPr/>
        </p:nvSpPr>
        <p:spPr>
          <a:xfrm>
            <a:off x="1660632" y="1894000"/>
            <a:ext cx="2278321" cy="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População (N)</a:t>
            </a:r>
            <a:endParaRPr sz="2400" dirty="0"/>
          </a:p>
        </p:txBody>
      </p:sp>
      <p:sp>
        <p:nvSpPr>
          <p:cNvPr id="193" name="Google Shape;193;p22"/>
          <p:cNvSpPr/>
          <p:nvPr/>
        </p:nvSpPr>
        <p:spPr>
          <a:xfrm>
            <a:off x="2701933" y="4793433"/>
            <a:ext cx="978400" cy="897600"/>
          </a:xfrm>
          <a:prstGeom prst="ellipse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4" name="Google Shape;194;p22"/>
          <p:cNvSpPr txBox="1"/>
          <p:nvPr/>
        </p:nvSpPr>
        <p:spPr>
          <a:xfrm>
            <a:off x="2212733" y="4341333"/>
            <a:ext cx="1956800" cy="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Amostra (n)</a:t>
            </a:r>
            <a:endParaRPr sz="2400"/>
          </a:p>
        </p:txBody>
      </p:sp>
      <p:sp>
        <p:nvSpPr>
          <p:cNvPr id="195" name="Google Shape;195;p22"/>
          <p:cNvSpPr txBox="1"/>
          <p:nvPr/>
        </p:nvSpPr>
        <p:spPr>
          <a:xfrm>
            <a:off x="6058400" y="4341333"/>
            <a:ext cx="5790400" cy="17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196" name="Google Shape;196;p22"/>
          <p:cNvSpPr txBox="1"/>
          <p:nvPr/>
        </p:nvSpPr>
        <p:spPr>
          <a:xfrm>
            <a:off x="5107600" y="1436233"/>
            <a:ext cx="6894000" cy="4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Como posso estimar média e desvio padrão da população com a amostra?</a:t>
            </a:r>
            <a:br>
              <a:rPr lang="pt-BR" sz="2400"/>
            </a:br>
            <a:br>
              <a:rPr lang="pt-BR" sz="2400"/>
            </a:br>
            <a:br>
              <a:rPr lang="pt-BR" sz="2400"/>
            </a:br>
            <a:endParaRPr sz="2400"/>
          </a:p>
        </p:txBody>
      </p:sp>
      <p:sp>
        <p:nvSpPr>
          <p:cNvPr id="197" name="Google Shape;197;p22"/>
          <p:cNvSpPr/>
          <p:nvPr/>
        </p:nvSpPr>
        <p:spPr>
          <a:xfrm>
            <a:off x="7454984" y="2695267"/>
            <a:ext cx="816800" cy="48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" name="Google Shape;198;p22"/>
          <p:cNvSpPr txBox="1"/>
          <p:nvPr/>
        </p:nvSpPr>
        <p:spPr>
          <a:xfrm>
            <a:off x="8464800" y="2486684"/>
            <a:ext cx="2935200" cy="89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dirty="0"/>
              <a:t>O estimador da média da população é a própria média amostral. </a:t>
            </a:r>
            <a:endParaRPr dirty="0"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684" y="2635936"/>
            <a:ext cx="2360800" cy="599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351" y="3741783"/>
            <a:ext cx="3616165" cy="71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/>
          <p:nvPr/>
        </p:nvSpPr>
        <p:spPr>
          <a:xfrm>
            <a:off x="8725167" y="3860917"/>
            <a:ext cx="816800" cy="48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2" name="Google Shape;202;p22"/>
          <p:cNvSpPr txBox="1"/>
          <p:nvPr/>
        </p:nvSpPr>
        <p:spPr>
          <a:xfrm>
            <a:off x="9595967" y="3612667"/>
            <a:ext cx="2531200" cy="136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000" dirty="0"/>
              <a:t>O estimador ENVIESADO da variância da população</a:t>
            </a:r>
            <a:endParaRPr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>
            <a:spLocks noGrp="1"/>
          </p:cNvSpPr>
          <p:nvPr>
            <p:ph type="title"/>
          </p:nvPr>
        </p:nvSpPr>
        <p:spPr>
          <a:xfrm>
            <a:off x="1477106" y="421233"/>
            <a:ext cx="10299293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pt-BR" dirty="0"/>
              <a:t>Teste de Hipóteses </a:t>
            </a:r>
            <a:endParaRPr dirty="0"/>
          </a:p>
        </p:txBody>
      </p:sp>
      <p:sp>
        <p:nvSpPr>
          <p:cNvPr id="238" name="Google Shape;238;p25"/>
          <p:cNvSpPr txBox="1"/>
          <p:nvPr/>
        </p:nvSpPr>
        <p:spPr>
          <a:xfrm>
            <a:off x="1477107" y="1707300"/>
            <a:ext cx="10714759" cy="30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Nós queremos testar a hipótese que mais de 30% das famílias brasileiras têm acesso à internet (com um nível de significância de 5%). Nós pegamos uma amostra de 150 famílias e descobrimos que 57 têm acesso.</a:t>
            </a:r>
            <a:endParaRPr sz="2000" dirty="0"/>
          </a:p>
        </p:txBody>
      </p:sp>
      <p:sp>
        <p:nvSpPr>
          <p:cNvPr id="239" name="Google Shape;239;p25"/>
          <p:cNvSpPr txBox="1"/>
          <p:nvPr/>
        </p:nvSpPr>
        <p:spPr>
          <a:xfrm>
            <a:off x="1477106" y="3970933"/>
            <a:ext cx="10368594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H</a:t>
            </a:r>
            <a:r>
              <a:rPr lang="pt-BR" sz="2400" baseline="-25000" dirty="0"/>
              <a:t>0</a:t>
            </a:r>
            <a:r>
              <a:rPr lang="pt-BR" sz="2400" dirty="0"/>
              <a:t>: 30% ou menos tem acesso                     H</a:t>
            </a:r>
            <a:r>
              <a:rPr lang="pt-BR" sz="2400" baseline="-25000" dirty="0"/>
              <a:t>1</a:t>
            </a:r>
            <a:r>
              <a:rPr lang="pt-BR" sz="2400" dirty="0"/>
              <a:t>: mais de 30% tem acesso</a:t>
            </a:r>
            <a:endParaRPr sz="2400" dirty="0"/>
          </a:p>
        </p:txBody>
      </p:sp>
      <p:sp>
        <p:nvSpPr>
          <p:cNvPr id="240" name="Google Shape;240;p25"/>
          <p:cNvSpPr/>
          <p:nvPr/>
        </p:nvSpPr>
        <p:spPr>
          <a:xfrm rot="2960999">
            <a:off x="2417104" y="4690263"/>
            <a:ext cx="1122441" cy="8345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1" name="Google Shape;241;p25"/>
          <p:cNvSpPr txBox="1"/>
          <p:nvPr/>
        </p:nvSpPr>
        <p:spPr>
          <a:xfrm>
            <a:off x="3193967" y="5543933"/>
            <a:ext cx="2167600" cy="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Hipótese nula.</a:t>
            </a:r>
            <a:endParaRPr sz="2400"/>
          </a:p>
        </p:txBody>
      </p:sp>
      <p:sp>
        <p:nvSpPr>
          <p:cNvPr id="242" name="Google Shape;242;p25"/>
          <p:cNvSpPr/>
          <p:nvPr/>
        </p:nvSpPr>
        <p:spPr>
          <a:xfrm rot="2960999">
            <a:off x="8029970" y="4690263"/>
            <a:ext cx="1122441" cy="8345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3" name="Google Shape;243;p25"/>
          <p:cNvSpPr txBox="1"/>
          <p:nvPr/>
        </p:nvSpPr>
        <p:spPr>
          <a:xfrm>
            <a:off x="9104200" y="5411433"/>
            <a:ext cx="2672400" cy="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Hipótese alternativa.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>
            <a:spLocks noGrp="1"/>
          </p:cNvSpPr>
          <p:nvPr>
            <p:ph type="title"/>
          </p:nvPr>
        </p:nvSpPr>
        <p:spPr>
          <a:xfrm>
            <a:off x="1477108" y="421233"/>
            <a:ext cx="10299292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pt-BR" dirty="0"/>
              <a:t>Teste de Hipóteses </a:t>
            </a:r>
            <a:endParaRPr dirty="0"/>
          </a:p>
        </p:txBody>
      </p:sp>
      <p:sp>
        <p:nvSpPr>
          <p:cNvPr id="249" name="Google Shape;249;p26"/>
          <p:cNvSpPr txBox="1"/>
          <p:nvPr/>
        </p:nvSpPr>
        <p:spPr>
          <a:xfrm>
            <a:off x="1477107" y="1707300"/>
            <a:ext cx="10714759" cy="30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Considere a H0 verdadeira (você prova mostrando que H0 não é provável)</a:t>
            </a:r>
            <a:endParaRPr sz="2400" dirty="0"/>
          </a:p>
        </p:txBody>
      </p:sp>
      <p:sp>
        <p:nvSpPr>
          <p:cNvPr id="250" name="Google Shape;250;p26"/>
          <p:cNvSpPr txBox="1"/>
          <p:nvPr/>
        </p:nvSpPr>
        <p:spPr>
          <a:xfrm>
            <a:off x="736400" y="2465033"/>
            <a:ext cx="11040000" cy="6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H</a:t>
            </a:r>
            <a:r>
              <a:rPr lang="pt-BR" sz="2400" baseline="-25000"/>
              <a:t>0</a:t>
            </a:r>
            <a:r>
              <a:rPr lang="pt-BR" sz="2400"/>
              <a:t>: 30% ou menos tem acesso                                  H</a:t>
            </a:r>
            <a:r>
              <a:rPr lang="pt-BR" sz="2400" baseline="-25000"/>
              <a:t>1</a:t>
            </a:r>
            <a:r>
              <a:rPr lang="pt-BR" sz="2400"/>
              <a:t>: mais de 30% tem acesso</a:t>
            </a:r>
            <a:endParaRPr sz="2400"/>
          </a:p>
        </p:txBody>
      </p:sp>
      <p:sp>
        <p:nvSpPr>
          <p:cNvPr id="251" name="Google Shape;251;p26"/>
          <p:cNvSpPr txBox="1"/>
          <p:nvPr/>
        </p:nvSpPr>
        <p:spPr>
          <a:xfrm>
            <a:off x="834467" y="3500933"/>
            <a:ext cx="8632400" cy="2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252" name="Google Shape;252;p26"/>
          <p:cNvSpPr/>
          <p:nvPr/>
        </p:nvSpPr>
        <p:spPr>
          <a:xfrm>
            <a:off x="4801817" y="4157933"/>
            <a:ext cx="1880000" cy="66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3" name="Google Shape;253;p26"/>
          <p:cNvSpPr txBox="1"/>
          <p:nvPr/>
        </p:nvSpPr>
        <p:spPr>
          <a:xfrm>
            <a:off x="7001900" y="3990133"/>
            <a:ext cx="4862800" cy="131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Ter ou não ter internet segue uma distribuição de Bernoulli, </a:t>
            </a:r>
            <a:endParaRPr sz="2400" dirty="0"/>
          </a:p>
        </p:txBody>
      </p:sp>
      <p:pic>
        <p:nvPicPr>
          <p:cNvPr id="254" name="Google Shape;2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3" y="3987453"/>
            <a:ext cx="4157464" cy="100296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>
            <a:spLocks noGrp="1"/>
          </p:cNvSpPr>
          <p:nvPr>
            <p:ph type="title"/>
          </p:nvPr>
        </p:nvSpPr>
        <p:spPr>
          <a:xfrm>
            <a:off x="1467292" y="421233"/>
            <a:ext cx="10309107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pt-BR" dirty="0"/>
              <a:t>Teste de Hipóteses </a:t>
            </a:r>
            <a:endParaRPr dirty="0"/>
          </a:p>
        </p:txBody>
      </p:sp>
      <p:sp>
        <p:nvSpPr>
          <p:cNvPr id="260" name="Google Shape;260;p27"/>
          <p:cNvSpPr txBox="1"/>
          <p:nvPr/>
        </p:nvSpPr>
        <p:spPr>
          <a:xfrm>
            <a:off x="1467291" y="1707300"/>
            <a:ext cx="10724575" cy="30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Considere a H0 verdadeira (você prova mostrando que H0 não é provável)</a:t>
            </a:r>
            <a:endParaRPr sz="2400" dirty="0"/>
          </a:p>
        </p:txBody>
      </p:sp>
      <p:sp>
        <p:nvSpPr>
          <p:cNvPr id="261" name="Google Shape;261;p27"/>
          <p:cNvSpPr txBox="1"/>
          <p:nvPr/>
        </p:nvSpPr>
        <p:spPr>
          <a:xfrm>
            <a:off x="736400" y="2465033"/>
            <a:ext cx="11040000" cy="6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H</a:t>
            </a:r>
            <a:r>
              <a:rPr lang="pt-BR" sz="2400" baseline="-25000"/>
              <a:t>0</a:t>
            </a:r>
            <a:r>
              <a:rPr lang="pt-BR" sz="2400"/>
              <a:t>: 30% ou menos tem acesso                                  H</a:t>
            </a:r>
            <a:r>
              <a:rPr lang="pt-BR" sz="2400" baseline="-25000"/>
              <a:t>1</a:t>
            </a:r>
            <a:r>
              <a:rPr lang="pt-BR" sz="2400"/>
              <a:t>: mais de 30% tem acesso</a:t>
            </a:r>
            <a:endParaRPr sz="2400"/>
          </a:p>
        </p:txBody>
      </p:sp>
      <p:sp>
        <p:nvSpPr>
          <p:cNvPr id="262" name="Google Shape;262;p27"/>
          <p:cNvSpPr txBox="1"/>
          <p:nvPr/>
        </p:nvSpPr>
        <p:spPr>
          <a:xfrm>
            <a:off x="834467" y="3500933"/>
            <a:ext cx="8632400" cy="2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263" name="Google Shape;263;p27"/>
          <p:cNvSpPr/>
          <p:nvPr/>
        </p:nvSpPr>
        <p:spPr>
          <a:xfrm>
            <a:off x="4987600" y="4445667"/>
            <a:ext cx="1880000" cy="66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4" name="Google Shape;264;p27"/>
          <p:cNvSpPr txBox="1"/>
          <p:nvPr/>
        </p:nvSpPr>
        <p:spPr>
          <a:xfrm>
            <a:off x="6954667" y="3500933"/>
            <a:ext cx="5237200" cy="305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Qual a probabilidade desta amostra ter sido gerada em H0 ?</a:t>
            </a:r>
            <a:endParaRPr sz="2400"/>
          </a:p>
          <a:p>
            <a:endParaRPr sz="2400"/>
          </a:p>
          <a:p>
            <a:endParaRPr sz="2400"/>
          </a:p>
        </p:txBody>
      </p:sp>
      <p:pic>
        <p:nvPicPr>
          <p:cNvPr id="265" name="Google Shape;2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36" y="4087286"/>
            <a:ext cx="4157464" cy="100296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pt-BR"/>
              <a:t>Teste de Hipóteses </a:t>
            </a:r>
            <a:endParaRPr/>
          </a:p>
        </p:txBody>
      </p:sp>
      <p:sp>
        <p:nvSpPr>
          <p:cNvPr id="271" name="Google Shape;271;p28"/>
          <p:cNvSpPr txBox="1"/>
          <p:nvPr/>
        </p:nvSpPr>
        <p:spPr>
          <a:xfrm>
            <a:off x="613867" y="1707300"/>
            <a:ext cx="11578000" cy="30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Considere a H0 verdadeira (você prova mostrando que H0 não é provável)</a:t>
            </a:r>
            <a:endParaRPr sz="2400"/>
          </a:p>
        </p:txBody>
      </p:sp>
      <p:sp>
        <p:nvSpPr>
          <p:cNvPr id="272" name="Google Shape;272;p28"/>
          <p:cNvSpPr txBox="1"/>
          <p:nvPr/>
        </p:nvSpPr>
        <p:spPr>
          <a:xfrm>
            <a:off x="736400" y="2465033"/>
            <a:ext cx="11040000" cy="6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H</a:t>
            </a:r>
            <a:r>
              <a:rPr lang="pt-BR" sz="2400" baseline="-25000"/>
              <a:t>0</a:t>
            </a:r>
            <a:r>
              <a:rPr lang="pt-BR" sz="2400"/>
              <a:t>: 30% ou menos tem acesso                                  H</a:t>
            </a:r>
            <a:r>
              <a:rPr lang="pt-BR" sz="2400" baseline="-25000"/>
              <a:t>1</a:t>
            </a:r>
            <a:r>
              <a:rPr lang="pt-BR" sz="2400"/>
              <a:t>: mais de 30% tem acesso</a:t>
            </a:r>
            <a:endParaRPr sz="2400"/>
          </a:p>
        </p:txBody>
      </p:sp>
      <p:sp>
        <p:nvSpPr>
          <p:cNvPr id="273" name="Google Shape;273;p28"/>
          <p:cNvSpPr txBox="1"/>
          <p:nvPr/>
        </p:nvSpPr>
        <p:spPr>
          <a:xfrm>
            <a:off x="834467" y="3500933"/>
            <a:ext cx="8632400" cy="2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274" name="Google Shape;274;p28"/>
          <p:cNvSpPr/>
          <p:nvPr/>
        </p:nvSpPr>
        <p:spPr>
          <a:xfrm>
            <a:off x="4987600" y="4445667"/>
            <a:ext cx="1880000" cy="66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5" name="Google Shape;275;p28"/>
          <p:cNvSpPr txBox="1"/>
          <p:nvPr/>
        </p:nvSpPr>
        <p:spPr>
          <a:xfrm>
            <a:off x="6954667" y="3500933"/>
            <a:ext cx="5237200" cy="305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Qual a probabilidade desta amostra ter sido gerada em H0 ?</a:t>
            </a:r>
            <a:endParaRPr sz="2400" dirty="0"/>
          </a:p>
          <a:p>
            <a:endParaRPr sz="2400" dirty="0"/>
          </a:p>
          <a:p>
            <a:endParaRPr sz="2400" dirty="0"/>
          </a:p>
        </p:txBody>
      </p:sp>
      <p:pic>
        <p:nvPicPr>
          <p:cNvPr id="276" name="Google Shape;2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3" y="3987453"/>
            <a:ext cx="4157464" cy="100296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7" name="Google Shape;2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1451" y="4445667"/>
            <a:ext cx="2491816" cy="100296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8"/>
          <p:cNvSpPr txBox="1"/>
          <p:nvPr/>
        </p:nvSpPr>
        <p:spPr>
          <a:xfrm>
            <a:off x="10068567" y="4445767"/>
            <a:ext cx="1988000" cy="1002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000" dirty="0"/>
              <a:t>Parâmetros da distribuição amostral</a:t>
            </a:r>
            <a:endParaRPr sz="2000" dirty="0"/>
          </a:p>
        </p:txBody>
      </p:sp>
      <p:sp>
        <p:nvSpPr>
          <p:cNvPr id="279" name="Google Shape;279;p28"/>
          <p:cNvSpPr/>
          <p:nvPr/>
        </p:nvSpPr>
        <p:spPr>
          <a:xfrm>
            <a:off x="9580717" y="4270967"/>
            <a:ext cx="374000" cy="1352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pt-BR"/>
              <a:t>Lei dos Grandes Números</a:t>
            </a:r>
            <a:endParaRPr/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pt-BR"/>
              <a:t>A LEI DOS GRANDES NÚMEROS (LGN) é um teorema fundamental da teoria da probabilidade, que descreve o resultado da realização da mesma experiência repetidas vezes. 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pt-BR"/>
              <a:t>De acordo com a LGN, </a:t>
            </a:r>
            <a:r>
              <a:rPr lang="pt-BR" b="1"/>
              <a:t>a média aritmética</a:t>
            </a:r>
            <a:r>
              <a:rPr lang="pt-BR"/>
              <a:t> dos resultados da realização da mesma </a:t>
            </a:r>
            <a:r>
              <a:rPr lang="pt-BR" b="1"/>
              <a:t>experiência repetidas vezes tende a se aproximar</a:t>
            </a:r>
            <a:r>
              <a:rPr lang="pt-BR"/>
              <a:t> </a:t>
            </a:r>
            <a:r>
              <a:rPr lang="pt-BR" b="1"/>
              <a:t>do valor esperado</a:t>
            </a:r>
            <a:r>
              <a:rPr lang="pt-BR"/>
              <a:t> à medida que mais tentativas se sucederem. 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pt-BR"/>
              <a:t>Em outras palavras, </a:t>
            </a:r>
            <a:r>
              <a:rPr lang="pt-BR" b="1"/>
              <a:t>quanto mais tentativas são realizadas</a:t>
            </a:r>
            <a:r>
              <a:rPr lang="pt-BR"/>
              <a:t>, mais a probabilidade da média aritmética dos </a:t>
            </a:r>
            <a:r>
              <a:rPr lang="pt-BR" b="1"/>
              <a:t>resultados observados</a:t>
            </a:r>
            <a:r>
              <a:rPr lang="pt-BR"/>
              <a:t> irá se </a:t>
            </a:r>
            <a:r>
              <a:rPr lang="pt-BR" b="1"/>
              <a:t>aproximar da probabilidade real.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pt-BR"/>
              <a:t>Teste de Hipóteses </a:t>
            </a:r>
            <a:endParaRPr/>
          </a:p>
        </p:txBody>
      </p:sp>
      <p:sp>
        <p:nvSpPr>
          <p:cNvPr id="285" name="Google Shape;285;p29"/>
          <p:cNvSpPr txBox="1"/>
          <p:nvPr/>
        </p:nvSpPr>
        <p:spPr>
          <a:xfrm>
            <a:off x="1491175" y="1707300"/>
            <a:ext cx="10700692" cy="30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Considere a H0 verdadeira (você prova mostrando que H0 não é provável)</a:t>
            </a:r>
            <a:endParaRPr sz="2400" dirty="0"/>
          </a:p>
        </p:txBody>
      </p:sp>
      <p:sp>
        <p:nvSpPr>
          <p:cNvPr id="286" name="Google Shape;286;p29"/>
          <p:cNvSpPr txBox="1"/>
          <p:nvPr/>
        </p:nvSpPr>
        <p:spPr>
          <a:xfrm>
            <a:off x="736400" y="2465033"/>
            <a:ext cx="11040000" cy="6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H</a:t>
            </a:r>
            <a:r>
              <a:rPr lang="pt-BR" sz="2400" baseline="-25000"/>
              <a:t>0</a:t>
            </a:r>
            <a:r>
              <a:rPr lang="pt-BR" sz="2400"/>
              <a:t>: 30% ou menos tem acesso                                  H</a:t>
            </a:r>
            <a:r>
              <a:rPr lang="pt-BR" sz="2400" baseline="-25000"/>
              <a:t>1</a:t>
            </a:r>
            <a:r>
              <a:rPr lang="pt-BR" sz="2400"/>
              <a:t>: mais de 30% tem acesso</a:t>
            </a:r>
            <a:endParaRPr sz="2400"/>
          </a:p>
        </p:txBody>
      </p:sp>
      <p:sp>
        <p:nvSpPr>
          <p:cNvPr id="287" name="Google Shape;287;p29"/>
          <p:cNvSpPr txBox="1"/>
          <p:nvPr/>
        </p:nvSpPr>
        <p:spPr>
          <a:xfrm>
            <a:off x="834467" y="3500933"/>
            <a:ext cx="8632400" cy="2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288" name="Google Shape;288;p29"/>
          <p:cNvSpPr/>
          <p:nvPr/>
        </p:nvSpPr>
        <p:spPr>
          <a:xfrm>
            <a:off x="4987600" y="4445667"/>
            <a:ext cx="1880000" cy="66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9" name="Google Shape;289;p29"/>
          <p:cNvSpPr txBox="1"/>
          <p:nvPr/>
        </p:nvSpPr>
        <p:spPr>
          <a:xfrm>
            <a:off x="6954667" y="3500933"/>
            <a:ext cx="5237200" cy="305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Qual a probabilidade desta amostra ter sido gerada em H0 ?</a:t>
            </a:r>
            <a:endParaRPr sz="2400"/>
          </a:p>
          <a:p>
            <a:endParaRPr sz="2400"/>
          </a:p>
          <a:p>
            <a:endParaRPr sz="2400"/>
          </a:p>
        </p:txBody>
      </p:sp>
      <p:pic>
        <p:nvPicPr>
          <p:cNvPr id="290" name="Google Shape;2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3" y="3987453"/>
            <a:ext cx="4157464" cy="100296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1" name="Google Shape;2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1470" y="4445667"/>
            <a:ext cx="2753741" cy="11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1467" y="5716534"/>
            <a:ext cx="2947099" cy="5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pt-BR"/>
              <a:t>Teste de Hipóteses </a:t>
            </a:r>
            <a:endParaRPr/>
          </a:p>
        </p:txBody>
      </p:sp>
      <p:sp>
        <p:nvSpPr>
          <p:cNvPr id="298" name="Google Shape;298;p30"/>
          <p:cNvSpPr txBox="1"/>
          <p:nvPr/>
        </p:nvSpPr>
        <p:spPr>
          <a:xfrm>
            <a:off x="1505243" y="1707300"/>
            <a:ext cx="10686623" cy="30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Considere a H0 verdadeira (você prova mostrando que H0 não é provável)</a:t>
            </a:r>
            <a:endParaRPr sz="2400"/>
          </a:p>
        </p:txBody>
      </p:sp>
      <p:sp>
        <p:nvSpPr>
          <p:cNvPr id="299" name="Google Shape;299;p30"/>
          <p:cNvSpPr txBox="1"/>
          <p:nvPr/>
        </p:nvSpPr>
        <p:spPr>
          <a:xfrm>
            <a:off x="736400" y="2465033"/>
            <a:ext cx="11040000" cy="6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H</a:t>
            </a:r>
            <a:r>
              <a:rPr lang="pt-BR" sz="2400" baseline="-25000"/>
              <a:t>0</a:t>
            </a:r>
            <a:r>
              <a:rPr lang="pt-BR" sz="2400"/>
              <a:t>: 30% ou menos tem acesso                                  H</a:t>
            </a:r>
            <a:r>
              <a:rPr lang="pt-BR" sz="2400" baseline="-25000"/>
              <a:t>1</a:t>
            </a:r>
            <a:r>
              <a:rPr lang="pt-BR" sz="2400"/>
              <a:t>: mais de 30% tem acesso</a:t>
            </a:r>
            <a:endParaRPr sz="2400"/>
          </a:p>
        </p:txBody>
      </p:sp>
      <p:sp>
        <p:nvSpPr>
          <p:cNvPr id="300" name="Google Shape;300;p30"/>
          <p:cNvSpPr txBox="1"/>
          <p:nvPr/>
        </p:nvSpPr>
        <p:spPr>
          <a:xfrm>
            <a:off x="834467" y="3500933"/>
            <a:ext cx="8632400" cy="2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301" name="Google Shape;301;p30"/>
          <p:cNvSpPr txBox="1"/>
          <p:nvPr/>
        </p:nvSpPr>
        <p:spPr>
          <a:xfrm>
            <a:off x="1496067" y="3371697"/>
            <a:ext cx="5237200" cy="305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Qual a probabilidade desta amostra ter sido gerada em H0 ?</a:t>
            </a:r>
            <a:endParaRPr sz="2400"/>
          </a:p>
          <a:p>
            <a:endParaRPr sz="2400"/>
          </a:p>
          <a:p>
            <a:endParaRPr sz="2400"/>
          </a:p>
        </p:txBody>
      </p:sp>
      <p:pic>
        <p:nvPicPr>
          <p:cNvPr id="302" name="Google Shape;3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243" y="4320967"/>
            <a:ext cx="2753741" cy="11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687" y="5591833"/>
            <a:ext cx="2947099" cy="54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p30"/>
          <p:cNvCxnSpPr/>
          <p:nvPr/>
        </p:nvCxnSpPr>
        <p:spPr>
          <a:xfrm rot="10800000" flipH="1">
            <a:off x="7203300" y="4038000"/>
            <a:ext cx="1966400" cy="1448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0"/>
          <p:cNvCxnSpPr/>
          <p:nvPr/>
        </p:nvCxnSpPr>
        <p:spPr>
          <a:xfrm>
            <a:off x="9113833" y="4038000"/>
            <a:ext cx="1966400" cy="1448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30"/>
          <p:cNvCxnSpPr/>
          <p:nvPr/>
        </p:nvCxnSpPr>
        <p:spPr>
          <a:xfrm rot="10800000" flipH="1">
            <a:off x="6340067" y="5649400"/>
            <a:ext cx="5735600" cy="67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30"/>
          <p:cNvCxnSpPr/>
          <p:nvPr/>
        </p:nvCxnSpPr>
        <p:spPr>
          <a:xfrm>
            <a:off x="9140800" y="3673600"/>
            <a:ext cx="19200" cy="22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" name="Google Shape;308;p30"/>
          <p:cNvSpPr txBox="1"/>
          <p:nvPr/>
        </p:nvSpPr>
        <p:spPr>
          <a:xfrm>
            <a:off x="8982600" y="5757133"/>
            <a:ext cx="335600" cy="3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0</a:t>
            </a:r>
            <a:endParaRPr sz="2400"/>
          </a:p>
        </p:txBody>
      </p:sp>
      <p:cxnSp>
        <p:nvCxnSpPr>
          <p:cNvPr id="309" name="Google Shape;309;p30"/>
          <p:cNvCxnSpPr/>
          <p:nvPr/>
        </p:nvCxnSpPr>
        <p:spPr>
          <a:xfrm>
            <a:off x="10426067" y="5208233"/>
            <a:ext cx="0" cy="46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30"/>
          <p:cNvSpPr txBox="1"/>
          <p:nvPr/>
        </p:nvSpPr>
        <p:spPr>
          <a:xfrm>
            <a:off x="10258267" y="5649400"/>
            <a:ext cx="335600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p</a:t>
            </a:r>
            <a:endParaRPr sz="2400"/>
          </a:p>
        </p:txBody>
      </p:sp>
      <p:cxnSp>
        <p:nvCxnSpPr>
          <p:cNvPr id="311" name="Google Shape;311;p30"/>
          <p:cNvCxnSpPr/>
          <p:nvPr/>
        </p:nvCxnSpPr>
        <p:spPr>
          <a:xfrm>
            <a:off x="10435667" y="5352133"/>
            <a:ext cx="306800" cy="29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30"/>
          <p:cNvCxnSpPr/>
          <p:nvPr/>
        </p:nvCxnSpPr>
        <p:spPr>
          <a:xfrm>
            <a:off x="10593867" y="5352133"/>
            <a:ext cx="306800" cy="29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0"/>
          <p:cNvCxnSpPr/>
          <p:nvPr/>
        </p:nvCxnSpPr>
        <p:spPr>
          <a:xfrm>
            <a:off x="10835433" y="5429367"/>
            <a:ext cx="271600" cy="248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30"/>
          <p:cNvSpPr/>
          <p:nvPr/>
        </p:nvSpPr>
        <p:spPr>
          <a:xfrm rot="-2700000">
            <a:off x="10650498" y="5048638"/>
            <a:ext cx="383535" cy="31904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5" name="Google Shape;315;p30"/>
          <p:cNvSpPr txBox="1"/>
          <p:nvPr/>
        </p:nvSpPr>
        <p:spPr>
          <a:xfrm>
            <a:off x="10720200" y="3884600"/>
            <a:ext cx="1482000" cy="1160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000" dirty="0"/>
              <a:t>Essa área tem que ser 5%</a:t>
            </a:r>
            <a:endParaRPr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900" y="86334"/>
            <a:ext cx="6228067" cy="798976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1"/>
          <p:cNvSpPr/>
          <p:nvPr/>
        </p:nvSpPr>
        <p:spPr>
          <a:xfrm>
            <a:off x="8421433" y="5227433"/>
            <a:ext cx="566000" cy="153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3" name="Google Shape;323;p31"/>
          <p:cNvSpPr/>
          <p:nvPr/>
        </p:nvSpPr>
        <p:spPr>
          <a:xfrm>
            <a:off x="5181233" y="5227433"/>
            <a:ext cx="566000" cy="153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4" name="Google Shape;324;p31"/>
          <p:cNvSpPr/>
          <p:nvPr/>
        </p:nvSpPr>
        <p:spPr>
          <a:xfrm>
            <a:off x="8421433" y="2829500"/>
            <a:ext cx="566000" cy="260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5" name="Google Shape;325;p31"/>
          <p:cNvSpPr txBox="1"/>
          <p:nvPr/>
        </p:nvSpPr>
        <p:spPr>
          <a:xfrm>
            <a:off x="2225267" y="4239467"/>
            <a:ext cx="2417200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Z = 1,65</a:t>
            </a:r>
            <a:endParaRPr sz="2400"/>
          </a:p>
        </p:txBody>
      </p:sp>
      <p:sp>
        <p:nvSpPr>
          <p:cNvPr id="320" name="Google Shape;320;p31"/>
          <p:cNvSpPr txBox="1">
            <a:spLocks noGrp="1"/>
          </p:cNvSpPr>
          <p:nvPr>
            <p:ph type="title"/>
          </p:nvPr>
        </p:nvSpPr>
        <p:spPr>
          <a:xfrm>
            <a:off x="1463040" y="421233"/>
            <a:ext cx="1031336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pt-BR" dirty="0"/>
              <a:t>Teste de Hipóteses 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 txBox="1">
            <a:spLocks noGrp="1"/>
          </p:cNvSpPr>
          <p:nvPr>
            <p:ph type="title"/>
          </p:nvPr>
        </p:nvSpPr>
        <p:spPr>
          <a:xfrm>
            <a:off x="1488558" y="421233"/>
            <a:ext cx="10287842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pt-BR" dirty="0"/>
              <a:t>Teste de Hipóteses </a:t>
            </a:r>
            <a:endParaRPr dirty="0"/>
          </a:p>
        </p:txBody>
      </p:sp>
      <p:sp>
        <p:nvSpPr>
          <p:cNvPr id="331" name="Google Shape;331;p32"/>
          <p:cNvSpPr txBox="1"/>
          <p:nvPr/>
        </p:nvSpPr>
        <p:spPr>
          <a:xfrm>
            <a:off x="534967" y="1529633"/>
            <a:ext cx="11578000" cy="7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Considere a H0 verdadeira (você prova mostrando que H0 não é provável)</a:t>
            </a:r>
            <a:endParaRPr sz="2400"/>
          </a:p>
        </p:txBody>
      </p:sp>
      <p:sp>
        <p:nvSpPr>
          <p:cNvPr id="332" name="Google Shape;332;p32"/>
          <p:cNvSpPr txBox="1"/>
          <p:nvPr/>
        </p:nvSpPr>
        <p:spPr>
          <a:xfrm>
            <a:off x="736400" y="2465033"/>
            <a:ext cx="11040000" cy="6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H</a:t>
            </a:r>
            <a:r>
              <a:rPr lang="pt-BR" sz="2400" baseline="-25000"/>
              <a:t>0</a:t>
            </a:r>
            <a:r>
              <a:rPr lang="pt-BR" sz="2400"/>
              <a:t>: 30% ou menos tem acesso                                  H</a:t>
            </a:r>
            <a:r>
              <a:rPr lang="pt-BR" sz="2400" baseline="-25000"/>
              <a:t>1</a:t>
            </a:r>
            <a:r>
              <a:rPr lang="pt-BR" sz="2400"/>
              <a:t>: mais de 30% tem acesso</a:t>
            </a:r>
            <a:endParaRPr sz="2400"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2145195" y="4058199"/>
            <a:ext cx="2461200" cy="1796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2"/>
          <p:cNvCxnSpPr/>
          <p:nvPr/>
        </p:nvCxnSpPr>
        <p:spPr>
          <a:xfrm>
            <a:off x="4536577" y="4058375"/>
            <a:ext cx="2461200" cy="1796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32"/>
          <p:cNvCxnSpPr/>
          <p:nvPr/>
        </p:nvCxnSpPr>
        <p:spPr>
          <a:xfrm rot="10800000" flipH="1">
            <a:off x="1064700" y="6056880"/>
            <a:ext cx="7179200" cy="83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Google Shape;336;p32"/>
          <p:cNvCxnSpPr/>
          <p:nvPr/>
        </p:nvCxnSpPr>
        <p:spPr>
          <a:xfrm>
            <a:off x="4570331" y="3606467"/>
            <a:ext cx="24000" cy="273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Google Shape;337;p32"/>
          <p:cNvSpPr txBox="1"/>
          <p:nvPr/>
        </p:nvSpPr>
        <p:spPr>
          <a:xfrm>
            <a:off x="4372315" y="6190348"/>
            <a:ext cx="4200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0</a:t>
            </a:r>
            <a:endParaRPr sz="2400"/>
          </a:p>
        </p:txBody>
      </p:sp>
      <p:cxnSp>
        <p:nvCxnSpPr>
          <p:cNvPr id="338" name="Google Shape;338;p32"/>
          <p:cNvCxnSpPr/>
          <p:nvPr/>
        </p:nvCxnSpPr>
        <p:spPr>
          <a:xfrm>
            <a:off x="6179077" y="5509632"/>
            <a:ext cx="0" cy="57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9" name="Google Shape;339;p32"/>
          <p:cNvSpPr txBox="1"/>
          <p:nvPr/>
        </p:nvSpPr>
        <p:spPr>
          <a:xfrm>
            <a:off x="5572733" y="6056500"/>
            <a:ext cx="11188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p=1.65</a:t>
            </a:r>
            <a:endParaRPr sz="2400"/>
          </a:p>
        </p:txBody>
      </p:sp>
      <p:cxnSp>
        <p:nvCxnSpPr>
          <p:cNvPr id="340" name="Google Shape;340;p32"/>
          <p:cNvCxnSpPr/>
          <p:nvPr/>
        </p:nvCxnSpPr>
        <p:spPr>
          <a:xfrm>
            <a:off x="6762100" y="5841300"/>
            <a:ext cx="0" cy="2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1" name="Google Shape;341;p32"/>
          <p:cNvSpPr txBox="1"/>
          <p:nvPr/>
        </p:nvSpPr>
        <p:spPr>
          <a:xfrm>
            <a:off x="6552833" y="6056500"/>
            <a:ext cx="1118800" cy="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Z=2.14</a:t>
            </a:r>
            <a:endParaRPr sz="2400"/>
          </a:p>
        </p:txBody>
      </p:sp>
      <p:sp>
        <p:nvSpPr>
          <p:cNvPr id="342" name="Google Shape;342;p32"/>
          <p:cNvSpPr txBox="1"/>
          <p:nvPr/>
        </p:nvSpPr>
        <p:spPr>
          <a:xfrm>
            <a:off x="7347167" y="3241933"/>
            <a:ext cx="4508000" cy="232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000" dirty="0"/>
              <a:t>Nossa H0 é possível?</a:t>
            </a:r>
            <a:endParaRPr sz="2000" dirty="0"/>
          </a:p>
          <a:p>
            <a:endParaRPr sz="2000" dirty="0"/>
          </a:p>
          <a:p>
            <a:r>
              <a:rPr lang="pt-BR" sz="2000" dirty="0"/>
              <a:t>E provável?</a:t>
            </a:r>
            <a:endParaRPr sz="2000" dirty="0"/>
          </a:p>
          <a:p>
            <a:endParaRPr sz="2000" dirty="0"/>
          </a:p>
          <a:p>
            <a:r>
              <a:rPr lang="pt-BR" sz="2000" dirty="0"/>
              <a:t>Está abaixo do meu </a:t>
            </a:r>
            <a:r>
              <a:rPr lang="pt-BR" sz="2000" dirty="0" err="1"/>
              <a:t>p</a:t>
            </a:r>
            <a:r>
              <a:rPr lang="pt-BR" sz="2000" dirty="0"/>
              <a:t>-valor?</a:t>
            </a:r>
            <a:endParaRPr sz="2000" dirty="0"/>
          </a:p>
          <a:p>
            <a:endParaRPr sz="2000" dirty="0"/>
          </a:p>
          <a:p>
            <a:r>
              <a:rPr lang="pt-BR" sz="2000" dirty="0"/>
              <a:t>Logo, rejeito H0 </a:t>
            </a:r>
            <a:endParaRPr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78683-EC16-6B40-AC74-34956A4C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292" y="421233"/>
            <a:ext cx="10309107" cy="1108400"/>
          </a:xfrm>
        </p:spPr>
        <p:txBody>
          <a:bodyPr/>
          <a:lstStyle/>
          <a:p>
            <a:r>
              <a:rPr lang="pt-BR" dirty="0"/>
              <a:t>Valor-</a:t>
            </a:r>
            <a:r>
              <a:rPr lang="pt-BR" dirty="0" err="1"/>
              <a:t>p</a:t>
            </a:r>
            <a:r>
              <a:rPr lang="pt-BR" dirty="0"/>
              <a:t> (</a:t>
            </a:r>
            <a:r>
              <a:rPr lang="pt-BR" dirty="0" err="1"/>
              <a:t>p-value</a:t>
            </a:r>
            <a:r>
              <a:rPr lang="pt-BR" dirty="0"/>
              <a:t>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3FD920-A76F-FD47-80BA-92E812B7B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7292" y="1633633"/>
            <a:ext cx="10309108" cy="4472000"/>
          </a:xfrm>
        </p:spPr>
        <p:txBody>
          <a:bodyPr/>
          <a:lstStyle/>
          <a:p>
            <a:r>
              <a:rPr lang="pt-BR" dirty="0"/>
              <a:t>Valor de probabilidade</a:t>
            </a:r>
          </a:p>
          <a:p>
            <a:r>
              <a:rPr lang="pt-BR" dirty="0"/>
              <a:t>Fornece uma estimativa de quantas vezes conseguimos obter o resultado se a hipótese nula for verdadeira</a:t>
            </a:r>
          </a:p>
          <a:p>
            <a:r>
              <a:rPr lang="pt-BR" dirty="0"/>
              <a:t>É uma medida quantitativa que verifica a probabilidade de se rejeitar a hipótese nula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Teste de significância estatística – </a:t>
            </a:r>
            <a:r>
              <a:rPr lang="pt-BR" dirty="0" err="1"/>
              <a:t>p-value</a:t>
            </a:r>
            <a:r>
              <a:rPr lang="pt-BR" dirty="0"/>
              <a:t> &lt; 0,05 (5%) (denotado por ⍺ = 0,05)</a:t>
            </a:r>
          </a:p>
          <a:p>
            <a:pPr lvl="1">
              <a:spcBef>
                <a:spcPts val="300"/>
              </a:spcBef>
            </a:pPr>
            <a:r>
              <a:rPr lang="pt-BR" dirty="0" err="1"/>
              <a:t>p-value</a:t>
            </a:r>
            <a:r>
              <a:rPr lang="pt-BR" dirty="0"/>
              <a:t> &lt; 0,05 sugere que é mais de 95% provável que a associação de interesse estaria presente após repetidas amostras da população</a:t>
            </a:r>
          </a:p>
        </p:txBody>
      </p:sp>
      <p:pic>
        <p:nvPicPr>
          <p:cNvPr id="5" name="Imagem 4" descr="Tabela&#10;&#10;Descrição gerada automaticamente com confiança média">
            <a:extLst>
              <a:ext uri="{FF2B5EF4-FFF2-40B4-BE49-F238E27FC236}">
                <a16:creationId xmlns:a16="http://schemas.microsoft.com/office/drawing/2014/main" id="{65911AAB-6110-F041-BED1-95E6CAB2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747" y="4135902"/>
            <a:ext cx="4973571" cy="196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85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/>
          <p:cNvSpPr txBox="1">
            <a:spLocks noGrp="1"/>
          </p:cNvSpPr>
          <p:nvPr>
            <p:ph type="title"/>
          </p:nvPr>
        </p:nvSpPr>
        <p:spPr>
          <a:xfrm>
            <a:off x="1505242" y="421233"/>
            <a:ext cx="10271158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pt-BR" dirty="0"/>
              <a:t>Teste de Hipóteses </a:t>
            </a:r>
            <a:endParaRPr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body" idx="1"/>
          </p:nvPr>
        </p:nvSpPr>
        <p:spPr>
          <a:xfrm>
            <a:off x="1505242" y="1633633"/>
            <a:ext cx="10271157" cy="447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har char="+"/>
            </a:pPr>
            <a:r>
              <a:rPr lang="pt-BR" dirty="0"/>
              <a:t>Nem sempre sei qual a distribuição da população.</a:t>
            </a:r>
            <a:endParaRPr dirty="0"/>
          </a:p>
          <a:p>
            <a:pPr marL="0" indent="609585">
              <a:spcBef>
                <a:spcPts val="2133"/>
              </a:spcBef>
              <a:buNone/>
            </a:pPr>
            <a:r>
              <a:rPr lang="pt-BR" dirty="0" err="1"/>
              <a:t>Ex</a:t>
            </a:r>
            <a:r>
              <a:rPr lang="pt-BR" dirty="0"/>
              <a:t>: Qual a distribuição para a morte por intoxicação alimentar de peixe cru ?</a:t>
            </a:r>
            <a:endParaRPr dirty="0"/>
          </a:p>
          <a:p>
            <a:pPr>
              <a:spcBef>
                <a:spcPts val="2133"/>
              </a:spcBef>
              <a:buChar char="+"/>
            </a:pPr>
            <a:r>
              <a:rPr lang="pt-BR" dirty="0"/>
              <a:t>As vezes eu tenho a média e desvio padrão da população ou às vezes só a média. Nos dois casos também posso aplicar teste de hipótese.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pt-BR"/>
              <a:t>Teste de Hipóteses </a:t>
            </a:r>
            <a:endParaRPr/>
          </a:p>
        </p:txBody>
      </p:sp>
      <p:sp>
        <p:nvSpPr>
          <p:cNvPr id="354" name="Google Shape;354;p34"/>
          <p:cNvSpPr txBox="1">
            <a:spLocks noGrp="1"/>
          </p:cNvSpPr>
          <p:nvPr>
            <p:ph type="body" idx="1"/>
          </p:nvPr>
        </p:nvSpPr>
        <p:spPr>
          <a:xfrm>
            <a:off x="1448972" y="1633633"/>
            <a:ext cx="10327428" cy="447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pt-BR" b="1" dirty="0"/>
              <a:t>Variância conhecida: </a:t>
            </a:r>
            <a:endParaRPr b="1" dirty="0"/>
          </a:p>
          <a:p>
            <a:pPr marL="0" indent="0">
              <a:spcBef>
                <a:spcPts val="2133"/>
              </a:spcBef>
              <a:buNone/>
            </a:pPr>
            <a:r>
              <a:rPr lang="pt-BR" dirty="0"/>
              <a:t>Uma empresa especializada em métodos ágeis mediu o número de  “pontos” que um desenvolvedor faz em cada </a:t>
            </a:r>
            <a:r>
              <a:rPr lang="pt-BR" dirty="0" err="1"/>
              <a:t>sprint</a:t>
            </a:r>
            <a:r>
              <a:rPr lang="pt-BR" dirty="0"/>
              <a:t> de desenvolvimento. Sabendo que nos últimos anos a média dessa medida ficou em 20 pontos por quinzena com desvio padrão de 6 pontos.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pt-BR" dirty="0"/>
              <a:t>Foi proposto que o time trocasse a linguagem de programação de C# para Python. Vinte (20) programadores foram avaliados, resultando numa média de 24 pontos durante o Sprint.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Houve uma melhora real no time por conta da mudança de linguagem?</a:t>
            </a:r>
            <a:endParaRPr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pt-BR"/>
              <a:t>Teste de Hipóteses </a:t>
            </a:r>
            <a:endParaRPr/>
          </a:p>
        </p:txBody>
      </p:sp>
      <p:sp>
        <p:nvSpPr>
          <p:cNvPr id="360" name="Google Shape;360;p35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pt-BR"/>
              <a:t>H0: Não houve mudança                                          H1: Houve mudança positiva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pt-BR"/>
              <a:t>Vou considerar meu nível de significância em 5% (p-value=0.05)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361" name="Google Shape;3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33" y="3389833"/>
            <a:ext cx="4318699" cy="1279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2" name="Google Shape;36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933" y="5298220"/>
            <a:ext cx="4318699" cy="874547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5"/>
          <p:cNvSpPr/>
          <p:nvPr/>
        </p:nvSpPr>
        <p:spPr>
          <a:xfrm>
            <a:off x="5496000" y="5572733"/>
            <a:ext cx="1342800" cy="43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4" name="Google Shape;364;p35"/>
          <p:cNvSpPr txBox="1"/>
          <p:nvPr/>
        </p:nvSpPr>
        <p:spPr>
          <a:xfrm>
            <a:off x="7289633" y="5026000"/>
            <a:ext cx="3702400" cy="127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BR" sz="2400"/>
              <a:t>Qual a probabilidade desse resultado ter sido por acaso?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pt-BR"/>
              <a:t>Teste de Hipóteses </a:t>
            </a:r>
            <a:endParaRPr/>
          </a:p>
        </p:txBody>
      </p:sp>
      <p:pic>
        <p:nvPicPr>
          <p:cNvPr id="370" name="Google Shape;3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6500" y="28951"/>
            <a:ext cx="5158501" cy="6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6"/>
          <p:cNvSpPr/>
          <p:nvPr/>
        </p:nvSpPr>
        <p:spPr>
          <a:xfrm>
            <a:off x="6936500" y="5879784"/>
            <a:ext cx="498800" cy="163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2" name="Google Shape;372;p36"/>
          <p:cNvSpPr/>
          <p:nvPr/>
        </p:nvSpPr>
        <p:spPr>
          <a:xfrm>
            <a:off x="11081867" y="2351851"/>
            <a:ext cx="498800" cy="163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3" name="Google Shape;373;p36"/>
          <p:cNvSpPr/>
          <p:nvPr/>
        </p:nvSpPr>
        <p:spPr>
          <a:xfrm>
            <a:off x="10985933" y="5879784"/>
            <a:ext cx="498800" cy="163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74" name="Google Shape;37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67" y="4029667"/>
            <a:ext cx="2966301" cy="348533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6"/>
          <p:cNvSpPr txBox="1"/>
          <p:nvPr/>
        </p:nvSpPr>
        <p:spPr>
          <a:xfrm>
            <a:off x="393267" y="4815000"/>
            <a:ext cx="5816000" cy="138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Como p-value é 5%, então vamos reprovar a Hipótese nula (muito improvável que o acaso tenha gerado essa melhoria)  e H1 passa a ser válida.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pt-BR"/>
              <a:t>Teste de Hipóteses </a:t>
            </a:r>
            <a:endParaRPr/>
          </a:p>
        </p:txBody>
      </p:sp>
      <p:sp>
        <p:nvSpPr>
          <p:cNvPr id="381" name="Google Shape;381;p37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pt-BR" b="1"/>
              <a:t>Variância desconhecida com muitos exemplos:  </a:t>
            </a:r>
            <a:endParaRPr b="1"/>
          </a:p>
          <a:p>
            <a:pPr marL="0" indent="0">
              <a:spcBef>
                <a:spcPts val="2133"/>
              </a:spcBef>
              <a:buNone/>
            </a:pPr>
            <a:r>
              <a:rPr lang="pt-BR"/>
              <a:t>Em 2012 pessoas com câncer de mama (sem parentes com o mesmo problema) apresentaram mortalidade de 2,3% . Um novo medicamento vem sendo estudado em um grupo de 1221 mulhes com esse tipo de câncer. Neste grupo a mortalidade anual observada foi de 1,98%, com desvio de 0,1%. Considerando que o p-valor utilizado na indústria farmacêutica é de 0.05, diga se esse novo remédio pode ser aprovado pela anvisa.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pt-BR"/>
              <a:t>Lei dos Grandes Números</a:t>
            </a:r>
            <a:endParaRPr/>
          </a:p>
        </p:txBody>
      </p:sp>
      <p:graphicFrame>
        <p:nvGraphicFramePr>
          <p:cNvPr id="263" name="Google Shape;263;p34"/>
          <p:cNvGraphicFramePr/>
          <p:nvPr/>
        </p:nvGraphicFramePr>
        <p:xfrm>
          <a:off x="2308134" y="2590934"/>
          <a:ext cx="6166533" cy="1924984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1501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0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92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Lançamentos</a:t>
                      </a:r>
                      <a:endParaRPr sz="14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Face do dado igual a 4</a:t>
                      </a:r>
                      <a:endParaRPr sz="14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Proporção de face igual a 4 </a:t>
                      </a:r>
                      <a:endParaRPr sz="1400" b="1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6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100</a:t>
                      </a:r>
                      <a:endParaRPr sz="14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11</a:t>
                      </a:r>
                      <a:endParaRPr sz="14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0,11</a:t>
                      </a:r>
                      <a:endParaRPr sz="14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6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1000</a:t>
                      </a:r>
                      <a:endParaRPr sz="14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159</a:t>
                      </a:r>
                      <a:endParaRPr sz="14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0,159</a:t>
                      </a:r>
                      <a:endParaRPr sz="14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92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10000</a:t>
                      </a:r>
                      <a:endParaRPr sz="14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1660</a:t>
                      </a:r>
                      <a:endParaRPr sz="14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0,166</a:t>
                      </a:r>
                      <a:endParaRPr sz="14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pt-BR"/>
              <a:t>Teste de Hipóteses</a:t>
            </a:r>
            <a:endParaRPr/>
          </a:p>
        </p:txBody>
      </p:sp>
      <p:sp>
        <p:nvSpPr>
          <p:cNvPr id="387" name="Google Shape;387;p38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pt-BR"/>
              <a:t>Tenho a média da população, mas não tenho o desvio padrão da população.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pt-BR"/>
              <a:t>Posso estimar o desvio padrão? (Tenho dados suficientes na amostra para isso?)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pt-BR"/>
              <a:t>Se eu utilizar o estimador enviesado da população?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9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pt-BR"/>
              <a:t>Teste de Hipóteses </a:t>
            </a:r>
            <a:endParaRPr/>
          </a:p>
        </p:txBody>
      </p:sp>
      <p:sp>
        <p:nvSpPr>
          <p:cNvPr id="393" name="Google Shape;393;p39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pt-BR" b="1"/>
              <a:t>Variância desconhecida com poucos exemplos:  </a:t>
            </a:r>
            <a:endParaRPr b="1"/>
          </a:p>
          <a:p>
            <a:pPr marL="0" indent="0">
              <a:spcBef>
                <a:spcPts val="2133"/>
              </a:spcBef>
              <a:buNone/>
            </a:pPr>
            <a:r>
              <a:rPr lang="pt-BR"/>
              <a:t>Um sistema que passa por refactoring da interface tem 38% de aprovação. Cinco usuários testaram a nova interface. Quatro deles apontaram que a interface tinha melhorado e um apontou que não melhorou.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pt-BR"/>
              <a:t>O número de usuários é suficiente para estimar o desvio padrão da população?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0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pt-BR"/>
              <a:t>Teste de Hipóteses </a:t>
            </a:r>
            <a:endParaRPr/>
          </a:p>
        </p:txBody>
      </p:sp>
      <p:sp>
        <p:nvSpPr>
          <p:cNvPr id="399" name="Google Shape;399;p40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pt-BR" b="1"/>
              <a:t>Intervalo de confiança</a:t>
            </a:r>
            <a:endParaRPr b="1"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pt-BR"/>
              <a:t>(https://pt.khanacademy.org/math/statistics-probability/confidence-intervals-one-sample/modal/v/confidence-interval-example)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39C17-3985-0D40-81D8-4394D656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Escolhendo o teste estatístico mais adequado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5ACAFD-889F-E041-A251-6EBE9F74B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Considere suas variáveis dependentes e independentes</a:t>
            </a:r>
          </a:p>
          <a:p>
            <a:r>
              <a:rPr lang="pt-BR" dirty="0"/>
              <a:t>Variável independente: um fato observado (</a:t>
            </a:r>
            <a:r>
              <a:rPr lang="pt-BR" dirty="0" err="1"/>
              <a:t>explanatory</a:t>
            </a:r>
            <a:r>
              <a:rPr lang="pt-BR" dirty="0"/>
              <a:t> </a:t>
            </a:r>
            <a:r>
              <a:rPr lang="pt-BR" dirty="0" err="1"/>
              <a:t>variable</a:t>
            </a:r>
            <a:r>
              <a:rPr lang="pt-BR" dirty="0"/>
              <a:t>)</a:t>
            </a:r>
          </a:p>
          <a:p>
            <a:r>
              <a:rPr lang="pt-BR" dirty="0"/>
              <a:t>Variável dependente: um aspecto que se atribui sofrer alguma influência da variável independente (response </a:t>
            </a:r>
            <a:r>
              <a:rPr lang="pt-BR" dirty="0" err="1"/>
              <a:t>variable</a:t>
            </a:r>
            <a:r>
              <a:rPr lang="pt-BR" dirty="0"/>
              <a:t>)</a:t>
            </a:r>
          </a:p>
          <a:p>
            <a:r>
              <a:rPr lang="pt-BR" dirty="0"/>
              <a:t>Exemplo:</a:t>
            </a:r>
          </a:p>
          <a:p>
            <a:pPr lvl="1"/>
            <a:r>
              <a:rPr lang="pt-BR" b="1" dirty="0"/>
              <a:t>Fumantes</a:t>
            </a:r>
            <a:r>
              <a:rPr lang="pt-BR" dirty="0"/>
              <a:t> tem mais chance de </a:t>
            </a:r>
            <a:r>
              <a:rPr lang="pt-BR" b="1" dirty="0"/>
              <a:t>desenvolver câncer de pulmão</a:t>
            </a:r>
          </a:p>
          <a:p>
            <a:pPr lvl="1"/>
            <a:r>
              <a:rPr lang="pt-BR" b="1" dirty="0"/>
              <a:t>Fumante – variável independente; sua observação não influirá na decisão de fumar ou não, é um fato observado</a:t>
            </a:r>
          </a:p>
          <a:p>
            <a:pPr lvl="1"/>
            <a:r>
              <a:rPr lang="pt-BR" b="1" dirty="0"/>
              <a:t>desenvolver câncer de pulmão: um aspecto que tentamos relacionar com o fato de fumar ou não</a:t>
            </a:r>
          </a:p>
        </p:txBody>
      </p:sp>
    </p:spTree>
    <p:extLst>
      <p:ext uri="{BB962C8B-B14F-4D97-AF65-F5344CB8AC3E}">
        <p14:creationId xmlns:p14="http://schemas.microsoft.com/office/powerpoint/2010/main" val="956400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0FCE1-CAC2-1345-94FE-C6826397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Lembrando tipos de variáveis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A1D651-59E0-A04C-BFC4-D06086CCC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3040" y="1633633"/>
            <a:ext cx="10313360" cy="4472000"/>
          </a:xfrm>
        </p:spPr>
        <p:txBody>
          <a:bodyPr/>
          <a:lstStyle/>
          <a:p>
            <a:r>
              <a:rPr lang="pt-BR" dirty="0"/>
              <a:t>Categórica</a:t>
            </a:r>
          </a:p>
          <a:p>
            <a:pPr lvl="1">
              <a:spcBef>
                <a:spcPts val="600"/>
              </a:spcBef>
            </a:pPr>
            <a:r>
              <a:rPr lang="pt-BR" dirty="0"/>
              <a:t>Nominal – características ou atributos que não podem ser ordenados</a:t>
            </a:r>
          </a:p>
          <a:p>
            <a:pPr lvl="2">
              <a:spcBef>
                <a:spcPts val="300"/>
              </a:spcBef>
            </a:pPr>
            <a:r>
              <a:rPr lang="pt-BR" dirty="0"/>
              <a:t>Gênero, fumante/não fumante...</a:t>
            </a:r>
          </a:p>
          <a:p>
            <a:pPr lvl="1">
              <a:spcBef>
                <a:spcPts val="600"/>
              </a:spcBef>
            </a:pPr>
            <a:r>
              <a:rPr lang="pt-BR" dirty="0"/>
              <a:t>Ordinal – características ou atributos que podem ser ordenados </a:t>
            </a:r>
          </a:p>
          <a:p>
            <a:pPr lvl="2">
              <a:spcBef>
                <a:spcPts val="300"/>
              </a:spcBef>
            </a:pPr>
            <a:r>
              <a:rPr lang="pt-BR" dirty="0"/>
              <a:t>Escolaridade, estrato social, categorias de lutadores</a:t>
            </a:r>
          </a:p>
          <a:p>
            <a:r>
              <a:rPr lang="pt-BR" dirty="0"/>
              <a:t>Quantitativa</a:t>
            </a:r>
          </a:p>
          <a:p>
            <a:pPr lvl="1">
              <a:spcBef>
                <a:spcPts val="600"/>
              </a:spcBef>
            </a:pPr>
            <a:r>
              <a:rPr lang="pt-BR" dirty="0"/>
              <a:t>Contínua – entre dois pontos da escala existem infinitos valores</a:t>
            </a:r>
          </a:p>
          <a:p>
            <a:pPr lvl="2">
              <a:spcBef>
                <a:spcPts val="300"/>
              </a:spcBef>
            </a:pPr>
            <a:r>
              <a:rPr lang="pt-BR" dirty="0"/>
              <a:t>Peso, altura</a:t>
            </a:r>
          </a:p>
          <a:p>
            <a:pPr lvl="1">
              <a:spcBef>
                <a:spcPts val="600"/>
              </a:spcBef>
            </a:pPr>
            <a:r>
              <a:rPr lang="pt-BR" dirty="0"/>
              <a:t>Discreta – entre dois pontos da escala existe um número finito de valores</a:t>
            </a:r>
          </a:p>
          <a:p>
            <a:pPr lvl="2">
              <a:spcBef>
                <a:spcPts val="600"/>
              </a:spcBef>
            </a:pPr>
            <a:r>
              <a:rPr lang="pt-BR" dirty="0"/>
              <a:t>Número de dentes cariados, número de pessoas afetadas pelas chuvas, mortalidade por </a:t>
            </a:r>
            <a:r>
              <a:rPr lang="pt-BR" dirty="0" err="1"/>
              <a:t>Covid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384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2F745-8B7F-B246-8B79-5CBEA54A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013065-9988-904F-894A-732A5A3CE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7AD2E67-560C-724E-BB63-04381A597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301334"/>
              </p:ext>
            </p:extLst>
          </p:nvPr>
        </p:nvGraphicFramePr>
        <p:xfrm>
          <a:off x="2430194" y="2284479"/>
          <a:ext cx="7331612" cy="26655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2834">
                  <a:extLst>
                    <a:ext uri="{9D8B030D-6E8A-4147-A177-3AD203B41FA5}">
                      <a16:colId xmlns:a16="http://schemas.microsoft.com/office/drawing/2014/main" val="3789190238"/>
                    </a:ext>
                  </a:extLst>
                </a:gridCol>
                <a:gridCol w="1434904">
                  <a:extLst>
                    <a:ext uri="{9D8B030D-6E8A-4147-A177-3AD203B41FA5}">
                      <a16:colId xmlns:a16="http://schemas.microsoft.com/office/drawing/2014/main" val="3009559107"/>
                    </a:ext>
                  </a:extLst>
                </a:gridCol>
                <a:gridCol w="2733950">
                  <a:extLst>
                    <a:ext uri="{9D8B030D-6E8A-4147-A177-3AD203B41FA5}">
                      <a16:colId xmlns:a16="http://schemas.microsoft.com/office/drawing/2014/main" val="1192898219"/>
                    </a:ext>
                  </a:extLst>
                </a:gridCol>
                <a:gridCol w="2469924">
                  <a:extLst>
                    <a:ext uri="{9D8B030D-6E8A-4147-A177-3AD203B41FA5}">
                      <a16:colId xmlns:a16="http://schemas.microsoft.com/office/drawing/2014/main" val="318082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Response </a:t>
                      </a:r>
                      <a:r>
                        <a:rPr lang="pt-BR" dirty="0" err="1"/>
                        <a:t>Variable</a:t>
                      </a:r>
                      <a:r>
                        <a:rPr lang="pt-BR" dirty="0"/>
                        <a:t> (dependente)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35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Quantitativa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30690"/>
                  </a:ext>
                </a:extLst>
              </a:tr>
              <a:tr h="873891">
                <a:tc rowSpan="2"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solidFill>
                            <a:schemeClr val="tx1"/>
                          </a:solidFill>
                        </a:rPr>
                        <a:t>Explanatory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tx1"/>
                          </a:solidFill>
                        </a:rPr>
                        <a:t>variable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 (independente)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Categórica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 -&gt; C</a:t>
                      </a:r>
                    </a:p>
                    <a:p>
                      <a:pPr algn="ctr"/>
                      <a:r>
                        <a:rPr lang="pt-BR" dirty="0"/>
                        <a:t>Teste de independência </a:t>
                      </a:r>
                      <a:r>
                        <a:rPr lang="pt-BR" dirty="0" err="1"/>
                        <a:t>Qui</a:t>
                      </a:r>
                      <a:r>
                        <a:rPr lang="pt-BR" dirty="0"/>
                        <a:t>-quadrado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 -&gt; </a:t>
                      </a:r>
                      <a:r>
                        <a:rPr lang="pt-BR" dirty="0" err="1"/>
                        <a:t>Q</a:t>
                      </a:r>
                      <a:endParaRPr lang="pt-BR" dirty="0"/>
                    </a:p>
                    <a:p>
                      <a:pPr algn="ctr"/>
                      <a:r>
                        <a:rPr lang="pt-BR" dirty="0"/>
                        <a:t>Análise de </a:t>
                      </a:r>
                      <a:r>
                        <a:rPr lang="pt-BR" dirty="0" err="1"/>
                        <a:t>Variança</a:t>
                      </a:r>
                      <a:r>
                        <a:rPr lang="pt-BR" dirty="0"/>
                        <a:t> (ANOVA)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380732"/>
                  </a:ext>
                </a:extLst>
              </a:tr>
              <a:tr h="1009488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Quantitativa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Q</a:t>
                      </a:r>
                      <a:r>
                        <a:rPr lang="pt-BR" dirty="0"/>
                        <a:t> -&gt; C</a:t>
                      </a:r>
                    </a:p>
                    <a:p>
                      <a:pPr algn="ctr"/>
                      <a:r>
                        <a:rPr lang="pt-BR" dirty="0"/>
                        <a:t>Categorize </a:t>
                      </a:r>
                      <a:r>
                        <a:rPr lang="pt-BR" dirty="0" err="1"/>
                        <a:t>Q</a:t>
                      </a:r>
                      <a:r>
                        <a:rPr lang="pt-BR" dirty="0"/>
                        <a:t> e use </a:t>
                      </a:r>
                      <a:r>
                        <a:rPr lang="pt-BR" dirty="0" err="1"/>
                        <a:t>Qui</a:t>
                      </a:r>
                      <a:r>
                        <a:rPr lang="pt-BR" dirty="0"/>
                        <a:t>-quadrado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Q</a:t>
                      </a:r>
                      <a:r>
                        <a:rPr lang="pt-BR" dirty="0"/>
                        <a:t> -&gt; </a:t>
                      </a:r>
                      <a:r>
                        <a:rPr lang="pt-BR" dirty="0" err="1"/>
                        <a:t>Q</a:t>
                      </a:r>
                      <a:endParaRPr lang="pt-BR" dirty="0"/>
                    </a:p>
                    <a:p>
                      <a:pPr algn="ctr"/>
                      <a:r>
                        <a:rPr lang="pt-BR" dirty="0"/>
                        <a:t>Correlação de Pearson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555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40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pt-BR"/>
              <a:t>Teorema Central do Limite</a:t>
            </a:r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body" idx="1"/>
          </p:nvPr>
        </p:nvSpPr>
        <p:spPr>
          <a:xfrm>
            <a:off x="1603332" y="1633633"/>
            <a:ext cx="10173068" cy="447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pt-BR" dirty="0"/>
              <a:t>Esse teorema afirma que </a:t>
            </a:r>
            <a:r>
              <a:rPr lang="pt-BR" b="1" dirty="0"/>
              <a:t>quando o tamanho da amostra aumenta</a:t>
            </a:r>
            <a:r>
              <a:rPr lang="pt-BR" dirty="0"/>
              <a:t>, a </a:t>
            </a:r>
            <a:r>
              <a:rPr lang="pt-BR" b="1" dirty="0"/>
              <a:t>distribuição amostral</a:t>
            </a:r>
            <a:r>
              <a:rPr lang="pt-BR" dirty="0"/>
              <a:t> da sua </a:t>
            </a:r>
            <a:r>
              <a:rPr lang="pt-BR" b="1" dirty="0"/>
              <a:t>média</a:t>
            </a:r>
            <a:r>
              <a:rPr lang="pt-BR" dirty="0"/>
              <a:t> </a:t>
            </a:r>
            <a:r>
              <a:rPr lang="pt-BR" b="1" dirty="0"/>
              <a:t>aproxima-se</a:t>
            </a:r>
            <a:r>
              <a:rPr lang="pt-BR" dirty="0"/>
              <a:t> cada vez mais de uma </a:t>
            </a:r>
            <a:r>
              <a:rPr lang="pt-BR" b="1" dirty="0"/>
              <a:t>distribuição normal.</a:t>
            </a:r>
            <a:r>
              <a:rPr lang="pt-BR" dirty="0"/>
              <a:t> Este resultado é fundamental na teoria da </a:t>
            </a:r>
            <a:r>
              <a:rPr lang="pt-BR" b="1" dirty="0"/>
              <a:t>inferência estatística</a:t>
            </a:r>
            <a:r>
              <a:rPr lang="pt-BR" dirty="0"/>
              <a:t>.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pt-BR" sz="1600" b="1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Inferência estatística</a:t>
            </a:r>
            <a:r>
              <a:rPr lang="pt-BR" sz="16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é um ramo da </a:t>
            </a:r>
            <a:r>
              <a:rPr lang="pt-BR" sz="1600" b="1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Estatística</a:t>
            </a:r>
            <a:r>
              <a:rPr lang="pt-BR" sz="16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cujo objetivo é fazer afirmações a partir de um conjunto de valores representativo (amostra) sobre um universo (população), assume-se que a população é muito maior do que o conjunto de dados observados, a amostra.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pt-BR"/>
              <a:t>Teorema Central do Limite</a:t>
            </a:r>
            <a:endParaRPr/>
          </a:p>
        </p:txBody>
      </p:sp>
      <p:sp>
        <p:nvSpPr>
          <p:cNvPr id="275" name="Google Shape;275;p36"/>
          <p:cNvSpPr txBox="1">
            <a:spLocks noGrp="1"/>
          </p:cNvSpPr>
          <p:nvPr>
            <p:ph type="body" idx="1"/>
          </p:nvPr>
        </p:nvSpPr>
        <p:spPr>
          <a:xfrm>
            <a:off x="831200" y="1529633"/>
            <a:ext cx="11360800" cy="447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pt-BR"/>
              <a:t>Imagine que temos um problema que os dados seguem uma distribuição exponencial com taxa 2.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276" name="Google Shape;2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233" y="2638033"/>
            <a:ext cx="3396367" cy="2218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733" y="2679293"/>
            <a:ext cx="3396367" cy="221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0033" y="2679306"/>
            <a:ext cx="3396367" cy="2218027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6"/>
          <p:cNvSpPr txBox="1"/>
          <p:nvPr/>
        </p:nvSpPr>
        <p:spPr>
          <a:xfrm>
            <a:off x="1916566" y="4897316"/>
            <a:ext cx="22712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tam. amostra = 2</a:t>
            </a:r>
            <a:endParaRPr sz="2400" dirty="0"/>
          </a:p>
        </p:txBody>
      </p:sp>
      <p:sp>
        <p:nvSpPr>
          <p:cNvPr id="280" name="Google Shape;280;p36"/>
          <p:cNvSpPr txBox="1"/>
          <p:nvPr/>
        </p:nvSpPr>
        <p:spPr>
          <a:xfrm>
            <a:off x="5366299" y="4938949"/>
            <a:ext cx="22712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tam. amostra = 10</a:t>
            </a:r>
            <a:endParaRPr sz="2400"/>
          </a:p>
        </p:txBody>
      </p:sp>
      <p:sp>
        <p:nvSpPr>
          <p:cNvPr id="281" name="Google Shape;281;p36"/>
          <p:cNvSpPr txBox="1"/>
          <p:nvPr/>
        </p:nvSpPr>
        <p:spPr>
          <a:xfrm>
            <a:off x="8942616" y="4938949"/>
            <a:ext cx="22712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tam. amostra = 30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>
            <a:spLocks noGrp="1"/>
          </p:cNvSpPr>
          <p:nvPr>
            <p:ph type="title"/>
          </p:nvPr>
        </p:nvSpPr>
        <p:spPr>
          <a:xfrm>
            <a:off x="1462110" y="421233"/>
            <a:ext cx="10314289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pt-BR" dirty="0"/>
              <a:t>Teorema Central do Limite</a:t>
            </a:r>
            <a:endParaRPr dirty="0"/>
          </a:p>
        </p:txBody>
      </p:sp>
      <p:sp>
        <p:nvSpPr>
          <p:cNvPr id="287" name="Google Shape;287;p37"/>
          <p:cNvSpPr txBox="1">
            <a:spLocks noGrp="1"/>
          </p:cNvSpPr>
          <p:nvPr>
            <p:ph type="body" idx="1"/>
          </p:nvPr>
        </p:nvSpPr>
        <p:spPr>
          <a:xfrm>
            <a:off x="1540669" y="1529633"/>
            <a:ext cx="10370329" cy="447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Imagine que temos um problema que os dados seguem uma distribuição exponencial com taxa 2.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288" name="Google Shape;288;p37"/>
          <p:cNvSpPr txBox="1"/>
          <p:nvPr/>
        </p:nvSpPr>
        <p:spPr>
          <a:xfrm>
            <a:off x="7646514" y="5040900"/>
            <a:ext cx="2888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tam. amostra = 1000</a:t>
            </a:r>
            <a:endParaRPr sz="2400"/>
          </a:p>
        </p:txBody>
      </p:sp>
      <p:pic>
        <p:nvPicPr>
          <p:cNvPr id="289" name="Google Shape;2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111" y="2822867"/>
            <a:ext cx="3513100" cy="2294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244" y="2822867"/>
            <a:ext cx="3513100" cy="2276837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7"/>
          <p:cNvSpPr txBox="1"/>
          <p:nvPr/>
        </p:nvSpPr>
        <p:spPr>
          <a:xfrm>
            <a:off x="1844481" y="5117133"/>
            <a:ext cx="2888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tam. amostra = 50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>
            <a:spLocks noGrp="1"/>
          </p:cNvSpPr>
          <p:nvPr>
            <p:ph type="title"/>
          </p:nvPr>
        </p:nvSpPr>
        <p:spPr>
          <a:xfrm>
            <a:off x="1465544" y="421233"/>
            <a:ext cx="10310855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pt-BR" dirty="0"/>
              <a:t>Teorema Central do Limite</a:t>
            </a:r>
            <a:endParaRPr dirty="0"/>
          </a:p>
        </p:txBody>
      </p:sp>
      <p:sp>
        <p:nvSpPr>
          <p:cNvPr id="297" name="Google Shape;297;p38"/>
          <p:cNvSpPr txBox="1">
            <a:spLocks noGrp="1"/>
          </p:cNvSpPr>
          <p:nvPr>
            <p:ph type="body" idx="1"/>
          </p:nvPr>
        </p:nvSpPr>
        <p:spPr>
          <a:xfrm>
            <a:off x="1465544" y="1553883"/>
            <a:ext cx="11360800" cy="447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Imagine que temos um problema que os dados seguem uma distribuição exponencial com taxa 2.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pic>
        <p:nvPicPr>
          <p:cNvPr id="298" name="Google Shape;2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000" y="2108989"/>
            <a:ext cx="4826000" cy="32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8"/>
          <p:cNvSpPr txBox="1"/>
          <p:nvPr/>
        </p:nvSpPr>
        <p:spPr>
          <a:xfrm>
            <a:off x="1678055" y="5395359"/>
            <a:ext cx="9620421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Quanto maior a amostra, menor o desvio padrão no gráfico de amostras</a:t>
            </a: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pt-BR"/>
              <a:t>Revisão do Teorema Central do Limite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5165" y="2751745"/>
            <a:ext cx="3075435" cy="176836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170867" y="4407500"/>
            <a:ext cx="26748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PDF qualquer</a:t>
            </a:r>
            <a:endParaRPr sz="2400"/>
          </a:p>
        </p:txBody>
      </p:sp>
      <p:sp>
        <p:nvSpPr>
          <p:cNvPr id="77" name="Google Shape;77;p15"/>
          <p:cNvSpPr/>
          <p:nvPr/>
        </p:nvSpPr>
        <p:spPr>
          <a:xfrm>
            <a:off x="4253511" y="2867160"/>
            <a:ext cx="134800" cy="134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8" name="Google Shape;78;p15"/>
          <p:cNvSpPr/>
          <p:nvPr/>
        </p:nvSpPr>
        <p:spPr>
          <a:xfrm>
            <a:off x="4253511" y="3162593"/>
            <a:ext cx="134800" cy="134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" name="Google Shape;79;p15"/>
          <p:cNvSpPr/>
          <p:nvPr/>
        </p:nvSpPr>
        <p:spPr>
          <a:xfrm>
            <a:off x="4459177" y="2867160"/>
            <a:ext cx="134800" cy="134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" name="Google Shape;80;p15"/>
          <p:cNvSpPr/>
          <p:nvPr/>
        </p:nvSpPr>
        <p:spPr>
          <a:xfrm>
            <a:off x="4459177" y="3162593"/>
            <a:ext cx="134800" cy="134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" name="Google Shape;81;p15"/>
          <p:cNvSpPr/>
          <p:nvPr/>
        </p:nvSpPr>
        <p:spPr>
          <a:xfrm>
            <a:off x="4664844" y="3027793"/>
            <a:ext cx="134800" cy="134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" name="Google Shape;82;p15"/>
          <p:cNvSpPr/>
          <p:nvPr/>
        </p:nvSpPr>
        <p:spPr>
          <a:xfrm>
            <a:off x="4207977" y="2790493"/>
            <a:ext cx="637200" cy="58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Google Shape;83;p15"/>
          <p:cNvSpPr/>
          <p:nvPr/>
        </p:nvSpPr>
        <p:spPr>
          <a:xfrm>
            <a:off x="4253511" y="3707693"/>
            <a:ext cx="134800" cy="13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" name="Google Shape;84;p15"/>
          <p:cNvSpPr/>
          <p:nvPr/>
        </p:nvSpPr>
        <p:spPr>
          <a:xfrm>
            <a:off x="4253511" y="4003127"/>
            <a:ext cx="134800" cy="13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" name="Google Shape;85;p15"/>
          <p:cNvSpPr/>
          <p:nvPr/>
        </p:nvSpPr>
        <p:spPr>
          <a:xfrm>
            <a:off x="4459177" y="3707693"/>
            <a:ext cx="134800" cy="13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6" name="Google Shape;86;p15"/>
          <p:cNvSpPr/>
          <p:nvPr/>
        </p:nvSpPr>
        <p:spPr>
          <a:xfrm>
            <a:off x="4459177" y="4003127"/>
            <a:ext cx="134800" cy="13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7" name="Google Shape;87;p15"/>
          <p:cNvSpPr/>
          <p:nvPr/>
        </p:nvSpPr>
        <p:spPr>
          <a:xfrm>
            <a:off x="4664844" y="3868327"/>
            <a:ext cx="134800" cy="13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" name="Google Shape;88;p15"/>
          <p:cNvSpPr/>
          <p:nvPr/>
        </p:nvSpPr>
        <p:spPr>
          <a:xfrm>
            <a:off x="4253511" y="4548227"/>
            <a:ext cx="134800" cy="134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" name="Google Shape;89;p15"/>
          <p:cNvSpPr/>
          <p:nvPr/>
        </p:nvSpPr>
        <p:spPr>
          <a:xfrm>
            <a:off x="4253511" y="4843660"/>
            <a:ext cx="134800" cy="134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Google Shape;90;p15"/>
          <p:cNvSpPr/>
          <p:nvPr/>
        </p:nvSpPr>
        <p:spPr>
          <a:xfrm>
            <a:off x="4459177" y="4548227"/>
            <a:ext cx="134800" cy="134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Google Shape;91;p15"/>
          <p:cNvSpPr/>
          <p:nvPr/>
        </p:nvSpPr>
        <p:spPr>
          <a:xfrm>
            <a:off x="4459177" y="4843660"/>
            <a:ext cx="134800" cy="134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Google Shape;92;p15"/>
          <p:cNvSpPr/>
          <p:nvPr/>
        </p:nvSpPr>
        <p:spPr>
          <a:xfrm>
            <a:off x="4664844" y="4708860"/>
            <a:ext cx="134800" cy="134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Google Shape;93;p15"/>
          <p:cNvSpPr/>
          <p:nvPr/>
        </p:nvSpPr>
        <p:spPr>
          <a:xfrm>
            <a:off x="4253511" y="5388793"/>
            <a:ext cx="134800" cy="134800"/>
          </a:xfrm>
          <a:prstGeom prst="ellipse">
            <a:avLst/>
          </a:prstGeom>
          <a:solidFill>
            <a:srgbClr val="274E1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Google Shape;94;p15"/>
          <p:cNvSpPr/>
          <p:nvPr/>
        </p:nvSpPr>
        <p:spPr>
          <a:xfrm>
            <a:off x="4253511" y="5684227"/>
            <a:ext cx="134800" cy="134800"/>
          </a:xfrm>
          <a:prstGeom prst="ellipse">
            <a:avLst/>
          </a:prstGeom>
          <a:solidFill>
            <a:srgbClr val="274E1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" name="Google Shape;95;p15"/>
          <p:cNvSpPr/>
          <p:nvPr/>
        </p:nvSpPr>
        <p:spPr>
          <a:xfrm>
            <a:off x="4459177" y="5388793"/>
            <a:ext cx="134800" cy="134800"/>
          </a:xfrm>
          <a:prstGeom prst="ellipse">
            <a:avLst/>
          </a:prstGeom>
          <a:solidFill>
            <a:srgbClr val="274E1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Google Shape;96;p15"/>
          <p:cNvSpPr/>
          <p:nvPr/>
        </p:nvSpPr>
        <p:spPr>
          <a:xfrm>
            <a:off x="4459177" y="5684227"/>
            <a:ext cx="134800" cy="134800"/>
          </a:xfrm>
          <a:prstGeom prst="ellipse">
            <a:avLst/>
          </a:prstGeom>
          <a:solidFill>
            <a:srgbClr val="274E1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Google Shape;97;p15"/>
          <p:cNvSpPr/>
          <p:nvPr/>
        </p:nvSpPr>
        <p:spPr>
          <a:xfrm>
            <a:off x="4664844" y="5549427"/>
            <a:ext cx="134800" cy="134800"/>
          </a:xfrm>
          <a:prstGeom prst="ellipse">
            <a:avLst/>
          </a:prstGeom>
          <a:solidFill>
            <a:srgbClr val="274E1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Google Shape;98;p15"/>
          <p:cNvSpPr/>
          <p:nvPr/>
        </p:nvSpPr>
        <p:spPr>
          <a:xfrm>
            <a:off x="4207977" y="3631009"/>
            <a:ext cx="637200" cy="58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Google Shape;99;p15"/>
          <p:cNvSpPr/>
          <p:nvPr/>
        </p:nvSpPr>
        <p:spPr>
          <a:xfrm>
            <a:off x="4207977" y="4471543"/>
            <a:ext cx="637200" cy="58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Google Shape;100;p15"/>
          <p:cNvSpPr/>
          <p:nvPr/>
        </p:nvSpPr>
        <p:spPr>
          <a:xfrm>
            <a:off x="4207977" y="5312093"/>
            <a:ext cx="637200" cy="58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Google Shape;101;p15"/>
          <p:cNvSpPr txBox="1"/>
          <p:nvPr/>
        </p:nvSpPr>
        <p:spPr>
          <a:xfrm>
            <a:off x="3076944" y="5979660"/>
            <a:ext cx="2612000" cy="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2400"/>
              <a:t>Amostras da PDF</a:t>
            </a:r>
            <a:endParaRPr sz="2400"/>
          </a:p>
        </p:txBody>
      </p:sp>
      <p:sp>
        <p:nvSpPr>
          <p:cNvPr id="102" name="Google Shape;102;p15"/>
          <p:cNvSpPr/>
          <p:nvPr/>
        </p:nvSpPr>
        <p:spPr>
          <a:xfrm>
            <a:off x="1256167" y="2644333"/>
            <a:ext cx="2612000" cy="732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Google Shape;103;p15"/>
          <p:cNvSpPr txBox="1"/>
          <p:nvPr/>
        </p:nvSpPr>
        <p:spPr>
          <a:xfrm>
            <a:off x="1872369" y="1754435"/>
            <a:ext cx="2782400" cy="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Geração de Amostras</a:t>
            </a:r>
            <a:endParaRPr sz="2400" dirty="0"/>
          </a:p>
        </p:txBody>
      </p:sp>
      <p:sp>
        <p:nvSpPr>
          <p:cNvPr id="104" name="Google Shape;104;p15"/>
          <p:cNvSpPr txBox="1"/>
          <p:nvPr/>
        </p:nvSpPr>
        <p:spPr>
          <a:xfrm>
            <a:off x="6099629" y="2703245"/>
            <a:ext cx="794400" cy="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X</a:t>
            </a:r>
            <a:r>
              <a:rPr lang="pt-BR" sz="2400" baseline="-25000"/>
              <a:t>1</a:t>
            </a:r>
            <a:endParaRPr sz="2400" baseline="-25000"/>
          </a:p>
        </p:txBody>
      </p:sp>
      <p:cxnSp>
        <p:nvCxnSpPr>
          <p:cNvPr id="105" name="Google Shape;105;p15"/>
          <p:cNvCxnSpPr/>
          <p:nvPr/>
        </p:nvCxnSpPr>
        <p:spPr>
          <a:xfrm>
            <a:off x="6175787" y="2854112"/>
            <a:ext cx="278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5"/>
          <p:cNvSpPr txBox="1"/>
          <p:nvPr/>
        </p:nvSpPr>
        <p:spPr>
          <a:xfrm>
            <a:off x="6099629" y="3617979"/>
            <a:ext cx="794400" cy="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>
                <a:solidFill>
                  <a:srgbClr val="FF0000"/>
                </a:solidFill>
              </a:rPr>
              <a:t>X</a:t>
            </a:r>
            <a:r>
              <a:rPr lang="pt-BR" sz="2400" baseline="-25000">
                <a:solidFill>
                  <a:srgbClr val="FF0000"/>
                </a:solidFill>
              </a:rPr>
              <a:t>2</a:t>
            </a:r>
            <a:endParaRPr sz="2400" baseline="-25000">
              <a:solidFill>
                <a:srgbClr val="FF0000"/>
              </a:solidFill>
            </a:endParaRPr>
          </a:p>
        </p:txBody>
      </p:sp>
      <p:cxnSp>
        <p:nvCxnSpPr>
          <p:cNvPr id="107" name="Google Shape;107;p15"/>
          <p:cNvCxnSpPr/>
          <p:nvPr/>
        </p:nvCxnSpPr>
        <p:spPr>
          <a:xfrm>
            <a:off x="6175787" y="3768845"/>
            <a:ext cx="278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5"/>
          <p:cNvSpPr txBox="1"/>
          <p:nvPr/>
        </p:nvSpPr>
        <p:spPr>
          <a:xfrm>
            <a:off x="6099629" y="4520112"/>
            <a:ext cx="794400" cy="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>
                <a:solidFill>
                  <a:srgbClr val="0000FF"/>
                </a:solidFill>
              </a:rPr>
              <a:t>X</a:t>
            </a:r>
            <a:r>
              <a:rPr lang="pt-BR" sz="2400" baseline="-25000">
                <a:solidFill>
                  <a:srgbClr val="0000FF"/>
                </a:solidFill>
              </a:rPr>
              <a:t>3</a:t>
            </a:r>
            <a:endParaRPr sz="2400" baseline="-25000">
              <a:solidFill>
                <a:srgbClr val="0000FF"/>
              </a:solidFill>
            </a:endParaRPr>
          </a:p>
        </p:txBody>
      </p:sp>
      <p:cxnSp>
        <p:nvCxnSpPr>
          <p:cNvPr id="109" name="Google Shape;109;p15"/>
          <p:cNvCxnSpPr/>
          <p:nvPr/>
        </p:nvCxnSpPr>
        <p:spPr>
          <a:xfrm>
            <a:off x="6175787" y="4670979"/>
            <a:ext cx="2784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5"/>
          <p:cNvSpPr txBox="1"/>
          <p:nvPr/>
        </p:nvSpPr>
        <p:spPr>
          <a:xfrm>
            <a:off x="6099629" y="5373579"/>
            <a:ext cx="794400" cy="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>
                <a:solidFill>
                  <a:srgbClr val="274E13"/>
                </a:solidFill>
              </a:rPr>
              <a:t>X</a:t>
            </a:r>
            <a:r>
              <a:rPr lang="pt-BR" sz="2400" baseline="-25000">
                <a:solidFill>
                  <a:srgbClr val="274E13"/>
                </a:solidFill>
              </a:rPr>
              <a:t>4</a:t>
            </a:r>
            <a:endParaRPr sz="2400" baseline="-25000">
              <a:solidFill>
                <a:srgbClr val="274E13"/>
              </a:solidFill>
            </a:endParaRPr>
          </a:p>
        </p:txBody>
      </p:sp>
      <p:cxnSp>
        <p:nvCxnSpPr>
          <p:cNvPr id="111" name="Google Shape;111;p15"/>
          <p:cNvCxnSpPr/>
          <p:nvPr/>
        </p:nvCxnSpPr>
        <p:spPr>
          <a:xfrm>
            <a:off x="6175787" y="5524445"/>
            <a:ext cx="2784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5"/>
          <p:cNvSpPr/>
          <p:nvPr/>
        </p:nvSpPr>
        <p:spPr>
          <a:xfrm>
            <a:off x="5196044" y="3962660"/>
            <a:ext cx="637200" cy="50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Google Shape;113;p15"/>
          <p:cNvSpPr txBox="1"/>
          <p:nvPr/>
        </p:nvSpPr>
        <p:spPr>
          <a:xfrm>
            <a:off x="5367642" y="5881784"/>
            <a:ext cx="2715259" cy="8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2400" dirty="0"/>
              <a:t>Média das amostras</a:t>
            </a:r>
            <a:endParaRPr sz="2400" dirty="0"/>
          </a:p>
        </p:txBody>
      </p:sp>
      <p:pic>
        <p:nvPicPr>
          <p:cNvPr id="114" name="Google Shape;114;p15" descr="Resultado de imagem para normal curv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9715" y="2370300"/>
            <a:ext cx="3403320" cy="122286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/>
          <p:nvPr/>
        </p:nvSpPr>
        <p:spPr>
          <a:xfrm>
            <a:off x="7113711" y="3962660"/>
            <a:ext cx="637200" cy="50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6" name="Google Shape;116;p15"/>
          <p:cNvSpPr txBox="1"/>
          <p:nvPr/>
        </p:nvSpPr>
        <p:spPr>
          <a:xfrm>
            <a:off x="9644833" y="3518667"/>
            <a:ext cx="732800" cy="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/>
              <a:t>X</a:t>
            </a:r>
            <a:r>
              <a:rPr lang="pt-BR" sz="2400" baseline="-25000"/>
              <a:t>1</a:t>
            </a:r>
            <a:endParaRPr sz="2400" baseline="-25000"/>
          </a:p>
        </p:txBody>
      </p:sp>
      <p:cxnSp>
        <p:nvCxnSpPr>
          <p:cNvPr id="117" name="Google Shape;117;p15"/>
          <p:cNvCxnSpPr/>
          <p:nvPr/>
        </p:nvCxnSpPr>
        <p:spPr>
          <a:xfrm>
            <a:off x="9715100" y="3625405"/>
            <a:ext cx="256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15"/>
          <p:cNvSpPr txBox="1"/>
          <p:nvPr/>
        </p:nvSpPr>
        <p:spPr>
          <a:xfrm>
            <a:off x="11048987" y="3502283"/>
            <a:ext cx="794400" cy="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>
                <a:solidFill>
                  <a:srgbClr val="FF0000"/>
                </a:solidFill>
              </a:rPr>
              <a:t>X</a:t>
            </a:r>
            <a:r>
              <a:rPr lang="pt-BR" sz="2400" baseline="-25000">
                <a:solidFill>
                  <a:srgbClr val="FF0000"/>
                </a:solidFill>
              </a:rPr>
              <a:t>2</a:t>
            </a:r>
            <a:endParaRPr sz="2400" baseline="-25000">
              <a:solidFill>
                <a:srgbClr val="FF0000"/>
              </a:solidFill>
            </a:endParaRPr>
          </a:p>
        </p:txBody>
      </p:sp>
      <p:cxnSp>
        <p:nvCxnSpPr>
          <p:cNvPr id="119" name="Google Shape;119;p15"/>
          <p:cNvCxnSpPr/>
          <p:nvPr/>
        </p:nvCxnSpPr>
        <p:spPr>
          <a:xfrm>
            <a:off x="11125144" y="3653149"/>
            <a:ext cx="278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15"/>
          <p:cNvSpPr txBox="1"/>
          <p:nvPr/>
        </p:nvSpPr>
        <p:spPr>
          <a:xfrm>
            <a:off x="10173783" y="3487184"/>
            <a:ext cx="794400" cy="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>
                <a:solidFill>
                  <a:srgbClr val="0000FF"/>
                </a:solidFill>
              </a:rPr>
              <a:t>X</a:t>
            </a:r>
            <a:r>
              <a:rPr lang="pt-BR" sz="2400" baseline="-25000">
                <a:solidFill>
                  <a:srgbClr val="0000FF"/>
                </a:solidFill>
              </a:rPr>
              <a:t>3</a:t>
            </a:r>
            <a:endParaRPr sz="2400" baseline="-25000">
              <a:solidFill>
                <a:srgbClr val="0000FF"/>
              </a:solidFill>
            </a:endParaRPr>
          </a:p>
        </p:txBody>
      </p:sp>
      <p:cxnSp>
        <p:nvCxnSpPr>
          <p:cNvPr id="121" name="Google Shape;121;p15"/>
          <p:cNvCxnSpPr/>
          <p:nvPr/>
        </p:nvCxnSpPr>
        <p:spPr>
          <a:xfrm>
            <a:off x="10249940" y="3638051"/>
            <a:ext cx="2784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5"/>
          <p:cNvSpPr txBox="1"/>
          <p:nvPr/>
        </p:nvSpPr>
        <p:spPr>
          <a:xfrm>
            <a:off x="9049705" y="3485784"/>
            <a:ext cx="794400" cy="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>
                <a:solidFill>
                  <a:srgbClr val="274E13"/>
                </a:solidFill>
              </a:rPr>
              <a:t>X</a:t>
            </a:r>
            <a:r>
              <a:rPr lang="pt-BR" sz="2400" baseline="-25000">
                <a:solidFill>
                  <a:srgbClr val="274E13"/>
                </a:solidFill>
              </a:rPr>
              <a:t>4</a:t>
            </a:r>
            <a:endParaRPr sz="2400" baseline="-25000">
              <a:solidFill>
                <a:srgbClr val="274E13"/>
              </a:solidFill>
            </a:endParaRPr>
          </a:p>
        </p:txBody>
      </p:sp>
      <p:cxnSp>
        <p:nvCxnSpPr>
          <p:cNvPr id="123" name="Google Shape;123;p15"/>
          <p:cNvCxnSpPr/>
          <p:nvPr/>
        </p:nvCxnSpPr>
        <p:spPr>
          <a:xfrm>
            <a:off x="9125861" y="3636651"/>
            <a:ext cx="2784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/>
          <p:nvPr/>
        </p:nvCxnSpPr>
        <p:spPr>
          <a:xfrm flipH="1">
            <a:off x="9241100" y="3120333"/>
            <a:ext cx="8800" cy="458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5"/>
          <p:cNvCxnSpPr/>
          <p:nvPr/>
        </p:nvCxnSpPr>
        <p:spPr>
          <a:xfrm>
            <a:off x="9842705" y="2584084"/>
            <a:ext cx="1600" cy="990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5"/>
          <p:cNvCxnSpPr/>
          <p:nvPr/>
        </p:nvCxnSpPr>
        <p:spPr>
          <a:xfrm>
            <a:off x="10377205" y="2571151"/>
            <a:ext cx="1600" cy="990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5"/>
          <p:cNvCxnSpPr/>
          <p:nvPr/>
        </p:nvCxnSpPr>
        <p:spPr>
          <a:xfrm flipH="1">
            <a:off x="11260572" y="3319317"/>
            <a:ext cx="1200" cy="23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15"/>
          <p:cNvSpPr txBox="1"/>
          <p:nvPr/>
        </p:nvSpPr>
        <p:spPr>
          <a:xfrm>
            <a:off x="8605367" y="4003133"/>
            <a:ext cx="3504000" cy="2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400" dirty="0"/>
              <a:t>As médias das amostras seguem uma distribuição Normal com média da PDF que as originou e desvio padrão    </a:t>
            </a:r>
            <a:endParaRPr sz="2400" dirty="0"/>
          </a:p>
        </p:txBody>
      </p:sp>
      <p:pic>
        <p:nvPicPr>
          <p:cNvPr id="129" name="Google Shape;12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81755" y="6048864"/>
            <a:ext cx="1225349" cy="5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Background Gray Rectangle">
            <a:extLst>
              <a:ext uri="{FF2B5EF4-FFF2-40B4-BE49-F238E27FC236}">
                <a16:creationId xmlns:a16="http://schemas.microsoft.com/office/drawing/2014/main" id="{B103F26A-B02C-4135-96B0-37912A33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23A3A0-1AEE-4C9F-9577-A624AA5BD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3E0691A-3834-41DB-B58A-F0D41ACA4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1444752" y="680192"/>
            <a:ext cx="3967842" cy="5199708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r>
              <a:rPr lang="pt-BR" sz="3600" dirty="0"/>
              <a:t>Revisão do Teorema Central do Limite</a:t>
            </a:r>
          </a:p>
        </p:txBody>
      </p:sp>
      <p:sp>
        <p:nvSpPr>
          <p:cNvPr id="135" name="Google Shape;135;p16"/>
          <p:cNvSpPr txBox="1">
            <a:spLocks noGrp="1"/>
          </p:cNvSpPr>
          <p:nvPr>
            <p:ph idx="1"/>
          </p:nvPr>
        </p:nvSpPr>
        <p:spPr>
          <a:xfrm>
            <a:off x="6095999" y="680191"/>
            <a:ext cx="5803727" cy="5199708"/>
          </a:xfrm>
          <a:prstGeom prst="rect">
            <a:avLst/>
          </a:prstGeom>
        </p:spPr>
        <p:txBody>
          <a:bodyPr spcFirstLastPara="1" vert="horz" lIns="121900" tIns="121900" rIns="121900" bIns="121900" rtlCol="0" anchor="ctr" anchorCtr="0">
            <a:normAutofit/>
          </a:bodyPr>
          <a:lstStyle/>
          <a:p>
            <a:pPr marL="0" indent="0">
              <a:buNone/>
            </a:pPr>
            <a:r>
              <a:rPr lang="pt-BR" sz="1800" dirty="0"/>
              <a:t>Uma vez que eu saiba </a:t>
            </a:r>
            <a:r>
              <a:rPr lang="pt-BR" sz="1800" b="1" dirty="0"/>
              <a:t>o comportamento de uma população</a:t>
            </a:r>
            <a:r>
              <a:rPr lang="pt-BR" sz="1800" dirty="0"/>
              <a:t> (a distribuição mais seus parâmetros) eu sei </a:t>
            </a:r>
            <a:r>
              <a:rPr lang="pt-BR" sz="1800" b="1" dirty="0"/>
              <a:t>PREVIAMENTE como é o comportamento das amostras</a:t>
            </a:r>
            <a:r>
              <a:rPr lang="pt-BR" sz="1800" dirty="0"/>
              <a:t> originárias desta população.</a:t>
            </a:r>
          </a:p>
          <a:p>
            <a:pPr marL="0" indent="0">
              <a:spcBef>
                <a:spcPts val="2133"/>
              </a:spcBef>
              <a:buNone/>
            </a:pPr>
            <a:r>
              <a:rPr lang="pt-BR" sz="1800" dirty="0"/>
              <a:t>Exemplo, considere que eu pegue uma amostra de tamanho 15 e tire a média dela. Essa amostra veio dos dados de salário da população brasileira (média de R$1.200,00 e </a:t>
            </a:r>
            <a:r>
              <a:rPr lang="pt-BR" sz="1800" dirty="0" err="1"/>
              <a:t>std</a:t>
            </a:r>
            <a:r>
              <a:rPr lang="pt-BR" sz="1800" dirty="0"/>
              <a:t> de </a:t>
            </a:r>
            <a:r>
              <a:rPr lang="pt-BR" sz="1800" dirty="0" err="1"/>
              <a:t>R</a:t>
            </a:r>
            <a:r>
              <a:rPr lang="pt-BR" sz="1800" dirty="0"/>
              <a:t>$ 800). Qual a chance de eu pegar uma amostra com média </a:t>
            </a:r>
            <a:r>
              <a:rPr lang="pt-BR" sz="1800" dirty="0" err="1"/>
              <a:t>R</a:t>
            </a:r>
            <a:r>
              <a:rPr lang="pt-BR" sz="1800" dirty="0"/>
              <a:t>$ 30.000,00 ?</a:t>
            </a: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lang="pt-BR" sz="18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29BD279-68D6-4374-A25D-044358249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A223393-D916-47A5-833D-85E9ECDA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1939</Words>
  <Application>Microsoft Macintosh PowerPoint</Application>
  <PresentationFormat>Widescreen</PresentationFormat>
  <Paragraphs>212</Paragraphs>
  <Slides>35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2" baseType="lpstr">
      <vt:lpstr>Arial</vt:lpstr>
      <vt:lpstr>Calibri</vt:lpstr>
      <vt:lpstr>Dante (Headings)2</vt:lpstr>
      <vt:lpstr>Georgia Pro</vt:lpstr>
      <vt:lpstr>Helvetica Neue Medium</vt:lpstr>
      <vt:lpstr>Wingdings 2</vt:lpstr>
      <vt:lpstr>OffsetVTI</vt:lpstr>
      <vt:lpstr>Análise de Dados Testes Estatísticos</vt:lpstr>
      <vt:lpstr>Lei dos Grandes Números</vt:lpstr>
      <vt:lpstr>Lei dos Grandes Números</vt:lpstr>
      <vt:lpstr>Teorema Central do Limite</vt:lpstr>
      <vt:lpstr>Teorema Central do Limite</vt:lpstr>
      <vt:lpstr>Teorema Central do Limite</vt:lpstr>
      <vt:lpstr>Teorema Central do Limite</vt:lpstr>
      <vt:lpstr>Revisão do Teorema Central do Limite</vt:lpstr>
      <vt:lpstr>Revisão do Teorema Central do Limite</vt:lpstr>
      <vt:lpstr>Revisão do Teorema Central do Limite</vt:lpstr>
      <vt:lpstr>Revisão do Teorema Central do Limite</vt:lpstr>
      <vt:lpstr>Diferença entre Parâmetros  e Estimadores</vt:lpstr>
      <vt:lpstr>Diferença entre Parâmetros  e Estimadores</vt:lpstr>
      <vt:lpstr>Diferença entre Parâmetros  e Estimadores</vt:lpstr>
      <vt:lpstr>Diferença entre Parâmetros  e Estimadores</vt:lpstr>
      <vt:lpstr>Teste de Hipóteses </vt:lpstr>
      <vt:lpstr>Teste de Hipóteses </vt:lpstr>
      <vt:lpstr>Teste de Hipóteses </vt:lpstr>
      <vt:lpstr>Teste de Hipóteses </vt:lpstr>
      <vt:lpstr>Teste de Hipóteses </vt:lpstr>
      <vt:lpstr>Teste de Hipóteses </vt:lpstr>
      <vt:lpstr>Teste de Hipóteses </vt:lpstr>
      <vt:lpstr>Teste de Hipóteses </vt:lpstr>
      <vt:lpstr>Valor-p (p-value)</vt:lpstr>
      <vt:lpstr>Teste de Hipóteses </vt:lpstr>
      <vt:lpstr>Teste de Hipóteses </vt:lpstr>
      <vt:lpstr>Teste de Hipóteses </vt:lpstr>
      <vt:lpstr>Teste de Hipóteses </vt:lpstr>
      <vt:lpstr>Teste de Hipóteses </vt:lpstr>
      <vt:lpstr>Teste de Hipóteses</vt:lpstr>
      <vt:lpstr>Teste de Hipóteses </vt:lpstr>
      <vt:lpstr>Teste de Hipóteses </vt:lpstr>
      <vt:lpstr>Escolhendo o teste estatístico mais adequado</vt:lpstr>
      <vt:lpstr>Lembrando tipos de variáveis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</dc:title>
  <dc:creator>RAFAEL ELIAS DE LIMA ESCALFONI</dc:creator>
  <cp:lastModifiedBy>RAFAEL ELIAS DE LIMA ESCALFONI</cp:lastModifiedBy>
  <cp:revision>3</cp:revision>
  <dcterms:created xsi:type="dcterms:W3CDTF">2021-12-15T16:26:58Z</dcterms:created>
  <dcterms:modified xsi:type="dcterms:W3CDTF">2022-06-23T21:06:34Z</dcterms:modified>
</cp:coreProperties>
</file>