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34170-FD42-554C-BF3C-D1DC7744EE0C}" v="2" dt="2022-05-05T21:05:58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590"/>
  </p:normalViewPr>
  <p:slideViewPr>
    <p:cSldViewPr snapToGrid="0" snapToObjects="1">
      <p:cViewPr varScale="1">
        <p:scale>
          <a:sx n="71" d="100"/>
          <a:sy n="71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A9034170-FD42-554C-BF3C-D1DC7744EE0C}"/>
    <pc:docChg chg="custSel addSld delSld modSld">
      <pc:chgData name="RAFAEL ELIAS DE LIMA ESCALFONI" userId="77e1fd9a-a5e0-466f-b856-a830925030ce" providerId="ADAL" clId="{A9034170-FD42-554C-BF3C-D1DC7744EE0C}" dt="2022-05-05T21:06:03.315" v="33" actId="26606"/>
      <pc:docMkLst>
        <pc:docMk/>
      </pc:docMkLst>
      <pc:sldChg chg="new del">
        <pc:chgData name="RAFAEL ELIAS DE LIMA ESCALFONI" userId="77e1fd9a-a5e0-466f-b856-a830925030ce" providerId="ADAL" clId="{A9034170-FD42-554C-BF3C-D1DC7744EE0C}" dt="2022-05-05T21:05:38.753" v="2" actId="2696"/>
        <pc:sldMkLst>
          <pc:docMk/>
          <pc:sldMk cId="1618249634" sldId="283"/>
        </pc:sldMkLst>
      </pc:sldChg>
      <pc:sldChg chg="addSp modSp new mod setBg">
        <pc:chgData name="RAFAEL ELIAS DE LIMA ESCALFONI" userId="77e1fd9a-a5e0-466f-b856-a830925030ce" providerId="ADAL" clId="{A9034170-FD42-554C-BF3C-D1DC7744EE0C}" dt="2022-05-05T21:06:03.315" v="33" actId="26606"/>
        <pc:sldMkLst>
          <pc:docMk/>
          <pc:sldMk cId="1377609259" sldId="284"/>
        </pc:sldMkLst>
        <pc:spChg chg="mod">
          <ac:chgData name="RAFAEL ELIAS DE LIMA ESCALFONI" userId="77e1fd9a-a5e0-466f-b856-a830925030ce" providerId="ADAL" clId="{A9034170-FD42-554C-BF3C-D1DC7744EE0C}" dt="2022-05-05T21:06:03.315" v="33" actId="26606"/>
          <ac:spMkLst>
            <pc:docMk/>
            <pc:sldMk cId="1377609259" sldId="284"/>
            <ac:spMk id="2" creationId="{4CFDE5C5-015C-7C4D-BC15-00EA7097FC6D}"/>
          </ac:spMkLst>
        </pc:spChg>
        <pc:spChg chg="mod">
          <ac:chgData name="RAFAEL ELIAS DE LIMA ESCALFONI" userId="77e1fd9a-a5e0-466f-b856-a830925030ce" providerId="ADAL" clId="{A9034170-FD42-554C-BF3C-D1DC7744EE0C}" dt="2022-05-05T21:06:03.315" v="33" actId="26606"/>
          <ac:spMkLst>
            <pc:docMk/>
            <pc:sldMk cId="1377609259" sldId="284"/>
            <ac:spMk id="3" creationId="{4A24EDFC-A845-EF4E-BBCA-D9AB16D81AF3}"/>
          </ac:spMkLst>
        </pc:spChg>
        <pc:spChg chg="add">
          <ac:chgData name="RAFAEL ELIAS DE LIMA ESCALFONI" userId="77e1fd9a-a5e0-466f-b856-a830925030ce" providerId="ADAL" clId="{A9034170-FD42-554C-BF3C-D1DC7744EE0C}" dt="2022-05-05T21:06:03.315" v="33" actId="26606"/>
          <ac:spMkLst>
            <pc:docMk/>
            <pc:sldMk cId="1377609259" sldId="284"/>
            <ac:spMk id="9" creationId="{5BB3780B-63EB-450D-A804-D6AA12F98E0B}"/>
          </ac:spMkLst>
        </pc:spChg>
        <pc:spChg chg="add">
          <ac:chgData name="RAFAEL ELIAS DE LIMA ESCALFONI" userId="77e1fd9a-a5e0-466f-b856-a830925030ce" providerId="ADAL" clId="{A9034170-FD42-554C-BF3C-D1DC7744EE0C}" dt="2022-05-05T21:06:03.315" v="33" actId="26606"/>
          <ac:spMkLst>
            <pc:docMk/>
            <pc:sldMk cId="1377609259" sldId="284"/>
            <ac:spMk id="11" creationId="{FE0847A5-A329-48CD-B3A7-3892FF6DA78F}"/>
          </ac:spMkLst>
        </pc:spChg>
        <pc:picChg chg="add mod">
          <ac:chgData name="RAFAEL ELIAS DE LIMA ESCALFONI" userId="77e1fd9a-a5e0-466f-b856-a830925030ce" providerId="ADAL" clId="{A9034170-FD42-554C-BF3C-D1DC7744EE0C}" dt="2022-05-05T21:06:03.315" v="33" actId="26606"/>
          <ac:picMkLst>
            <pc:docMk/>
            <pc:sldMk cId="1377609259" sldId="284"/>
            <ac:picMk id="4" creationId="{827832AB-EFB0-7843-8ADF-CFEE7457CAB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49706-CD17-4DC3-855A-EC509A841841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D7FC99-91F0-47A9-AB3E-C0E2BD72EED5}">
      <dgm:prSet/>
      <dgm:spPr/>
      <dgm:t>
        <a:bodyPr/>
        <a:lstStyle/>
        <a:p>
          <a:r>
            <a:rPr lang="pt-BR" baseline="0"/>
            <a:t>Máquinas</a:t>
          </a:r>
          <a:endParaRPr lang="en-US"/>
        </a:p>
      </dgm:t>
    </dgm:pt>
    <dgm:pt modelId="{38FB7EF2-7E27-48D2-BACA-BBF9E2BC45B7}" type="parTrans" cxnId="{028B2D35-4D85-4E2B-B1FE-8C1E311CAD2A}">
      <dgm:prSet/>
      <dgm:spPr/>
      <dgm:t>
        <a:bodyPr/>
        <a:lstStyle/>
        <a:p>
          <a:endParaRPr lang="en-US"/>
        </a:p>
      </dgm:t>
    </dgm:pt>
    <dgm:pt modelId="{AF146496-2AA1-411F-8E30-AD9A7C9AC463}" type="sibTrans" cxnId="{028B2D35-4D85-4E2B-B1FE-8C1E311CAD2A}">
      <dgm:prSet/>
      <dgm:spPr/>
      <dgm:t>
        <a:bodyPr/>
        <a:lstStyle/>
        <a:p>
          <a:endParaRPr lang="en-US"/>
        </a:p>
      </dgm:t>
    </dgm:pt>
    <dgm:pt modelId="{FBF4991F-465A-4F15-8CFA-6C0CDFA6C9EC}">
      <dgm:prSet/>
      <dgm:spPr/>
      <dgm:t>
        <a:bodyPr/>
        <a:lstStyle/>
        <a:p>
          <a:r>
            <a:rPr lang="pt-BR" baseline="0"/>
            <a:t>Pessoas</a:t>
          </a:r>
          <a:endParaRPr lang="en-US"/>
        </a:p>
      </dgm:t>
    </dgm:pt>
    <dgm:pt modelId="{0FFB4415-F28D-4357-AE2A-D20EECA81B2F}" type="parTrans" cxnId="{509C75C8-74E0-4BDA-96F1-A9DB58FCFC89}">
      <dgm:prSet/>
      <dgm:spPr/>
      <dgm:t>
        <a:bodyPr/>
        <a:lstStyle/>
        <a:p>
          <a:endParaRPr lang="en-US"/>
        </a:p>
      </dgm:t>
    </dgm:pt>
    <dgm:pt modelId="{5FE79231-4D14-4083-B24D-A7F9DDD22269}" type="sibTrans" cxnId="{509C75C8-74E0-4BDA-96F1-A9DB58FCFC89}">
      <dgm:prSet/>
      <dgm:spPr/>
      <dgm:t>
        <a:bodyPr/>
        <a:lstStyle/>
        <a:p>
          <a:endParaRPr lang="en-US"/>
        </a:p>
      </dgm:t>
    </dgm:pt>
    <dgm:pt modelId="{75889E42-C199-4240-96BC-E21A98FC38CA}">
      <dgm:prSet/>
      <dgm:spPr/>
      <dgm:t>
        <a:bodyPr/>
        <a:lstStyle/>
        <a:p>
          <a:r>
            <a:rPr lang="pt-BR" baseline="0"/>
            <a:t>Organizações</a:t>
          </a:r>
          <a:endParaRPr lang="en-US"/>
        </a:p>
      </dgm:t>
    </dgm:pt>
    <dgm:pt modelId="{8C4AE61E-FDFC-4696-A2EB-BF22813B0008}" type="parTrans" cxnId="{58337364-E9C8-4DAC-94DE-0D1E54B3DB11}">
      <dgm:prSet/>
      <dgm:spPr/>
      <dgm:t>
        <a:bodyPr/>
        <a:lstStyle/>
        <a:p>
          <a:endParaRPr lang="en-US"/>
        </a:p>
      </dgm:t>
    </dgm:pt>
    <dgm:pt modelId="{CFF94B9D-1DCA-46B3-91A3-08FE711C0E00}" type="sibTrans" cxnId="{58337364-E9C8-4DAC-94DE-0D1E54B3DB11}">
      <dgm:prSet/>
      <dgm:spPr/>
      <dgm:t>
        <a:bodyPr/>
        <a:lstStyle/>
        <a:p>
          <a:endParaRPr lang="en-US"/>
        </a:p>
      </dgm:t>
    </dgm:pt>
    <dgm:pt modelId="{88C501D0-E81F-EA48-B831-3C5BC6EDD638}" type="pres">
      <dgm:prSet presAssocID="{94549706-CD17-4DC3-855A-EC509A841841}" presName="vert0" presStyleCnt="0">
        <dgm:presLayoutVars>
          <dgm:dir/>
          <dgm:animOne val="branch"/>
          <dgm:animLvl val="lvl"/>
        </dgm:presLayoutVars>
      </dgm:prSet>
      <dgm:spPr/>
    </dgm:pt>
    <dgm:pt modelId="{DA24F1E8-FFBD-3E4D-867E-58F056A1E899}" type="pres">
      <dgm:prSet presAssocID="{19D7FC99-91F0-47A9-AB3E-C0E2BD72EED5}" presName="thickLine" presStyleLbl="alignNode1" presStyleIdx="0" presStyleCnt="3"/>
      <dgm:spPr/>
    </dgm:pt>
    <dgm:pt modelId="{C3BC9950-2D95-354B-B915-36501E926035}" type="pres">
      <dgm:prSet presAssocID="{19D7FC99-91F0-47A9-AB3E-C0E2BD72EED5}" presName="horz1" presStyleCnt="0"/>
      <dgm:spPr/>
    </dgm:pt>
    <dgm:pt modelId="{6748DC43-6A0A-FD41-8919-47872B09CA59}" type="pres">
      <dgm:prSet presAssocID="{19D7FC99-91F0-47A9-AB3E-C0E2BD72EED5}" presName="tx1" presStyleLbl="revTx" presStyleIdx="0" presStyleCnt="3"/>
      <dgm:spPr/>
    </dgm:pt>
    <dgm:pt modelId="{F0A7273A-0686-1A43-A62D-53C99BAE6B8C}" type="pres">
      <dgm:prSet presAssocID="{19D7FC99-91F0-47A9-AB3E-C0E2BD72EED5}" presName="vert1" presStyleCnt="0"/>
      <dgm:spPr/>
    </dgm:pt>
    <dgm:pt modelId="{F02F72ED-CC47-9843-B390-55BD312140B8}" type="pres">
      <dgm:prSet presAssocID="{FBF4991F-465A-4F15-8CFA-6C0CDFA6C9EC}" presName="thickLine" presStyleLbl="alignNode1" presStyleIdx="1" presStyleCnt="3"/>
      <dgm:spPr/>
    </dgm:pt>
    <dgm:pt modelId="{315BF18F-5CA9-4E45-9FCC-62F4BB9D99AD}" type="pres">
      <dgm:prSet presAssocID="{FBF4991F-465A-4F15-8CFA-6C0CDFA6C9EC}" presName="horz1" presStyleCnt="0"/>
      <dgm:spPr/>
    </dgm:pt>
    <dgm:pt modelId="{C7AC1F45-6D3E-2D48-949E-1C34032A3C1F}" type="pres">
      <dgm:prSet presAssocID="{FBF4991F-465A-4F15-8CFA-6C0CDFA6C9EC}" presName="tx1" presStyleLbl="revTx" presStyleIdx="1" presStyleCnt="3"/>
      <dgm:spPr/>
    </dgm:pt>
    <dgm:pt modelId="{7E4B3C33-EB3A-E84F-8D56-0EB71A166A3B}" type="pres">
      <dgm:prSet presAssocID="{FBF4991F-465A-4F15-8CFA-6C0CDFA6C9EC}" presName="vert1" presStyleCnt="0"/>
      <dgm:spPr/>
    </dgm:pt>
    <dgm:pt modelId="{46948910-E4BC-CD42-9F46-42F0E74FFA6E}" type="pres">
      <dgm:prSet presAssocID="{75889E42-C199-4240-96BC-E21A98FC38CA}" presName="thickLine" presStyleLbl="alignNode1" presStyleIdx="2" presStyleCnt="3"/>
      <dgm:spPr/>
    </dgm:pt>
    <dgm:pt modelId="{40D08D4F-A3A6-0341-B084-503748032F85}" type="pres">
      <dgm:prSet presAssocID="{75889E42-C199-4240-96BC-E21A98FC38CA}" presName="horz1" presStyleCnt="0"/>
      <dgm:spPr/>
    </dgm:pt>
    <dgm:pt modelId="{B460FA2D-AFF1-294C-8151-768B05D639B7}" type="pres">
      <dgm:prSet presAssocID="{75889E42-C199-4240-96BC-E21A98FC38CA}" presName="tx1" presStyleLbl="revTx" presStyleIdx="2" presStyleCnt="3"/>
      <dgm:spPr/>
    </dgm:pt>
    <dgm:pt modelId="{3F8A4291-423F-9442-AD3C-D8A3EAE43441}" type="pres">
      <dgm:prSet presAssocID="{75889E42-C199-4240-96BC-E21A98FC38CA}" presName="vert1" presStyleCnt="0"/>
      <dgm:spPr/>
    </dgm:pt>
  </dgm:ptLst>
  <dgm:cxnLst>
    <dgm:cxn modelId="{D3EBB01E-C059-AD42-ADE7-1E93E52A1321}" type="presOf" srcId="{19D7FC99-91F0-47A9-AB3E-C0E2BD72EED5}" destId="{6748DC43-6A0A-FD41-8919-47872B09CA59}" srcOrd="0" destOrd="0" presId="urn:microsoft.com/office/officeart/2008/layout/LinedList"/>
    <dgm:cxn modelId="{028B2D35-4D85-4E2B-B1FE-8C1E311CAD2A}" srcId="{94549706-CD17-4DC3-855A-EC509A841841}" destId="{19D7FC99-91F0-47A9-AB3E-C0E2BD72EED5}" srcOrd="0" destOrd="0" parTransId="{38FB7EF2-7E27-48D2-BACA-BBF9E2BC45B7}" sibTransId="{AF146496-2AA1-411F-8E30-AD9A7C9AC463}"/>
    <dgm:cxn modelId="{60C6B539-E3DD-144C-A1C9-B2DB0FC5269D}" type="presOf" srcId="{94549706-CD17-4DC3-855A-EC509A841841}" destId="{88C501D0-E81F-EA48-B831-3C5BC6EDD638}" srcOrd="0" destOrd="0" presId="urn:microsoft.com/office/officeart/2008/layout/LinedList"/>
    <dgm:cxn modelId="{58337364-E9C8-4DAC-94DE-0D1E54B3DB11}" srcId="{94549706-CD17-4DC3-855A-EC509A841841}" destId="{75889E42-C199-4240-96BC-E21A98FC38CA}" srcOrd="2" destOrd="0" parTransId="{8C4AE61E-FDFC-4696-A2EB-BF22813B0008}" sibTransId="{CFF94B9D-1DCA-46B3-91A3-08FE711C0E00}"/>
    <dgm:cxn modelId="{EA987369-4747-D245-90D8-4FFA0EBF3E54}" type="presOf" srcId="{75889E42-C199-4240-96BC-E21A98FC38CA}" destId="{B460FA2D-AFF1-294C-8151-768B05D639B7}" srcOrd="0" destOrd="0" presId="urn:microsoft.com/office/officeart/2008/layout/LinedList"/>
    <dgm:cxn modelId="{509DD7B0-CA24-BE4C-A313-5FD099086E55}" type="presOf" srcId="{FBF4991F-465A-4F15-8CFA-6C0CDFA6C9EC}" destId="{C7AC1F45-6D3E-2D48-949E-1C34032A3C1F}" srcOrd="0" destOrd="0" presId="urn:microsoft.com/office/officeart/2008/layout/LinedList"/>
    <dgm:cxn modelId="{509C75C8-74E0-4BDA-96F1-A9DB58FCFC89}" srcId="{94549706-CD17-4DC3-855A-EC509A841841}" destId="{FBF4991F-465A-4F15-8CFA-6C0CDFA6C9EC}" srcOrd="1" destOrd="0" parTransId="{0FFB4415-F28D-4357-AE2A-D20EECA81B2F}" sibTransId="{5FE79231-4D14-4083-B24D-A7F9DDD22269}"/>
    <dgm:cxn modelId="{A023F365-838B-DB4B-B2B5-4EED73EBE63B}" type="presParOf" srcId="{88C501D0-E81F-EA48-B831-3C5BC6EDD638}" destId="{DA24F1E8-FFBD-3E4D-867E-58F056A1E899}" srcOrd="0" destOrd="0" presId="urn:microsoft.com/office/officeart/2008/layout/LinedList"/>
    <dgm:cxn modelId="{0F886BEA-79B0-A147-AE55-A967B8E6468D}" type="presParOf" srcId="{88C501D0-E81F-EA48-B831-3C5BC6EDD638}" destId="{C3BC9950-2D95-354B-B915-36501E926035}" srcOrd="1" destOrd="0" presId="urn:microsoft.com/office/officeart/2008/layout/LinedList"/>
    <dgm:cxn modelId="{07AC5DC4-C895-4244-9E55-8A473AE5AED8}" type="presParOf" srcId="{C3BC9950-2D95-354B-B915-36501E926035}" destId="{6748DC43-6A0A-FD41-8919-47872B09CA59}" srcOrd="0" destOrd="0" presId="urn:microsoft.com/office/officeart/2008/layout/LinedList"/>
    <dgm:cxn modelId="{1BAFDED0-D393-7945-894B-1F103B0C6285}" type="presParOf" srcId="{C3BC9950-2D95-354B-B915-36501E926035}" destId="{F0A7273A-0686-1A43-A62D-53C99BAE6B8C}" srcOrd="1" destOrd="0" presId="urn:microsoft.com/office/officeart/2008/layout/LinedList"/>
    <dgm:cxn modelId="{BB0DEFCF-7B8C-6447-AFA2-A61DF872B30A}" type="presParOf" srcId="{88C501D0-E81F-EA48-B831-3C5BC6EDD638}" destId="{F02F72ED-CC47-9843-B390-55BD312140B8}" srcOrd="2" destOrd="0" presId="urn:microsoft.com/office/officeart/2008/layout/LinedList"/>
    <dgm:cxn modelId="{0E089A5D-57F9-3547-A8E5-8678C01A77B9}" type="presParOf" srcId="{88C501D0-E81F-EA48-B831-3C5BC6EDD638}" destId="{315BF18F-5CA9-4E45-9FCC-62F4BB9D99AD}" srcOrd="3" destOrd="0" presId="urn:microsoft.com/office/officeart/2008/layout/LinedList"/>
    <dgm:cxn modelId="{C388B7F3-1810-2E45-BE3D-5C4D14CEF316}" type="presParOf" srcId="{315BF18F-5CA9-4E45-9FCC-62F4BB9D99AD}" destId="{C7AC1F45-6D3E-2D48-949E-1C34032A3C1F}" srcOrd="0" destOrd="0" presId="urn:microsoft.com/office/officeart/2008/layout/LinedList"/>
    <dgm:cxn modelId="{61C04328-4815-FF4D-815F-67B6ED1FD5D9}" type="presParOf" srcId="{315BF18F-5CA9-4E45-9FCC-62F4BB9D99AD}" destId="{7E4B3C33-EB3A-E84F-8D56-0EB71A166A3B}" srcOrd="1" destOrd="0" presId="urn:microsoft.com/office/officeart/2008/layout/LinedList"/>
    <dgm:cxn modelId="{C7E7CDA8-9605-F343-B597-D8C276B88117}" type="presParOf" srcId="{88C501D0-E81F-EA48-B831-3C5BC6EDD638}" destId="{46948910-E4BC-CD42-9F46-42F0E74FFA6E}" srcOrd="4" destOrd="0" presId="urn:microsoft.com/office/officeart/2008/layout/LinedList"/>
    <dgm:cxn modelId="{8A0E300E-DD51-F946-88E4-4DA54A8C89BC}" type="presParOf" srcId="{88C501D0-E81F-EA48-B831-3C5BC6EDD638}" destId="{40D08D4F-A3A6-0341-B084-503748032F85}" srcOrd="5" destOrd="0" presId="urn:microsoft.com/office/officeart/2008/layout/LinedList"/>
    <dgm:cxn modelId="{CBE35443-FD69-4744-85B4-D369BD969133}" type="presParOf" srcId="{40D08D4F-A3A6-0341-B084-503748032F85}" destId="{B460FA2D-AFF1-294C-8151-768B05D639B7}" srcOrd="0" destOrd="0" presId="urn:microsoft.com/office/officeart/2008/layout/LinedList"/>
    <dgm:cxn modelId="{984EB7B6-C953-5542-B03B-C610040BE98D}" type="presParOf" srcId="{40D08D4F-A3A6-0341-B084-503748032F85}" destId="{3F8A4291-423F-9442-AD3C-D8A3EAE434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F2BFB-6AD2-44C0-97D3-BFED6DE334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513A92-089F-4221-912C-A2F9FD721252}">
      <dgm:prSet/>
      <dgm:spPr/>
      <dgm:t>
        <a:bodyPr/>
        <a:lstStyle/>
        <a:p>
          <a:r>
            <a:rPr lang="pt-BR" baseline="0"/>
            <a:t>Redução de complexidade</a:t>
          </a:r>
          <a:endParaRPr lang="en-US"/>
        </a:p>
      </dgm:t>
    </dgm:pt>
    <dgm:pt modelId="{7CDAA212-444C-4487-A503-DE6D4C0C544D}" type="parTrans" cxnId="{1E689901-5F07-48AE-B30E-B590763510FE}">
      <dgm:prSet/>
      <dgm:spPr/>
      <dgm:t>
        <a:bodyPr/>
        <a:lstStyle/>
        <a:p>
          <a:endParaRPr lang="en-US"/>
        </a:p>
      </dgm:t>
    </dgm:pt>
    <dgm:pt modelId="{AC386C39-DAF9-425F-97F3-0794F233158C}" type="sibTrans" cxnId="{1E689901-5F07-48AE-B30E-B590763510FE}">
      <dgm:prSet/>
      <dgm:spPr/>
      <dgm:t>
        <a:bodyPr/>
        <a:lstStyle/>
        <a:p>
          <a:endParaRPr lang="en-US"/>
        </a:p>
      </dgm:t>
    </dgm:pt>
    <dgm:pt modelId="{DAE3B5CD-79D8-4D2F-866E-0E006B173D69}">
      <dgm:prSet/>
      <dgm:spPr/>
      <dgm:t>
        <a:bodyPr/>
        <a:lstStyle/>
        <a:p>
          <a:r>
            <a:rPr lang="pt-BR" baseline="0"/>
            <a:t>Aumento da disponibilidade de dados</a:t>
          </a:r>
          <a:endParaRPr lang="en-US"/>
        </a:p>
      </dgm:t>
    </dgm:pt>
    <dgm:pt modelId="{2410E2AB-4CFE-4C7A-BFE4-8B033025F1DE}" type="parTrans" cxnId="{51AA338A-1D85-4ECA-9D9C-C1A588BFF186}">
      <dgm:prSet/>
      <dgm:spPr/>
      <dgm:t>
        <a:bodyPr/>
        <a:lstStyle/>
        <a:p>
          <a:endParaRPr lang="en-US"/>
        </a:p>
      </dgm:t>
    </dgm:pt>
    <dgm:pt modelId="{2DD78058-523E-4D44-BC0D-EEB5744CD8A4}" type="sibTrans" cxnId="{51AA338A-1D85-4ECA-9D9C-C1A588BFF186}">
      <dgm:prSet/>
      <dgm:spPr/>
      <dgm:t>
        <a:bodyPr/>
        <a:lstStyle/>
        <a:p>
          <a:endParaRPr lang="en-US"/>
        </a:p>
      </dgm:t>
    </dgm:pt>
    <dgm:pt modelId="{B713CDDF-37DE-43D3-8F95-47CF0634D97B}">
      <dgm:prSet/>
      <dgm:spPr/>
      <dgm:t>
        <a:bodyPr/>
        <a:lstStyle/>
        <a:p>
          <a:r>
            <a:rPr lang="pt-BR" baseline="0"/>
            <a:t>Unificação dos sistemas de dados</a:t>
          </a:r>
          <a:endParaRPr lang="en-US"/>
        </a:p>
      </dgm:t>
    </dgm:pt>
    <dgm:pt modelId="{0F11EC7F-84F6-412E-AAFF-C6DAE222B39E}" type="parTrans" cxnId="{DD5B1C4A-0554-4C59-8770-0961EC6F3391}">
      <dgm:prSet/>
      <dgm:spPr/>
      <dgm:t>
        <a:bodyPr/>
        <a:lstStyle/>
        <a:p>
          <a:endParaRPr lang="en-US"/>
        </a:p>
      </dgm:t>
    </dgm:pt>
    <dgm:pt modelId="{B80BFEBD-174F-474B-B2C4-43F4568607E6}" type="sibTrans" cxnId="{DD5B1C4A-0554-4C59-8770-0961EC6F3391}">
      <dgm:prSet/>
      <dgm:spPr/>
      <dgm:t>
        <a:bodyPr/>
        <a:lstStyle/>
        <a:p>
          <a:endParaRPr lang="en-US"/>
        </a:p>
      </dgm:t>
    </dgm:pt>
    <dgm:pt modelId="{876AFA5C-1CEF-4CB8-A6B9-0D512B320D28}" type="pres">
      <dgm:prSet presAssocID="{49EF2BFB-6AD2-44C0-97D3-BFED6DE334ED}" presName="root" presStyleCnt="0">
        <dgm:presLayoutVars>
          <dgm:dir/>
          <dgm:resizeHandles val="exact"/>
        </dgm:presLayoutVars>
      </dgm:prSet>
      <dgm:spPr/>
    </dgm:pt>
    <dgm:pt modelId="{6C7FA5EC-1F7E-4136-9A5B-9A212AC12DC3}" type="pres">
      <dgm:prSet presAssocID="{EA513A92-089F-4221-912C-A2F9FD721252}" presName="compNode" presStyleCnt="0"/>
      <dgm:spPr/>
    </dgm:pt>
    <dgm:pt modelId="{59543376-C7B8-4F36-92CF-A56A70327C72}" type="pres">
      <dgm:prSet presAssocID="{EA513A92-089F-4221-912C-A2F9FD7212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C1F224-487A-47D1-83D2-F64E59043C0F}" type="pres">
      <dgm:prSet presAssocID="{EA513A92-089F-4221-912C-A2F9FD721252}" presName="spaceRect" presStyleCnt="0"/>
      <dgm:spPr/>
    </dgm:pt>
    <dgm:pt modelId="{0450350C-4BDE-493B-902A-4433504965E5}" type="pres">
      <dgm:prSet presAssocID="{EA513A92-089F-4221-912C-A2F9FD721252}" presName="textRect" presStyleLbl="revTx" presStyleIdx="0" presStyleCnt="3">
        <dgm:presLayoutVars>
          <dgm:chMax val="1"/>
          <dgm:chPref val="1"/>
        </dgm:presLayoutVars>
      </dgm:prSet>
      <dgm:spPr/>
    </dgm:pt>
    <dgm:pt modelId="{B7964852-C703-4D2A-8959-59AEB581A326}" type="pres">
      <dgm:prSet presAssocID="{AC386C39-DAF9-425F-97F3-0794F233158C}" presName="sibTrans" presStyleCnt="0"/>
      <dgm:spPr/>
    </dgm:pt>
    <dgm:pt modelId="{7F21C56A-7686-41DE-B1A7-131731166DAA}" type="pres">
      <dgm:prSet presAssocID="{DAE3B5CD-79D8-4D2F-866E-0E006B173D69}" presName="compNode" presStyleCnt="0"/>
      <dgm:spPr/>
    </dgm:pt>
    <dgm:pt modelId="{9AB06369-130F-4E68-98C2-BF89F6F5F800}" type="pres">
      <dgm:prSet presAssocID="{DAE3B5CD-79D8-4D2F-866E-0E006B173D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face do Usuário/Experiência do Usuário com preenchimento sólido"/>
        </a:ext>
      </dgm:extLst>
    </dgm:pt>
    <dgm:pt modelId="{FC4F2A92-3D24-4E65-BE79-9901D7E74EBB}" type="pres">
      <dgm:prSet presAssocID="{DAE3B5CD-79D8-4D2F-866E-0E006B173D69}" presName="spaceRect" presStyleCnt="0"/>
      <dgm:spPr/>
    </dgm:pt>
    <dgm:pt modelId="{777D782C-F940-4474-A865-032E0F349060}" type="pres">
      <dgm:prSet presAssocID="{DAE3B5CD-79D8-4D2F-866E-0E006B173D69}" presName="textRect" presStyleLbl="revTx" presStyleIdx="1" presStyleCnt="3">
        <dgm:presLayoutVars>
          <dgm:chMax val="1"/>
          <dgm:chPref val="1"/>
        </dgm:presLayoutVars>
      </dgm:prSet>
      <dgm:spPr/>
    </dgm:pt>
    <dgm:pt modelId="{65F1222E-4058-47C2-91AD-2F74FDA2D643}" type="pres">
      <dgm:prSet presAssocID="{2DD78058-523E-4D44-BC0D-EEB5744CD8A4}" presName="sibTrans" presStyleCnt="0"/>
      <dgm:spPr/>
    </dgm:pt>
    <dgm:pt modelId="{E66C652B-D90F-4F3C-849D-A1E8F27EAFE6}" type="pres">
      <dgm:prSet presAssocID="{B713CDDF-37DE-43D3-8F95-47CF0634D97B}" presName="compNode" presStyleCnt="0"/>
      <dgm:spPr/>
    </dgm:pt>
    <dgm:pt modelId="{A6A87630-FB60-44A0-94B5-386832EA7C3F}" type="pres">
      <dgm:prSet presAssocID="{B713CDDF-37DE-43D3-8F95-47CF0634D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com preenchimento sólido"/>
        </a:ext>
      </dgm:extLst>
    </dgm:pt>
    <dgm:pt modelId="{27A7643A-16A3-4429-AE5F-F134B420E55B}" type="pres">
      <dgm:prSet presAssocID="{B713CDDF-37DE-43D3-8F95-47CF0634D97B}" presName="spaceRect" presStyleCnt="0"/>
      <dgm:spPr/>
    </dgm:pt>
    <dgm:pt modelId="{5548759B-8987-4329-9E2D-414D8FEEDA61}" type="pres">
      <dgm:prSet presAssocID="{B713CDDF-37DE-43D3-8F95-47CF0634D9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689901-5F07-48AE-B30E-B590763510FE}" srcId="{49EF2BFB-6AD2-44C0-97D3-BFED6DE334ED}" destId="{EA513A92-089F-4221-912C-A2F9FD721252}" srcOrd="0" destOrd="0" parTransId="{7CDAA212-444C-4487-A503-DE6D4C0C544D}" sibTransId="{AC386C39-DAF9-425F-97F3-0794F233158C}"/>
    <dgm:cxn modelId="{3E764246-30F0-4314-87FA-6386DB2594B7}" type="presOf" srcId="{DAE3B5CD-79D8-4D2F-866E-0E006B173D69}" destId="{777D782C-F940-4474-A865-032E0F349060}" srcOrd="0" destOrd="0" presId="urn:microsoft.com/office/officeart/2018/2/layout/IconLabelList"/>
    <dgm:cxn modelId="{DD5B1C4A-0554-4C59-8770-0961EC6F3391}" srcId="{49EF2BFB-6AD2-44C0-97D3-BFED6DE334ED}" destId="{B713CDDF-37DE-43D3-8F95-47CF0634D97B}" srcOrd="2" destOrd="0" parTransId="{0F11EC7F-84F6-412E-AAFF-C6DAE222B39E}" sibTransId="{B80BFEBD-174F-474B-B2C4-43F4568607E6}"/>
    <dgm:cxn modelId="{F3D16651-F937-4D8A-BE96-3CC6C5B8E048}" type="presOf" srcId="{49EF2BFB-6AD2-44C0-97D3-BFED6DE334ED}" destId="{876AFA5C-1CEF-4CB8-A6B9-0D512B320D28}" srcOrd="0" destOrd="0" presId="urn:microsoft.com/office/officeart/2018/2/layout/IconLabelList"/>
    <dgm:cxn modelId="{1CFA0483-9D78-4881-BF10-DEEE392A55C4}" type="presOf" srcId="{EA513A92-089F-4221-912C-A2F9FD721252}" destId="{0450350C-4BDE-493B-902A-4433504965E5}" srcOrd="0" destOrd="0" presId="urn:microsoft.com/office/officeart/2018/2/layout/IconLabelList"/>
    <dgm:cxn modelId="{51AA338A-1D85-4ECA-9D9C-C1A588BFF186}" srcId="{49EF2BFB-6AD2-44C0-97D3-BFED6DE334ED}" destId="{DAE3B5CD-79D8-4D2F-866E-0E006B173D69}" srcOrd="1" destOrd="0" parTransId="{2410E2AB-4CFE-4C7A-BFE4-8B033025F1DE}" sibTransId="{2DD78058-523E-4D44-BC0D-EEB5744CD8A4}"/>
    <dgm:cxn modelId="{1E88B9B9-58CE-45E0-B581-EDEA541D9C3F}" type="presOf" srcId="{B713CDDF-37DE-43D3-8F95-47CF0634D97B}" destId="{5548759B-8987-4329-9E2D-414D8FEEDA61}" srcOrd="0" destOrd="0" presId="urn:microsoft.com/office/officeart/2018/2/layout/IconLabelList"/>
    <dgm:cxn modelId="{4BD8586E-A57D-4CA5-9E92-2BCC03B7D2B9}" type="presParOf" srcId="{876AFA5C-1CEF-4CB8-A6B9-0D512B320D28}" destId="{6C7FA5EC-1F7E-4136-9A5B-9A212AC12DC3}" srcOrd="0" destOrd="0" presId="urn:microsoft.com/office/officeart/2018/2/layout/IconLabelList"/>
    <dgm:cxn modelId="{07AFFED7-D966-41B2-9EE5-CEAE074B999D}" type="presParOf" srcId="{6C7FA5EC-1F7E-4136-9A5B-9A212AC12DC3}" destId="{59543376-C7B8-4F36-92CF-A56A70327C72}" srcOrd="0" destOrd="0" presId="urn:microsoft.com/office/officeart/2018/2/layout/IconLabelList"/>
    <dgm:cxn modelId="{BCCA3AA7-4ED9-48DD-B293-01999DBB9CE6}" type="presParOf" srcId="{6C7FA5EC-1F7E-4136-9A5B-9A212AC12DC3}" destId="{75C1F224-487A-47D1-83D2-F64E59043C0F}" srcOrd="1" destOrd="0" presId="urn:microsoft.com/office/officeart/2018/2/layout/IconLabelList"/>
    <dgm:cxn modelId="{3198A225-0FE2-472C-8662-7C245F4501B0}" type="presParOf" srcId="{6C7FA5EC-1F7E-4136-9A5B-9A212AC12DC3}" destId="{0450350C-4BDE-493B-902A-4433504965E5}" srcOrd="2" destOrd="0" presId="urn:microsoft.com/office/officeart/2018/2/layout/IconLabelList"/>
    <dgm:cxn modelId="{D0DA294D-E2A6-4D64-AFD4-B551E6C0981B}" type="presParOf" srcId="{876AFA5C-1CEF-4CB8-A6B9-0D512B320D28}" destId="{B7964852-C703-4D2A-8959-59AEB581A326}" srcOrd="1" destOrd="0" presId="urn:microsoft.com/office/officeart/2018/2/layout/IconLabelList"/>
    <dgm:cxn modelId="{15DB6928-A964-4115-906B-BD5C2BE7789C}" type="presParOf" srcId="{876AFA5C-1CEF-4CB8-A6B9-0D512B320D28}" destId="{7F21C56A-7686-41DE-B1A7-131731166DAA}" srcOrd="2" destOrd="0" presId="urn:microsoft.com/office/officeart/2018/2/layout/IconLabelList"/>
    <dgm:cxn modelId="{C4FA1DBF-5042-4637-A09D-34A61CA244EF}" type="presParOf" srcId="{7F21C56A-7686-41DE-B1A7-131731166DAA}" destId="{9AB06369-130F-4E68-98C2-BF89F6F5F800}" srcOrd="0" destOrd="0" presId="urn:microsoft.com/office/officeart/2018/2/layout/IconLabelList"/>
    <dgm:cxn modelId="{CCE66E07-7737-4A5E-BBB6-16040C5AD343}" type="presParOf" srcId="{7F21C56A-7686-41DE-B1A7-131731166DAA}" destId="{FC4F2A92-3D24-4E65-BE79-9901D7E74EBB}" srcOrd="1" destOrd="0" presId="urn:microsoft.com/office/officeart/2018/2/layout/IconLabelList"/>
    <dgm:cxn modelId="{0AD1BE6C-B3D4-4C55-81A5-8275A217F470}" type="presParOf" srcId="{7F21C56A-7686-41DE-B1A7-131731166DAA}" destId="{777D782C-F940-4474-A865-032E0F349060}" srcOrd="2" destOrd="0" presId="urn:microsoft.com/office/officeart/2018/2/layout/IconLabelList"/>
    <dgm:cxn modelId="{E9C7BBFB-8C07-4DCC-8680-F8B80FF995A3}" type="presParOf" srcId="{876AFA5C-1CEF-4CB8-A6B9-0D512B320D28}" destId="{65F1222E-4058-47C2-91AD-2F74FDA2D643}" srcOrd="3" destOrd="0" presId="urn:microsoft.com/office/officeart/2018/2/layout/IconLabelList"/>
    <dgm:cxn modelId="{882B03C4-D996-46CA-B0D2-0A2CC747DA2D}" type="presParOf" srcId="{876AFA5C-1CEF-4CB8-A6B9-0D512B320D28}" destId="{E66C652B-D90F-4F3C-849D-A1E8F27EAFE6}" srcOrd="4" destOrd="0" presId="urn:microsoft.com/office/officeart/2018/2/layout/IconLabelList"/>
    <dgm:cxn modelId="{AA550662-A10B-4C2E-89C8-9543F54E3F94}" type="presParOf" srcId="{E66C652B-D90F-4F3C-849D-A1E8F27EAFE6}" destId="{A6A87630-FB60-44A0-94B5-386832EA7C3F}" srcOrd="0" destOrd="0" presId="urn:microsoft.com/office/officeart/2018/2/layout/IconLabelList"/>
    <dgm:cxn modelId="{887D51B6-C3DF-4744-91B8-E9A9110CD341}" type="presParOf" srcId="{E66C652B-D90F-4F3C-849D-A1E8F27EAFE6}" destId="{27A7643A-16A3-4429-AE5F-F134B420E55B}" srcOrd="1" destOrd="0" presId="urn:microsoft.com/office/officeart/2018/2/layout/IconLabelList"/>
    <dgm:cxn modelId="{9A461E1A-C80F-44EE-AF8E-33B11A17EE84}" type="presParOf" srcId="{E66C652B-D90F-4F3C-849D-A1E8F27EAFE6}" destId="{5548759B-8987-4329-9E2D-414D8FEEDA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F2BFB-6AD2-44C0-97D3-BFED6DE334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513A92-089F-4221-912C-A2F9FD72125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aseline="0" dirty="0"/>
            <a:t>Ampliação da Colaboração dos dados</a:t>
          </a:r>
          <a:endParaRPr lang="en-US" dirty="0"/>
        </a:p>
      </dgm:t>
    </dgm:pt>
    <dgm:pt modelId="{7CDAA212-444C-4487-A503-DE6D4C0C544D}" type="parTrans" cxnId="{1E689901-5F07-48AE-B30E-B590763510FE}">
      <dgm:prSet/>
      <dgm:spPr/>
      <dgm:t>
        <a:bodyPr/>
        <a:lstStyle/>
        <a:p>
          <a:endParaRPr lang="en-US"/>
        </a:p>
      </dgm:t>
    </dgm:pt>
    <dgm:pt modelId="{AC386C39-DAF9-425F-97F3-0794F233158C}" type="sibTrans" cxnId="{1E689901-5F07-48AE-B30E-B590763510FE}">
      <dgm:prSet/>
      <dgm:spPr/>
      <dgm:t>
        <a:bodyPr/>
        <a:lstStyle/>
        <a:p>
          <a:endParaRPr lang="en-US"/>
        </a:p>
      </dgm:t>
    </dgm:pt>
    <dgm:pt modelId="{DAE3B5CD-79D8-4D2F-866E-0E006B173D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aseline="0" dirty="0"/>
            <a:t>Maior Valor Agregado ao seu Big Data</a:t>
          </a:r>
          <a:endParaRPr lang="en-US" dirty="0"/>
        </a:p>
      </dgm:t>
    </dgm:pt>
    <dgm:pt modelId="{2410E2AB-4CFE-4C7A-BFE4-8B033025F1DE}" type="parTrans" cxnId="{51AA338A-1D85-4ECA-9D9C-C1A588BFF186}">
      <dgm:prSet/>
      <dgm:spPr/>
      <dgm:t>
        <a:bodyPr/>
        <a:lstStyle/>
        <a:p>
          <a:endParaRPr lang="en-US"/>
        </a:p>
      </dgm:t>
    </dgm:pt>
    <dgm:pt modelId="{2DD78058-523E-4D44-BC0D-EEB5744CD8A4}" type="sibTrans" cxnId="{51AA338A-1D85-4ECA-9D9C-C1A588BFF186}">
      <dgm:prSet/>
      <dgm:spPr/>
      <dgm:t>
        <a:bodyPr/>
        <a:lstStyle/>
        <a:p>
          <a:endParaRPr lang="en-US"/>
        </a:p>
      </dgm:t>
    </dgm:pt>
    <dgm:pt modelId="{55631267-CCCB-F245-A726-3A0204296DC4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C66BBB54-6F7E-B347-A8B5-AEE410E5C890}" type="parTrans" cxnId="{3749C62C-6C6C-7E4F-96C7-31111C5E0B98}">
      <dgm:prSet/>
      <dgm:spPr/>
      <dgm:t>
        <a:bodyPr/>
        <a:lstStyle/>
        <a:p>
          <a:endParaRPr lang="pt-BR"/>
        </a:p>
      </dgm:t>
    </dgm:pt>
    <dgm:pt modelId="{D4F99CD0-F77C-7347-B5D5-3AADB9DD6FB2}" type="sibTrans" cxnId="{3749C62C-6C6C-7E4F-96C7-31111C5E0B98}">
      <dgm:prSet/>
      <dgm:spPr/>
      <dgm:t>
        <a:bodyPr/>
        <a:lstStyle/>
        <a:p>
          <a:endParaRPr lang="pt-BR"/>
        </a:p>
      </dgm:t>
    </dgm:pt>
    <dgm:pt modelId="{876AFA5C-1CEF-4CB8-A6B9-0D512B320D28}" type="pres">
      <dgm:prSet presAssocID="{49EF2BFB-6AD2-44C0-97D3-BFED6DE334ED}" presName="root" presStyleCnt="0">
        <dgm:presLayoutVars>
          <dgm:dir/>
          <dgm:resizeHandles val="exact"/>
        </dgm:presLayoutVars>
      </dgm:prSet>
      <dgm:spPr/>
    </dgm:pt>
    <dgm:pt modelId="{6C7FA5EC-1F7E-4136-9A5B-9A212AC12DC3}" type="pres">
      <dgm:prSet presAssocID="{EA513A92-089F-4221-912C-A2F9FD721252}" presName="compNode" presStyleCnt="0"/>
      <dgm:spPr/>
    </dgm:pt>
    <dgm:pt modelId="{59543376-C7B8-4F36-92CF-A56A70327C72}" type="pres">
      <dgm:prSet presAssocID="{EA513A92-089F-4221-912C-A2F9FD7212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C1F224-487A-47D1-83D2-F64E59043C0F}" type="pres">
      <dgm:prSet presAssocID="{EA513A92-089F-4221-912C-A2F9FD721252}" presName="spaceRect" presStyleCnt="0"/>
      <dgm:spPr/>
    </dgm:pt>
    <dgm:pt modelId="{0450350C-4BDE-493B-902A-4433504965E5}" type="pres">
      <dgm:prSet presAssocID="{EA513A92-089F-4221-912C-A2F9FD721252}" presName="textRect" presStyleLbl="revTx" presStyleIdx="0" presStyleCnt="3">
        <dgm:presLayoutVars>
          <dgm:chMax val="1"/>
          <dgm:chPref val="1"/>
        </dgm:presLayoutVars>
      </dgm:prSet>
      <dgm:spPr/>
    </dgm:pt>
    <dgm:pt modelId="{B7964852-C703-4D2A-8959-59AEB581A326}" type="pres">
      <dgm:prSet presAssocID="{AC386C39-DAF9-425F-97F3-0794F233158C}" presName="sibTrans" presStyleCnt="0"/>
      <dgm:spPr/>
    </dgm:pt>
    <dgm:pt modelId="{E58B8879-2AD2-C845-8A20-9BB2260632B9}" type="pres">
      <dgm:prSet presAssocID="{55631267-CCCB-F245-A726-3A0204296DC4}" presName="compNode" presStyleCnt="0"/>
      <dgm:spPr/>
    </dgm:pt>
    <dgm:pt modelId="{7D810B62-FE92-1940-B76E-9BCE5F1015F3}" type="pres">
      <dgm:prSet presAssocID="{55631267-CCCB-F245-A726-3A0204296DC4}" presName="iconRect" presStyleLbl="node1" presStyleIdx="1" presStyleCnt="3" custFlipVert="0" custFlipHor="0" custScaleX="19024" custScaleY="29802"/>
      <dgm:spPr/>
    </dgm:pt>
    <dgm:pt modelId="{4337D3AA-5B9C-114B-B607-557C43726FA3}" type="pres">
      <dgm:prSet presAssocID="{55631267-CCCB-F245-A726-3A0204296DC4}" presName="spaceRect" presStyleCnt="0"/>
      <dgm:spPr/>
    </dgm:pt>
    <dgm:pt modelId="{7F1F45A8-107E-3A47-8A52-F3414D36463B}" type="pres">
      <dgm:prSet presAssocID="{55631267-CCCB-F245-A726-3A0204296DC4}" presName="textRect" presStyleLbl="revTx" presStyleIdx="1" presStyleCnt="3">
        <dgm:presLayoutVars>
          <dgm:chMax val="1"/>
          <dgm:chPref val="1"/>
        </dgm:presLayoutVars>
      </dgm:prSet>
      <dgm:spPr/>
    </dgm:pt>
    <dgm:pt modelId="{939C6D3A-E8A9-7246-A840-541EC2C23FA2}" type="pres">
      <dgm:prSet presAssocID="{D4F99CD0-F77C-7347-B5D5-3AADB9DD6FB2}" presName="sibTrans" presStyleCnt="0"/>
      <dgm:spPr/>
    </dgm:pt>
    <dgm:pt modelId="{7F21C56A-7686-41DE-B1A7-131731166DAA}" type="pres">
      <dgm:prSet presAssocID="{DAE3B5CD-79D8-4D2F-866E-0E006B173D69}" presName="compNode" presStyleCnt="0"/>
      <dgm:spPr/>
    </dgm:pt>
    <dgm:pt modelId="{9AB06369-130F-4E68-98C2-BF89F6F5F800}" type="pres">
      <dgm:prSet presAssocID="{DAE3B5CD-79D8-4D2F-866E-0E006B173D6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face do Usuário/Experiência do Usuário com preenchimento sólido"/>
        </a:ext>
      </dgm:extLst>
    </dgm:pt>
    <dgm:pt modelId="{FC4F2A92-3D24-4E65-BE79-9901D7E74EBB}" type="pres">
      <dgm:prSet presAssocID="{DAE3B5CD-79D8-4D2F-866E-0E006B173D69}" presName="spaceRect" presStyleCnt="0"/>
      <dgm:spPr/>
    </dgm:pt>
    <dgm:pt modelId="{777D782C-F940-4474-A865-032E0F349060}" type="pres">
      <dgm:prSet presAssocID="{DAE3B5CD-79D8-4D2F-866E-0E006B173D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689901-5F07-48AE-B30E-B590763510FE}" srcId="{49EF2BFB-6AD2-44C0-97D3-BFED6DE334ED}" destId="{EA513A92-089F-4221-912C-A2F9FD721252}" srcOrd="0" destOrd="0" parTransId="{7CDAA212-444C-4487-A503-DE6D4C0C544D}" sibTransId="{AC386C39-DAF9-425F-97F3-0794F233158C}"/>
    <dgm:cxn modelId="{2FDD7D04-E53E-1B47-8630-B561209366DD}" type="presOf" srcId="{55631267-CCCB-F245-A726-3A0204296DC4}" destId="{7F1F45A8-107E-3A47-8A52-F3414D36463B}" srcOrd="0" destOrd="0" presId="urn:microsoft.com/office/officeart/2018/2/layout/IconLabelList"/>
    <dgm:cxn modelId="{3749C62C-6C6C-7E4F-96C7-31111C5E0B98}" srcId="{49EF2BFB-6AD2-44C0-97D3-BFED6DE334ED}" destId="{55631267-CCCB-F245-A726-3A0204296DC4}" srcOrd="1" destOrd="0" parTransId="{C66BBB54-6F7E-B347-A8B5-AEE410E5C890}" sibTransId="{D4F99CD0-F77C-7347-B5D5-3AADB9DD6FB2}"/>
    <dgm:cxn modelId="{3E764246-30F0-4314-87FA-6386DB2594B7}" type="presOf" srcId="{DAE3B5CD-79D8-4D2F-866E-0E006B173D69}" destId="{777D782C-F940-4474-A865-032E0F349060}" srcOrd="0" destOrd="0" presId="urn:microsoft.com/office/officeart/2018/2/layout/IconLabelList"/>
    <dgm:cxn modelId="{F3D16651-F937-4D8A-BE96-3CC6C5B8E048}" type="presOf" srcId="{49EF2BFB-6AD2-44C0-97D3-BFED6DE334ED}" destId="{876AFA5C-1CEF-4CB8-A6B9-0D512B320D28}" srcOrd="0" destOrd="0" presId="urn:microsoft.com/office/officeart/2018/2/layout/IconLabelList"/>
    <dgm:cxn modelId="{1CFA0483-9D78-4881-BF10-DEEE392A55C4}" type="presOf" srcId="{EA513A92-089F-4221-912C-A2F9FD721252}" destId="{0450350C-4BDE-493B-902A-4433504965E5}" srcOrd="0" destOrd="0" presId="urn:microsoft.com/office/officeart/2018/2/layout/IconLabelList"/>
    <dgm:cxn modelId="{51AA338A-1D85-4ECA-9D9C-C1A588BFF186}" srcId="{49EF2BFB-6AD2-44C0-97D3-BFED6DE334ED}" destId="{DAE3B5CD-79D8-4D2F-866E-0E006B173D69}" srcOrd="2" destOrd="0" parTransId="{2410E2AB-4CFE-4C7A-BFE4-8B033025F1DE}" sibTransId="{2DD78058-523E-4D44-BC0D-EEB5744CD8A4}"/>
    <dgm:cxn modelId="{4BD8586E-A57D-4CA5-9E92-2BCC03B7D2B9}" type="presParOf" srcId="{876AFA5C-1CEF-4CB8-A6B9-0D512B320D28}" destId="{6C7FA5EC-1F7E-4136-9A5B-9A212AC12DC3}" srcOrd="0" destOrd="0" presId="urn:microsoft.com/office/officeart/2018/2/layout/IconLabelList"/>
    <dgm:cxn modelId="{07AFFED7-D966-41B2-9EE5-CEAE074B999D}" type="presParOf" srcId="{6C7FA5EC-1F7E-4136-9A5B-9A212AC12DC3}" destId="{59543376-C7B8-4F36-92CF-A56A70327C72}" srcOrd="0" destOrd="0" presId="urn:microsoft.com/office/officeart/2018/2/layout/IconLabelList"/>
    <dgm:cxn modelId="{BCCA3AA7-4ED9-48DD-B293-01999DBB9CE6}" type="presParOf" srcId="{6C7FA5EC-1F7E-4136-9A5B-9A212AC12DC3}" destId="{75C1F224-487A-47D1-83D2-F64E59043C0F}" srcOrd="1" destOrd="0" presId="urn:microsoft.com/office/officeart/2018/2/layout/IconLabelList"/>
    <dgm:cxn modelId="{3198A225-0FE2-472C-8662-7C245F4501B0}" type="presParOf" srcId="{6C7FA5EC-1F7E-4136-9A5B-9A212AC12DC3}" destId="{0450350C-4BDE-493B-902A-4433504965E5}" srcOrd="2" destOrd="0" presId="urn:microsoft.com/office/officeart/2018/2/layout/IconLabelList"/>
    <dgm:cxn modelId="{D0DA294D-E2A6-4D64-AFD4-B551E6C0981B}" type="presParOf" srcId="{876AFA5C-1CEF-4CB8-A6B9-0D512B320D28}" destId="{B7964852-C703-4D2A-8959-59AEB581A326}" srcOrd="1" destOrd="0" presId="urn:microsoft.com/office/officeart/2018/2/layout/IconLabelList"/>
    <dgm:cxn modelId="{E7DE0814-D089-2D4A-B649-715DBA09A2D2}" type="presParOf" srcId="{876AFA5C-1CEF-4CB8-A6B9-0D512B320D28}" destId="{E58B8879-2AD2-C845-8A20-9BB2260632B9}" srcOrd="2" destOrd="0" presId="urn:microsoft.com/office/officeart/2018/2/layout/IconLabelList"/>
    <dgm:cxn modelId="{C3B4675A-6BCE-4048-98C5-D386D1EE1F7D}" type="presParOf" srcId="{E58B8879-2AD2-C845-8A20-9BB2260632B9}" destId="{7D810B62-FE92-1940-B76E-9BCE5F1015F3}" srcOrd="0" destOrd="0" presId="urn:microsoft.com/office/officeart/2018/2/layout/IconLabelList"/>
    <dgm:cxn modelId="{A8E3C6BF-1A1E-4E49-80D4-BBCB44B2C5AC}" type="presParOf" srcId="{E58B8879-2AD2-C845-8A20-9BB2260632B9}" destId="{4337D3AA-5B9C-114B-B607-557C43726FA3}" srcOrd="1" destOrd="0" presId="urn:microsoft.com/office/officeart/2018/2/layout/IconLabelList"/>
    <dgm:cxn modelId="{58DA9023-4FEF-4546-906D-35095FBFAAA4}" type="presParOf" srcId="{E58B8879-2AD2-C845-8A20-9BB2260632B9}" destId="{7F1F45A8-107E-3A47-8A52-F3414D36463B}" srcOrd="2" destOrd="0" presId="urn:microsoft.com/office/officeart/2018/2/layout/IconLabelList"/>
    <dgm:cxn modelId="{D9A1B946-EE0D-B144-9903-DAF5BAB06292}" type="presParOf" srcId="{876AFA5C-1CEF-4CB8-A6B9-0D512B320D28}" destId="{939C6D3A-E8A9-7246-A840-541EC2C23FA2}" srcOrd="3" destOrd="0" presId="urn:microsoft.com/office/officeart/2018/2/layout/IconLabelList"/>
    <dgm:cxn modelId="{15DB6928-A964-4115-906B-BD5C2BE7789C}" type="presParOf" srcId="{876AFA5C-1CEF-4CB8-A6B9-0D512B320D28}" destId="{7F21C56A-7686-41DE-B1A7-131731166DAA}" srcOrd="4" destOrd="0" presId="urn:microsoft.com/office/officeart/2018/2/layout/IconLabelList"/>
    <dgm:cxn modelId="{C4FA1DBF-5042-4637-A09D-34A61CA244EF}" type="presParOf" srcId="{7F21C56A-7686-41DE-B1A7-131731166DAA}" destId="{9AB06369-130F-4E68-98C2-BF89F6F5F800}" srcOrd="0" destOrd="0" presId="urn:microsoft.com/office/officeart/2018/2/layout/IconLabelList"/>
    <dgm:cxn modelId="{CCE66E07-7737-4A5E-BBB6-16040C5AD343}" type="presParOf" srcId="{7F21C56A-7686-41DE-B1A7-131731166DAA}" destId="{FC4F2A92-3D24-4E65-BE79-9901D7E74EBB}" srcOrd="1" destOrd="0" presId="urn:microsoft.com/office/officeart/2018/2/layout/IconLabelList"/>
    <dgm:cxn modelId="{0AD1BE6C-B3D4-4C55-81A5-8275A217F470}" type="presParOf" srcId="{7F21C56A-7686-41DE-B1A7-131731166DAA}" destId="{777D782C-F940-4474-A865-032E0F3490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193EF8-8AA5-4CF9-9193-4AC6893694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E0E51B7-5307-4360-A15C-19E7B20BFE68}">
      <dgm:prSet/>
      <dgm:spPr/>
      <dgm:t>
        <a:bodyPr/>
        <a:lstStyle/>
        <a:p>
          <a:r>
            <a:rPr lang="pt-BR" baseline="0"/>
            <a:t>Big Data</a:t>
          </a:r>
          <a:endParaRPr lang="en-US"/>
        </a:p>
      </dgm:t>
    </dgm:pt>
    <dgm:pt modelId="{72D8D16B-8C53-4C5B-ADB5-927A0A594CAC}" type="parTrans" cxnId="{1B16ED87-653C-41B3-B3A5-4BAA22880EF8}">
      <dgm:prSet/>
      <dgm:spPr/>
      <dgm:t>
        <a:bodyPr/>
        <a:lstStyle/>
        <a:p>
          <a:endParaRPr lang="en-US"/>
        </a:p>
      </dgm:t>
    </dgm:pt>
    <dgm:pt modelId="{C1FCC3CA-368B-44FE-8EC6-85AFAF169B0A}" type="sibTrans" cxnId="{1B16ED87-653C-41B3-B3A5-4BAA22880EF8}">
      <dgm:prSet/>
      <dgm:spPr/>
      <dgm:t>
        <a:bodyPr/>
        <a:lstStyle/>
        <a:p>
          <a:endParaRPr lang="en-US"/>
        </a:p>
      </dgm:t>
    </dgm:pt>
    <dgm:pt modelId="{099EC392-75F8-4C11-9ECC-FC5032B192E1}">
      <dgm:prSet/>
      <dgm:spPr/>
      <dgm:t>
        <a:bodyPr/>
        <a:lstStyle/>
        <a:p>
          <a:r>
            <a:rPr lang="pt-BR" baseline="0"/>
            <a:t>Insight</a:t>
          </a:r>
          <a:endParaRPr lang="en-US"/>
        </a:p>
      </dgm:t>
    </dgm:pt>
    <dgm:pt modelId="{F0A9CF5B-C5A6-42E5-A6BF-FA6304C4E8BF}" type="parTrans" cxnId="{164D355B-FC1A-4A71-B43B-FB259521DF77}">
      <dgm:prSet/>
      <dgm:spPr/>
      <dgm:t>
        <a:bodyPr/>
        <a:lstStyle/>
        <a:p>
          <a:endParaRPr lang="en-US"/>
        </a:p>
      </dgm:t>
    </dgm:pt>
    <dgm:pt modelId="{36F02E5C-6B64-4C4D-90C7-E648834F47BE}" type="sibTrans" cxnId="{164D355B-FC1A-4A71-B43B-FB259521DF77}">
      <dgm:prSet/>
      <dgm:spPr/>
      <dgm:t>
        <a:bodyPr/>
        <a:lstStyle/>
        <a:p>
          <a:endParaRPr lang="en-US"/>
        </a:p>
      </dgm:t>
    </dgm:pt>
    <dgm:pt modelId="{DB481CB1-0673-4C69-A8AD-6215A74A1970}">
      <dgm:prSet/>
      <dgm:spPr/>
      <dgm:t>
        <a:bodyPr/>
        <a:lstStyle/>
        <a:p>
          <a:r>
            <a:rPr lang="pt-BR" baseline="0"/>
            <a:t>Ação</a:t>
          </a:r>
          <a:endParaRPr lang="en-US"/>
        </a:p>
      </dgm:t>
    </dgm:pt>
    <dgm:pt modelId="{B79CDA42-97B9-413D-9764-5EAD1F437E08}" type="parTrans" cxnId="{AC5126C8-0CBE-4EA7-8361-777AF06F3C41}">
      <dgm:prSet/>
      <dgm:spPr/>
      <dgm:t>
        <a:bodyPr/>
        <a:lstStyle/>
        <a:p>
          <a:endParaRPr lang="en-US"/>
        </a:p>
      </dgm:t>
    </dgm:pt>
    <dgm:pt modelId="{68F54DBB-88A9-4AAF-AC6A-07A68DC4F03D}" type="sibTrans" cxnId="{AC5126C8-0CBE-4EA7-8361-777AF06F3C41}">
      <dgm:prSet/>
      <dgm:spPr/>
      <dgm:t>
        <a:bodyPr/>
        <a:lstStyle/>
        <a:p>
          <a:endParaRPr lang="en-US"/>
        </a:p>
      </dgm:t>
    </dgm:pt>
    <dgm:pt modelId="{191961B5-86B7-4CB3-9EE9-D8530B8C39EA}" type="pres">
      <dgm:prSet presAssocID="{8B193EF8-8AA5-4CF9-9193-4AC68936944F}" presName="root" presStyleCnt="0">
        <dgm:presLayoutVars>
          <dgm:dir/>
          <dgm:resizeHandles val="exact"/>
        </dgm:presLayoutVars>
      </dgm:prSet>
      <dgm:spPr/>
    </dgm:pt>
    <dgm:pt modelId="{310349B0-4B29-4E33-B112-9C15E75084E9}" type="pres">
      <dgm:prSet presAssocID="{8E0E51B7-5307-4360-A15C-19E7B20BFE68}" presName="compNode" presStyleCnt="0"/>
      <dgm:spPr/>
    </dgm:pt>
    <dgm:pt modelId="{9ED40508-B361-4472-B3DE-0AD1150AC1CE}" type="pres">
      <dgm:prSet presAssocID="{8E0E51B7-5307-4360-A15C-19E7B20BF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CD482E-4B54-4FC1-A9D7-BBD013E813CE}" type="pres">
      <dgm:prSet presAssocID="{8E0E51B7-5307-4360-A15C-19E7B20BFE68}" presName="spaceRect" presStyleCnt="0"/>
      <dgm:spPr/>
    </dgm:pt>
    <dgm:pt modelId="{09B6BACA-E039-4A4C-9515-BCCE395C9F26}" type="pres">
      <dgm:prSet presAssocID="{8E0E51B7-5307-4360-A15C-19E7B20BFE68}" presName="textRect" presStyleLbl="revTx" presStyleIdx="0" presStyleCnt="3">
        <dgm:presLayoutVars>
          <dgm:chMax val="1"/>
          <dgm:chPref val="1"/>
        </dgm:presLayoutVars>
      </dgm:prSet>
      <dgm:spPr/>
    </dgm:pt>
    <dgm:pt modelId="{A33C8D5C-E8D9-467F-89AE-4067B4B19DCA}" type="pres">
      <dgm:prSet presAssocID="{C1FCC3CA-368B-44FE-8EC6-85AFAF169B0A}" presName="sibTrans" presStyleCnt="0"/>
      <dgm:spPr/>
    </dgm:pt>
    <dgm:pt modelId="{53F7ECE4-5872-4AE6-B85A-347D98784AA8}" type="pres">
      <dgm:prSet presAssocID="{099EC392-75F8-4C11-9ECC-FC5032B192E1}" presName="compNode" presStyleCnt="0"/>
      <dgm:spPr/>
    </dgm:pt>
    <dgm:pt modelId="{F5F16D58-B7D2-42CE-82FF-B72EFF79F35E}" type="pres">
      <dgm:prSet presAssocID="{099EC392-75F8-4C11-9ECC-FC5032B192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FE9062E9-6E49-411B-A0CD-905C5CBAD362}" type="pres">
      <dgm:prSet presAssocID="{099EC392-75F8-4C11-9ECC-FC5032B192E1}" presName="spaceRect" presStyleCnt="0"/>
      <dgm:spPr/>
    </dgm:pt>
    <dgm:pt modelId="{E8C67145-5789-4406-9D67-66FC0F311F0F}" type="pres">
      <dgm:prSet presAssocID="{099EC392-75F8-4C11-9ECC-FC5032B192E1}" presName="textRect" presStyleLbl="revTx" presStyleIdx="1" presStyleCnt="3">
        <dgm:presLayoutVars>
          <dgm:chMax val="1"/>
          <dgm:chPref val="1"/>
        </dgm:presLayoutVars>
      </dgm:prSet>
      <dgm:spPr/>
    </dgm:pt>
    <dgm:pt modelId="{DA78A5DE-EABE-4EE5-BB86-F8574F51FFD1}" type="pres">
      <dgm:prSet presAssocID="{36F02E5C-6B64-4C4D-90C7-E648834F47BE}" presName="sibTrans" presStyleCnt="0"/>
      <dgm:spPr/>
    </dgm:pt>
    <dgm:pt modelId="{0001209C-557F-4939-8585-62012BEC252F}" type="pres">
      <dgm:prSet presAssocID="{DB481CB1-0673-4C69-A8AD-6215A74A1970}" presName="compNode" presStyleCnt="0"/>
      <dgm:spPr/>
    </dgm:pt>
    <dgm:pt modelId="{E7EE82CC-5692-45A4-96FB-FB56F5003CEF}" type="pres">
      <dgm:prSet presAssocID="{DB481CB1-0673-4C69-A8AD-6215A74A1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627B82D-C7B5-4C37-84AC-E63C1F18D882}" type="pres">
      <dgm:prSet presAssocID="{DB481CB1-0673-4C69-A8AD-6215A74A1970}" presName="spaceRect" presStyleCnt="0"/>
      <dgm:spPr/>
    </dgm:pt>
    <dgm:pt modelId="{9BCC0A20-AC9D-4E65-B314-672CB2904DE5}" type="pres">
      <dgm:prSet presAssocID="{DB481CB1-0673-4C69-A8AD-6215A74A19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8BD80A-947E-47B2-A532-763859A37B84}" type="presOf" srcId="{099EC392-75F8-4C11-9ECC-FC5032B192E1}" destId="{E8C67145-5789-4406-9D67-66FC0F311F0F}" srcOrd="0" destOrd="0" presId="urn:microsoft.com/office/officeart/2018/2/layout/IconLabelList"/>
    <dgm:cxn modelId="{A348212C-5C6B-4029-89C6-C12B8ECD8199}" type="presOf" srcId="{8B193EF8-8AA5-4CF9-9193-4AC68936944F}" destId="{191961B5-86B7-4CB3-9EE9-D8530B8C39EA}" srcOrd="0" destOrd="0" presId="urn:microsoft.com/office/officeart/2018/2/layout/IconLabelList"/>
    <dgm:cxn modelId="{164D355B-FC1A-4A71-B43B-FB259521DF77}" srcId="{8B193EF8-8AA5-4CF9-9193-4AC68936944F}" destId="{099EC392-75F8-4C11-9ECC-FC5032B192E1}" srcOrd="1" destOrd="0" parTransId="{F0A9CF5B-C5A6-42E5-A6BF-FA6304C4E8BF}" sibTransId="{36F02E5C-6B64-4C4D-90C7-E648834F47BE}"/>
    <dgm:cxn modelId="{F231937F-6441-4491-B061-24E1E6EE708E}" type="presOf" srcId="{DB481CB1-0673-4C69-A8AD-6215A74A1970}" destId="{9BCC0A20-AC9D-4E65-B314-672CB2904DE5}" srcOrd="0" destOrd="0" presId="urn:microsoft.com/office/officeart/2018/2/layout/IconLabelList"/>
    <dgm:cxn modelId="{1B16ED87-653C-41B3-B3A5-4BAA22880EF8}" srcId="{8B193EF8-8AA5-4CF9-9193-4AC68936944F}" destId="{8E0E51B7-5307-4360-A15C-19E7B20BFE68}" srcOrd="0" destOrd="0" parTransId="{72D8D16B-8C53-4C5B-ADB5-927A0A594CAC}" sibTransId="{C1FCC3CA-368B-44FE-8EC6-85AFAF169B0A}"/>
    <dgm:cxn modelId="{59407199-3116-4120-A57F-BC98C49F7AD6}" type="presOf" srcId="{8E0E51B7-5307-4360-A15C-19E7B20BFE68}" destId="{09B6BACA-E039-4A4C-9515-BCCE395C9F26}" srcOrd="0" destOrd="0" presId="urn:microsoft.com/office/officeart/2018/2/layout/IconLabelList"/>
    <dgm:cxn modelId="{AC5126C8-0CBE-4EA7-8361-777AF06F3C41}" srcId="{8B193EF8-8AA5-4CF9-9193-4AC68936944F}" destId="{DB481CB1-0673-4C69-A8AD-6215A74A1970}" srcOrd="2" destOrd="0" parTransId="{B79CDA42-97B9-413D-9764-5EAD1F437E08}" sibTransId="{68F54DBB-88A9-4AAF-AC6A-07A68DC4F03D}"/>
    <dgm:cxn modelId="{79105118-D461-4EE6-A4B8-38FD89A346CC}" type="presParOf" srcId="{191961B5-86B7-4CB3-9EE9-D8530B8C39EA}" destId="{310349B0-4B29-4E33-B112-9C15E75084E9}" srcOrd="0" destOrd="0" presId="urn:microsoft.com/office/officeart/2018/2/layout/IconLabelList"/>
    <dgm:cxn modelId="{EFC27E68-4CFD-49A2-B5E1-57E2571D76A3}" type="presParOf" srcId="{310349B0-4B29-4E33-B112-9C15E75084E9}" destId="{9ED40508-B361-4472-B3DE-0AD1150AC1CE}" srcOrd="0" destOrd="0" presId="urn:microsoft.com/office/officeart/2018/2/layout/IconLabelList"/>
    <dgm:cxn modelId="{F3F769A7-0A76-4450-B695-F1C384F10360}" type="presParOf" srcId="{310349B0-4B29-4E33-B112-9C15E75084E9}" destId="{44CD482E-4B54-4FC1-A9D7-BBD013E813CE}" srcOrd="1" destOrd="0" presId="urn:microsoft.com/office/officeart/2018/2/layout/IconLabelList"/>
    <dgm:cxn modelId="{69FC9947-967A-4DD9-92D5-A435C83AB976}" type="presParOf" srcId="{310349B0-4B29-4E33-B112-9C15E75084E9}" destId="{09B6BACA-E039-4A4C-9515-BCCE395C9F26}" srcOrd="2" destOrd="0" presId="urn:microsoft.com/office/officeart/2018/2/layout/IconLabelList"/>
    <dgm:cxn modelId="{AF78E624-1256-4BB2-8AE0-E9456102738A}" type="presParOf" srcId="{191961B5-86B7-4CB3-9EE9-D8530B8C39EA}" destId="{A33C8D5C-E8D9-467F-89AE-4067B4B19DCA}" srcOrd="1" destOrd="0" presId="urn:microsoft.com/office/officeart/2018/2/layout/IconLabelList"/>
    <dgm:cxn modelId="{CEDED70C-6FA0-463C-8EBD-ECFC4154E693}" type="presParOf" srcId="{191961B5-86B7-4CB3-9EE9-D8530B8C39EA}" destId="{53F7ECE4-5872-4AE6-B85A-347D98784AA8}" srcOrd="2" destOrd="0" presId="urn:microsoft.com/office/officeart/2018/2/layout/IconLabelList"/>
    <dgm:cxn modelId="{6EDCC653-4501-496F-9B7F-4096170D79F7}" type="presParOf" srcId="{53F7ECE4-5872-4AE6-B85A-347D98784AA8}" destId="{F5F16D58-B7D2-42CE-82FF-B72EFF79F35E}" srcOrd="0" destOrd="0" presId="urn:microsoft.com/office/officeart/2018/2/layout/IconLabelList"/>
    <dgm:cxn modelId="{21B31C4A-2C9C-4FD2-84A5-D259B415FEE8}" type="presParOf" srcId="{53F7ECE4-5872-4AE6-B85A-347D98784AA8}" destId="{FE9062E9-6E49-411B-A0CD-905C5CBAD362}" srcOrd="1" destOrd="0" presId="urn:microsoft.com/office/officeart/2018/2/layout/IconLabelList"/>
    <dgm:cxn modelId="{767868DF-13D3-432B-9E8D-A49F591462F0}" type="presParOf" srcId="{53F7ECE4-5872-4AE6-B85A-347D98784AA8}" destId="{E8C67145-5789-4406-9D67-66FC0F311F0F}" srcOrd="2" destOrd="0" presId="urn:microsoft.com/office/officeart/2018/2/layout/IconLabelList"/>
    <dgm:cxn modelId="{3123E903-A8B5-403F-9DD9-59230308E035}" type="presParOf" srcId="{191961B5-86B7-4CB3-9EE9-D8530B8C39EA}" destId="{DA78A5DE-EABE-4EE5-BB86-F8574F51FFD1}" srcOrd="3" destOrd="0" presId="urn:microsoft.com/office/officeart/2018/2/layout/IconLabelList"/>
    <dgm:cxn modelId="{AA6E2EF1-9AD5-427D-8E2D-FA5E742C1301}" type="presParOf" srcId="{191961B5-86B7-4CB3-9EE9-D8530B8C39EA}" destId="{0001209C-557F-4939-8585-62012BEC252F}" srcOrd="4" destOrd="0" presId="urn:microsoft.com/office/officeart/2018/2/layout/IconLabelList"/>
    <dgm:cxn modelId="{B3E8E2E3-6260-4A60-90C3-17E309ABBE37}" type="presParOf" srcId="{0001209C-557F-4939-8585-62012BEC252F}" destId="{E7EE82CC-5692-45A4-96FB-FB56F5003CEF}" srcOrd="0" destOrd="0" presId="urn:microsoft.com/office/officeart/2018/2/layout/IconLabelList"/>
    <dgm:cxn modelId="{96654C64-E3C9-4E41-B5C2-9EDEDA7FBE73}" type="presParOf" srcId="{0001209C-557F-4939-8585-62012BEC252F}" destId="{F627B82D-C7B5-4C37-84AC-E63C1F18D882}" srcOrd="1" destOrd="0" presId="urn:microsoft.com/office/officeart/2018/2/layout/IconLabelList"/>
    <dgm:cxn modelId="{EBBF0CAE-5F19-497B-9B39-E77499F201A8}" type="presParOf" srcId="{0001209C-557F-4939-8585-62012BEC252F}" destId="{9BCC0A20-AC9D-4E65-B314-672CB2904D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987109-5D6F-4F4C-A044-D5BD26C6E6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0F35B6-7BEA-4379-92A9-2B695F23E209}">
      <dgm:prSet/>
      <dgm:spPr/>
      <dgm:t>
        <a:bodyPr/>
        <a:lstStyle/>
        <a:p>
          <a:pPr>
            <a:defRPr cap="all"/>
          </a:pPr>
          <a:r>
            <a:rPr lang="pt-BR" baseline="0"/>
            <a:t>Big Data</a:t>
          </a:r>
          <a:endParaRPr lang="en-US"/>
        </a:p>
      </dgm:t>
    </dgm:pt>
    <dgm:pt modelId="{491E0F28-E7D0-4FB3-B1D2-36C3D83985D6}" type="parTrans" cxnId="{1464EA52-80F4-46CC-BD3C-C04D8960A3DA}">
      <dgm:prSet/>
      <dgm:spPr/>
      <dgm:t>
        <a:bodyPr/>
        <a:lstStyle/>
        <a:p>
          <a:endParaRPr lang="en-US"/>
        </a:p>
      </dgm:t>
    </dgm:pt>
    <dgm:pt modelId="{CB6E7AE1-DEAB-47DE-82DD-335C13A633C2}" type="sibTrans" cxnId="{1464EA52-80F4-46CC-BD3C-C04D8960A3DA}">
      <dgm:prSet/>
      <dgm:spPr/>
      <dgm:t>
        <a:bodyPr/>
        <a:lstStyle/>
        <a:p>
          <a:endParaRPr lang="en-US"/>
        </a:p>
      </dgm:t>
    </dgm:pt>
    <dgm:pt modelId="{A7C28123-4902-4BB3-BE6B-20D58BEAA90C}">
      <dgm:prSet/>
      <dgm:spPr/>
      <dgm:t>
        <a:bodyPr/>
        <a:lstStyle/>
        <a:p>
          <a:pPr>
            <a:defRPr cap="all"/>
          </a:pPr>
          <a:r>
            <a:rPr lang="pt-BR" baseline="0"/>
            <a:t>Análise e Questões</a:t>
          </a:r>
          <a:endParaRPr lang="en-US"/>
        </a:p>
      </dgm:t>
    </dgm:pt>
    <dgm:pt modelId="{8114A904-466B-4B30-B5B9-8AA2AE944A2E}" type="parTrans" cxnId="{DC731BB3-D4FC-4A4D-9883-6BB34A3F95E3}">
      <dgm:prSet/>
      <dgm:spPr/>
      <dgm:t>
        <a:bodyPr/>
        <a:lstStyle/>
        <a:p>
          <a:endParaRPr lang="en-US"/>
        </a:p>
      </dgm:t>
    </dgm:pt>
    <dgm:pt modelId="{14DA9B50-ABE3-47A2-86D4-C7F99B214EF6}" type="sibTrans" cxnId="{DC731BB3-D4FC-4A4D-9883-6BB34A3F95E3}">
      <dgm:prSet/>
      <dgm:spPr/>
      <dgm:t>
        <a:bodyPr/>
        <a:lstStyle/>
        <a:p>
          <a:endParaRPr lang="en-US"/>
        </a:p>
      </dgm:t>
    </dgm:pt>
    <dgm:pt modelId="{7AC34177-27CC-466A-A9F4-0BBF60877BC1}">
      <dgm:prSet/>
      <dgm:spPr/>
      <dgm:t>
        <a:bodyPr/>
        <a:lstStyle/>
        <a:p>
          <a:pPr>
            <a:defRPr cap="all"/>
          </a:pPr>
          <a:r>
            <a:rPr lang="pt-BR" baseline="0"/>
            <a:t>Insights</a:t>
          </a:r>
          <a:endParaRPr lang="en-US"/>
        </a:p>
      </dgm:t>
    </dgm:pt>
    <dgm:pt modelId="{97BCD5EA-FF0E-4EE8-9A95-C02CF5B4D2C1}" type="parTrans" cxnId="{0D19F260-EA79-4C1A-BF6A-F623E97A33D3}">
      <dgm:prSet/>
      <dgm:spPr/>
      <dgm:t>
        <a:bodyPr/>
        <a:lstStyle/>
        <a:p>
          <a:endParaRPr lang="en-US"/>
        </a:p>
      </dgm:t>
    </dgm:pt>
    <dgm:pt modelId="{DDC03B8E-8547-442A-91D4-EC14FCD6ABDA}" type="sibTrans" cxnId="{0D19F260-EA79-4C1A-BF6A-F623E97A33D3}">
      <dgm:prSet/>
      <dgm:spPr/>
      <dgm:t>
        <a:bodyPr/>
        <a:lstStyle/>
        <a:p>
          <a:endParaRPr lang="en-US"/>
        </a:p>
      </dgm:t>
    </dgm:pt>
    <dgm:pt modelId="{8771C12E-206C-4407-A192-34E6DCAD6D74}" type="pres">
      <dgm:prSet presAssocID="{73987109-5D6F-4F4C-A044-D5BD26C6E68C}" presName="root" presStyleCnt="0">
        <dgm:presLayoutVars>
          <dgm:dir/>
          <dgm:resizeHandles val="exact"/>
        </dgm:presLayoutVars>
      </dgm:prSet>
      <dgm:spPr/>
    </dgm:pt>
    <dgm:pt modelId="{C2A37D30-CA4D-454C-AC5D-3C984725E79E}" type="pres">
      <dgm:prSet presAssocID="{380F35B6-7BEA-4379-92A9-2B695F23E209}" presName="compNode" presStyleCnt="0"/>
      <dgm:spPr/>
    </dgm:pt>
    <dgm:pt modelId="{71E28179-C318-4C44-B473-36BD8B4A60D3}" type="pres">
      <dgm:prSet presAssocID="{380F35B6-7BEA-4379-92A9-2B695F23E20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CE26EC-3009-4AA3-A1D5-8EB8186168F4}" type="pres">
      <dgm:prSet presAssocID="{380F35B6-7BEA-4379-92A9-2B695F23E2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888D37-3D77-423E-BB28-715B991A91DA}" type="pres">
      <dgm:prSet presAssocID="{380F35B6-7BEA-4379-92A9-2B695F23E209}" presName="spaceRect" presStyleCnt="0"/>
      <dgm:spPr/>
    </dgm:pt>
    <dgm:pt modelId="{263CDE88-A2C7-4E3B-A1F9-EC687D8D1031}" type="pres">
      <dgm:prSet presAssocID="{380F35B6-7BEA-4379-92A9-2B695F23E209}" presName="textRect" presStyleLbl="revTx" presStyleIdx="0" presStyleCnt="3">
        <dgm:presLayoutVars>
          <dgm:chMax val="1"/>
          <dgm:chPref val="1"/>
        </dgm:presLayoutVars>
      </dgm:prSet>
      <dgm:spPr/>
    </dgm:pt>
    <dgm:pt modelId="{EF0B494A-CCF7-488F-B17C-5438870382C3}" type="pres">
      <dgm:prSet presAssocID="{CB6E7AE1-DEAB-47DE-82DD-335C13A633C2}" presName="sibTrans" presStyleCnt="0"/>
      <dgm:spPr/>
    </dgm:pt>
    <dgm:pt modelId="{A4DAF63E-C8E9-41F3-89BA-22FB6F8F8438}" type="pres">
      <dgm:prSet presAssocID="{A7C28123-4902-4BB3-BE6B-20D58BEAA90C}" presName="compNode" presStyleCnt="0"/>
      <dgm:spPr/>
    </dgm:pt>
    <dgm:pt modelId="{C36DA53A-7C66-4852-B1E4-6D76BD6F6960}" type="pres">
      <dgm:prSet presAssocID="{A7C28123-4902-4BB3-BE6B-20D58BEAA90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9D60826-9A59-4F76-BBC9-3A65A52A62E0}" type="pres">
      <dgm:prSet presAssocID="{A7C28123-4902-4BB3-BE6B-20D58BEAA9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A861C34-3310-4B48-ADFA-A0C49510C37F}" type="pres">
      <dgm:prSet presAssocID="{A7C28123-4902-4BB3-BE6B-20D58BEAA90C}" presName="spaceRect" presStyleCnt="0"/>
      <dgm:spPr/>
    </dgm:pt>
    <dgm:pt modelId="{D80423DD-F7ED-4B21-B5A1-6738FC35F61E}" type="pres">
      <dgm:prSet presAssocID="{A7C28123-4902-4BB3-BE6B-20D58BEAA90C}" presName="textRect" presStyleLbl="revTx" presStyleIdx="1" presStyleCnt="3">
        <dgm:presLayoutVars>
          <dgm:chMax val="1"/>
          <dgm:chPref val="1"/>
        </dgm:presLayoutVars>
      </dgm:prSet>
      <dgm:spPr/>
    </dgm:pt>
    <dgm:pt modelId="{BC6C6D67-FF33-4BC1-B1E9-6FD8D655267D}" type="pres">
      <dgm:prSet presAssocID="{14DA9B50-ABE3-47A2-86D4-C7F99B214EF6}" presName="sibTrans" presStyleCnt="0"/>
      <dgm:spPr/>
    </dgm:pt>
    <dgm:pt modelId="{F1504421-CE28-41E8-917D-805EB65EACA8}" type="pres">
      <dgm:prSet presAssocID="{7AC34177-27CC-466A-A9F4-0BBF60877BC1}" presName="compNode" presStyleCnt="0"/>
      <dgm:spPr/>
    </dgm:pt>
    <dgm:pt modelId="{0B723389-266C-4A4E-8BDB-4CFC50D03781}" type="pres">
      <dgm:prSet presAssocID="{7AC34177-27CC-466A-A9F4-0BBF60877BC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ED962C-EF2C-4B5B-89D3-0BEBD59AD664}" type="pres">
      <dgm:prSet presAssocID="{7AC34177-27CC-466A-A9F4-0BBF60877B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40D94421-96D3-42F9-AB70-24A08A818431}" type="pres">
      <dgm:prSet presAssocID="{7AC34177-27CC-466A-A9F4-0BBF60877BC1}" presName="spaceRect" presStyleCnt="0"/>
      <dgm:spPr/>
    </dgm:pt>
    <dgm:pt modelId="{963315B2-CB03-46EE-961C-2E45C35FB11B}" type="pres">
      <dgm:prSet presAssocID="{7AC34177-27CC-466A-A9F4-0BBF60877B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397334-3CFE-4181-BE21-89EFA7B2731B}" type="presOf" srcId="{380F35B6-7BEA-4379-92A9-2B695F23E209}" destId="{263CDE88-A2C7-4E3B-A1F9-EC687D8D1031}" srcOrd="0" destOrd="0" presId="urn:microsoft.com/office/officeart/2018/5/layout/IconLeafLabelList"/>
    <dgm:cxn modelId="{83A88143-5314-4FF1-A7FE-0F346D1869C4}" type="presOf" srcId="{A7C28123-4902-4BB3-BE6B-20D58BEAA90C}" destId="{D80423DD-F7ED-4B21-B5A1-6738FC35F61E}" srcOrd="0" destOrd="0" presId="urn:microsoft.com/office/officeart/2018/5/layout/IconLeafLabelList"/>
    <dgm:cxn modelId="{B81B5351-19C4-4365-85F2-EA2ECCFAB836}" type="presOf" srcId="{7AC34177-27CC-466A-A9F4-0BBF60877BC1}" destId="{963315B2-CB03-46EE-961C-2E45C35FB11B}" srcOrd="0" destOrd="0" presId="urn:microsoft.com/office/officeart/2018/5/layout/IconLeafLabelList"/>
    <dgm:cxn modelId="{1464EA52-80F4-46CC-BD3C-C04D8960A3DA}" srcId="{73987109-5D6F-4F4C-A044-D5BD26C6E68C}" destId="{380F35B6-7BEA-4379-92A9-2B695F23E209}" srcOrd="0" destOrd="0" parTransId="{491E0F28-E7D0-4FB3-B1D2-36C3D83985D6}" sibTransId="{CB6E7AE1-DEAB-47DE-82DD-335C13A633C2}"/>
    <dgm:cxn modelId="{81492358-0371-41F6-9D4F-25A58EC3766E}" type="presOf" srcId="{73987109-5D6F-4F4C-A044-D5BD26C6E68C}" destId="{8771C12E-206C-4407-A192-34E6DCAD6D74}" srcOrd="0" destOrd="0" presId="urn:microsoft.com/office/officeart/2018/5/layout/IconLeafLabelList"/>
    <dgm:cxn modelId="{0D19F260-EA79-4C1A-BF6A-F623E97A33D3}" srcId="{73987109-5D6F-4F4C-A044-D5BD26C6E68C}" destId="{7AC34177-27CC-466A-A9F4-0BBF60877BC1}" srcOrd="2" destOrd="0" parTransId="{97BCD5EA-FF0E-4EE8-9A95-C02CF5B4D2C1}" sibTransId="{DDC03B8E-8547-442A-91D4-EC14FCD6ABDA}"/>
    <dgm:cxn modelId="{DC731BB3-D4FC-4A4D-9883-6BB34A3F95E3}" srcId="{73987109-5D6F-4F4C-A044-D5BD26C6E68C}" destId="{A7C28123-4902-4BB3-BE6B-20D58BEAA90C}" srcOrd="1" destOrd="0" parTransId="{8114A904-466B-4B30-B5B9-8AA2AE944A2E}" sibTransId="{14DA9B50-ABE3-47A2-86D4-C7F99B214EF6}"/>
    <dgm:cxn modelId="{1A889131-4FE3-47BF-B2CE-61A16C391215}" type="presParOf" srcId="{8771C12E-206C-4407-A192-34E6DCAD6D74}" destId="{C2A37D30-CA4D-454C-AC5D-3C984725E79E}" srcOrd="0" destOrd="0" presId="urn:microsoft.com/office/officeart/2018/5/layout/IconLeafLabelList"/>
    <dgm:cxn modelId="{848A206B-0F74-4E18-8EBD-D1614B4EF5F4}" type="presParOf" srcId="{C2A37D30-CA4D-454C-AC5D-3C984725E79E}" destId="{71E28179-C318-4C44-B473-36BD8B4A60D3}" srcOrd="0" destOrd="0" presId="urn:microsoft.com/office/officeart/2018/5/layout/IconLeafLabelList"/>
    <dgm:cxn modelId="{82AFCF01-1D91-461A-BBC9-B283C4F0B0F9}" type="presParOf" srcId="{C2A37D30-CA4D-454C-AC5D-3C984725E79E}" destId="{1FCE26EC-3009-4AA3-A1D5-8EB8186168F4}" srcOrd="1" destOrd="0" presId="urn:microsoft.com/office/officeart/2018/5/layout/IconLeafLabelList"/>
    <dgm:cxn modelId="{0DDCAB6C-4514-4F52-BAB1-21F464BE85F7}" type="presParOf" srcId="{C2A37D30-CA4D-454C-AC5D-3C984725E79E}" destId="{53888D37-3D77-423E-BB28-715B991A91DA}" srcOrd="2" destOrd="0" presId="urn:microsoft.com/office/officeart/2018/5/layout/IconLeafLabelList"/>
    <dgm:cxn modelId="{EAB79821-BE15-4CE0-B86D-6F8F78F618F8}" type="presParOf" srcId="{C2A37D30-CA4D-454C-AC5D-3C984725E79E}" destId="{263CDE88-A2C7-4E3B-A1F9-EC687D8D1031}" srcOrd="3" destOrd="0" presId="urn:microsoft.com/office/officeart/2018/5/layout/IconLeafLabelList"/>
    <dgm:cxn modelId="{A0D91121-2EAD-40EA-B92D-6889DB01322B}" type="presParOf" srcId="{8771C12E-206C-4407-A192-34E6DCAD6D74}" destId="{EF0B494A-CCF7-488F-B17C-5438870382C3}" srcOrd="1" destOrd="0" presId="urn:microsoft.com/office/officeart/2018/5/layout/IconLeafLabelList"/>
    <dgm:cxn modelId="{AC765C0C-F51C-420C-98A8-E7BCF2B87708}" type="presParOf" srcId="{8771C12E-206C-4407-A192-34E6DCAD6D74}" destId="{A4DAF63E-C8E9-41F3-89BA-22FB6F8F8438}" srcOrd="2" destOrd="0" presId="urn:microsoft.com/office/officeart/2018/5/layout/IconLeafLabelList"/>
    <dgm:cxn modelId="{0E7DD52C-3347-4665-BBB2-891AC3E3A2FF}" type="presParOf" srcId="{A4DAF63E-C8E9-41F3-89BA-22FB6F8F8438}" destId="{C36DA53A-7C66-4852-B1E4-6D76BD6F6960}" srcOrd="0" destOrd="0" presId="urn:microsoft.com/office/officeart/2018/5/layout/IconLeafLabelList"/>
    <dgm:cxn modelId="{0105D155-BE10-4DAA-9782-8A309710C5AD}" type="presParOf" srcId="{A4DAF63E-C8E9-41F3-89BA-22FB6F8F8438}" destId="{69D60826-9A59-4F76-BBC9-3A65A52A62E0}" srcOrd="1" destOrd="0" presId="urn:microsoft.com/office/officeart/2018/5/layout/IconLeafLabelList"/>
    <dgm:cxn modelId="{FE39304D-9D6E-434A-BF01-D072BCB97D8E}" type="presParOf" srcId="{A4DAF63E-C8E9-41F3-89BA-22FB6F8F8438}" destId="{9A861C34-3310-4B48-ADFA-A0C49510C37F}" srcOrd="2" destOrd="0" presId="urn:microsoft.com/office/officeart/2018/5/layout/IconLeafLabelList"/>
    <dgm:cxn modelId="{48FF94AC-5124-4067-956D-CB742A8861CD}" type="presParOf" srcId="{A4DAF63E-C8E9-41F3-89BA-22FB6F8F8438}" destId="{D80423DD-F7ED-4B21-B5A1-6738FC35F61E}" srcOrd="3" destOrd="0" presId="urn:microsoft.com/office/officeart/2018/5/layout/IconLeafLabelList"/>
    <dgm:cxn modelId="{5C36F69F-27CB-4E30-9EAF-0CDC990B97B6}" type="presParOf" srcId="{8771C12E-206C-4407-A192-34E6DCAD6D74}" destId="{BC6C6D67-FF33-4BC1-B1E9-6FD8D655267D}" srcOrd="3" destOrd="0" presId="urn:microsoft.com/office/officeart/2018/5/layout/IconLeafLabelList"/>
    <dgm:cxn modelId="{04A34B16-BDEF-4CDC-A0DA-E411E54FF80A}" type="presParOf" srcId="{8771C12E-206C-4407-A192-34E6DCAD6D74}" destId="{F1504421-CE28-41E8-917D-805EB65EACA8}" srcOrd="4" destOrd="0" presId="urn:microsoft.com/office/officeart/2018/5/layout/IconLeafLabelList"/>
    <dgm:cxn modelId="{65D828A9-E75B-417C-9D12-73A6DA95B69B}" type="presParOf" srcId="{F1504421-CE28-41E8-917D-805EB65EACA8}" destId="{0B723389-266C-4A4E-8BDB-4CFC50D03781}" srcOrd="0" destOrd="0" presId="urn:microsoft.com/office/officeart/2018/5/layout/IconLeafLabelList"/>
    <dgm:cxn modelId="{38BE606F-C0E2-4CC2-A3D4-6B30534929D2}" type="presParOf" srcId="{F1504421-CE28-41E8-917D-805EB65EACA8}" destId="{35ED962C-EF2C-4B5B-89D3-0BEBD59AD664}" srcOrd="1" destOrd="0" presId="urn:microsoft.com/office/officeart/2018/5/layout/IconLeafLabelList"/>
    <dgm:cxn modelId="{CDA61866-9000-4371-B512-DCF845EDA361}" type="presParOf" srcId="{F1504421-CE28-41E8-917D-805EB65EACA8}" destId="{40D94421-96D3-42F9-AB70-24A08A818431}" srcOrd="2" destOrd="0" presId="urn:microsoft.com/office/officeart/2018/5/layout/IconLeafLabelList"/>
    <dgm:cxn modelId="{5EBC3EEA-F73F-4355-A181-16E435767328}" type="presParOf" srcId="{F1504421-CE28-41E8-917D-805EB65EACA8}" destId="{963315B2-CB03-46EE-961C-2E45C35FB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50C0C9-6BA4-D244-8D93-4095101F09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46ABD7-CE10-3C4E-9EA0-F2FA64371FC9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Adquirir</a:t>
          </a:r>
          <a:endParaRPr lang="pt-BR" dirty="0"/>
        </a:p>
      </dgm:t>
    </dgm:pt>
    <dgm:pt modelId="{FEFC7C89-13A1-424A-83D8-7EC3B5847709}" type="parTrans" cxnId="{8D074321-0546-5143-A569-1E9E8A8F1D75}">
      <dgm:prSet/>
      <dgm:spPr/>
      <dgm:t>
        <a:bodyPr/>
        <a:lstStyle/>
        <a:p>
          <a:endParaRPr lang="pt-BR"/>
        </a:p>
      </dgm:t>
    </dgm:pt>
    <dgm:pt modelId="{9CCCA0C0-51FD-5140-A853-43BC08F7CEFD}" type="sibTrans" cxnId="{8D074321-0546-5143-A569-1E9E8A8F1D75}">
      <dgm:prSet/>
      <dgm:spPr/>
      <dgm:t>
        <a:bodyPr/>
        <a:lstStyle/>
        <a:p>
          <a:endParaRPr lang="pt-BR"/>
        </a:p>
      </dgm:t>
    </dgm:pt>
    <dgm:pt modelId="{13DE5CC2-D8DB-1E4D-91B2-025047BC6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Preparar</a:t>
          </a:r>
          <a:endParaRPr lang="pt-BR" dirty="0"/>
        </a:p>
      </dgm:t>
    </dgm:pt>
    <dgm:pt modelId="{5C8F19EC-1C19-7844-BADD-F1DF3C54E117}" type="parTrans" cxnId="{6A2FF6B0-82D0-2C48-95DA-5996064F1316}">
      <dgm:prSet/>
      <dgm:spPr/>
      <dgm:t>
        <a:bodyPr/>
        <a:lstStyle/>
        <a:p>
          <a:endParaRPr lang="pt-BR"/>
        </a:p>
      </dgm:t>
    </dgm:pt>
    <dgm:pt modelId="{54B610F8-F81C-E749-9C95-87FBE2C4CE3D}" type="sibTrans" cxnId="{6A2FF6B0-82D0-2C48-95DA-5996064F1316}">
      <dgm:prSet/>
      <dgm:spPr/>
      <dgm:t>
        <a:bodyPr/>
        <a:lstStyle/>
        <a:p>
          <a:endParaRPr lang="pt-BR"/>
        </a:p>
      </dgm:t>
    </dgm:pt>
    <dgm:pt modelId="{0D931F67-94F8-CA47-B51D-3F0928BA18B4}">
      <dgm:prSet/>
      <dgm:spPr>
        <a:solidFill>
          <a:srgbClr val="0070C0"/>
        </a:solidFill>
      </dgm:spPr>
      <dgm:t>
        <a:bodyPr/>
        <a:lstStyle/>
        <a:p>
          <a:r>
            <a:rPr lang="pt-BR" baseline="0" dirty="0"/>
            <a:t>Analisar</a:t>
          </a:r>
          <a:endParaRPr lang="pt-BR" dirty="0"/>
        </a:p>
      </dgm:t>
    </dgm:pt>
    <dgm:pt modelId="{B1B9D35A-F8E0-7642-8A1E-4F522553BFB8}" type="parTrans" cxnId="{32B256D4-0648-F940-9115-CC98B27D471A}">
      <dgm:prSet/>
      <dgm:spPr/>
      <dgm:t>
        <a:bodyPr/>
        <a:lstStyle/>
        <a:p>
          <a:endParaRPr lang="pt-BR"/>
        </a:p>
      </dgm:t>
    </dgm:pt>
    <dgm:pt modelId="{6B7F7657-4FFC-CD4A-9EF2-300B3BF18513}" type="sibTrans" cxnId="{32B256D4-0648-F940-9115-CC98B27D471A}">
      <dgm:prSet/>
      <dgm:spPr/>
      <dgm:t>
        <a:bodyPr/>
        <a:lstStyle/>
        <a:p>
          <a:endParaRPr lang="pt-BR"/>
        </a:p>
      </dgm:t>
    </dgm:pt>
    <dgm:pt modelId="{8BFD0F30-9B6A-4246-9821-8043DDDDCB58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Reportar</a:t>
          </a:r>
          <a:endParaRPr lang="pt-BR"/>
        </a:p>
      </dgm:t>
    </dgm:pt>
    <dgm:pt modelId="{1612D894-BF31-B048-819E-317CF89F1553}" type="parTrans" cxnId="{256A0AD1-0D24-3A4B-8643-B898377615DA}">
      <dgm:prSet/>
      <dgm:spPr/>
      <dgm:t>
        <a:bodyPr/>
        <a:lstStyle/>
        <a:p>
          <a:endParaRPr lang="pt-BR"/>
        </a:p>
      </dgm:t>
    </dgm:pt>
    <dgm:pt modelId="{C600C911-601B-5649-ACA6-139A55C184FB}" type="sibTrans" cxnId="{256A0AD1-0D24-3A4B-8643-B898377615DA}">
      <dgm:prSet/>
      <dgm:spPr/>
      <dgm:t>
        <a:bodyPr/>
        <a:lstStyle/>
        <a:p>
          <a:endParaRPr lang="pt-BR"/>
        </a:p>
      </dgm:t>
    </dgm:pt>
    <dgm:pt modelId="{AF8FF548-7577-AF46-A879-D45E8B4DCBAF}">
      <dgm:prSet/>
      <dgm:spPr>
        <a:solidFill>
          <a:srgbClr val="0070C0"/>
        </a:solidFill>
      </dgm:spPr>
      <dgm:t>
        <a:bodyPr/>
        <a:lstStyle/>
        <a:p>
          <a:r>
            <a:rPr lang="pt-BR" baseline="0"/>
            <a:t>Agir</a:t>
          </a:r>
          <a:endParaRPr lang="pt-BR"/>
        </a:p>
      </dgm:t>
    </dgm:pt>
    <dgm:pt modelId="{1F16C5B7-7EA5-D04A-BB07-A5310187B8C9}" type="parTrans" cxnId="{5802599A-A6B2-A443-A2FA-3A09CE877B0A}">
      <dgm:prSet/>
      <dgm:spPr/>
      <dgm:t>
        <a:bodyPr/>
        <a:lstStyle/>
        <a:p>
          <a:endParaRPr lang="pt-BR"/>
        </a:p>
      </dgm:t>
    </dgm:pt>
    <dgm:pt modelId="{B0978C2E-8E5A-4E4E-ABF1-097456CC196D}" type="sibTrans" cxnId="{5802599A-A6B2-A443-A2FA-3A09CE877B0A}">
      <dgm:prSet/>
      <dgm:spPr/>
      <dgm:t>
        <a:bodyPr/>
        <a:lstStyle/>
        <a:p>
          <a:endParaRPr lang="pt-BR"/>
        </a:p>
      </dgm:t>
    </dgm:pt>
    <dgm:pt modelId="{5BCF8212-9F19-E34D-A066-52BB38FC2A01}" type="pres">
      <dgm:prSet presAssocID="{AB50C0C9-6BA4-D244-8D93-4095101F092A}" presName="CompostProcess" presStyleCnt="0">
        <dgm:presLayoutVars>
          <dgm:dir/>
          <dgm:resizeHandles val="exact"/>
        </dgm:presLayoutVars>
      </dgm:prSet>
      <dgm:spPr/>
    </dgm:pt>
    <dgm:pt modelId="{640A8C16-D166-4942-9233-5DFD2A614CE9}" type="pres">
      <dgm:prSet presAssocID="{AB50C0C9-6BA4-D244-8D93-4095101F092A}" presName="arrow" presStyleLbl="bgShp" presStyleIdx="0" presStyleCnt="1"/>
      <dgm:spPr/>
    </dgm:pt>
    <dgm:pt modelId="{D4B37DDF-E069-2343-AED7-9C694C128C86}" type="pres">
      <dgm:prSet presAssocID="{AB50C0C9-6BA4-D244-8D93-4095101F092A}" presName="linearProcess" presStyleCnt="0"/>
      <dgm:spPr/>
    </dgm:pt>
    <dgm:pt modelId="{C070AD79-60CA-5740-B4C2-573147368BE6}" type="pres">
      <dgm:prSet presAssocID="{3A46ABD7-CE10-3C4E-9EA0-F2FA64371FC9}" presName="textNode" presStyleLbl="node1" presStyleIdx="0" presStyleCnt="5">
        <dgm:presLayoutVars>
          <dgm:bulletEnabled val="1"/>
        </dgm:presLayoutVars>
      </dgm:prSet>
      <dgm:spPr/>
    </dgm:pt>
    <dgm:pt modelId="{62974F72-D061-0447-BF86-5D72CA89B13A}" type="pres">
      <dgm:prSet presAssocID="{9CCCA0C0-51FD-5140-A853-43BC08F7CEFD}" presName="sibTrans" presStyleCnt="0"/>
      <dgm:spPr/>
    </dgm:pt>
    <dgm:pt modelId="{15A9FD38-2150-5B49-B3AD-7CB968321DD2}" type="pres">
      <dgm:prSet presAssocID="{13DE5CC2-D8DB-1E4D-91B2-025047BC68B4}" presName="textNode" presStyleLbl="node1" presStyleIdx="1" presStyleCnt="5">
        <dgm:presLayoutVars>
          <dgm:bulletEnabled val="1"/>
        </dgm:presLayoutVars>
      </dgm:prSet>
      <dgm:spPr/>
    </dgm:pt>
    <dgm:pt modelId="{26C9430E-38C0-AE43-B7FB-717BE1EEFAFD}" type="pres">
      <dgm:prSet presAssocID="{54B610F8-F81C-E749-9C95-87FBE2C4CE3D}" presName="sibTrans" presStyleCnt="0"/>
      <dgm:spPr/>
    </dgm:pt>
    <dgm:pt modelId="{C5799AA3-F954-5E48-9247-49D9CBC3B98C}" type="pres">
      <dgm:prSet presAssocID="{0D931F67-94F8-CA47-B51D-3F0928BA18B4}" presName="textNode" presStyleLbl="node1" presStyleIdx="2" presStyleCnt="5">
        <dgm:presLayoutVars>
          <dgm:bulletEnabled val="1"/>
        </dgm:presLayoutVars>
      </dgm:prSet>
      <dgm:spPr/>
    </dgm:pt>
    <dgm:pt modelId="{8F260837-D0E1-AD4E-8B3B-CCAD12BC912C}" type="pres">
      <dgm:prSet presAssocID="{6B7F7657-4FFC-CD4A-9EF2-300B3BF18513}" presName="sibTrans" presStyleCnt="0"/>
      <dgm:spPr/>
    </dgm:pt>
    <dgm:pt modelId="{7D8BE3B5-1F11-E441-A37A-B1862A21E866}" type="pres">
      <dgm:prSet presAssocID="{8BFD0F30-9B6A-4246-9821-8043DDDDCB58}" presName="textNode" presStyleLbl="node1" presStyleIdx="3" presStyleCnt="5">
        <dgm:presLayoutVars>
          <dgm:bulletEnabled val="1"/>
        </dgm:presLayoutVars>
      </dgm:prSet>
      <dgm:spPr/>
    </dgm:pt>
    <dgm:pt modelId="{5EB6BC69-C512-0947-93BF-7FFB35A27AC9}" type="pres">
      <dgm:prSet presAssocID="{C600C911-601B-5649-ACA6-139A55C184FB}" presName="sibTrans" presStyleCnt="0"/>
      <dgm:spPr/>
    </dgm:pt>
    <dgm:pt modelId="{6EA9F274-59EF-CF47-BC2F-CC426F8F5001}" type="pres">
      <dgm:prSet presAssocID="{AF8FF548-7577-AF46-A879-D45E8B4DCBA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074321-0546-5143-A569-1E9E8A8F1D75}" srcId="{AB50C0C9-6BA4-D244-8D93-4095101F092A}" destId="{3A46ABD7-CE10-3C4E-9EA0-F2FA64371FC9}" srcOrd="0" destOrd="0" parTransId="{FEFC7C89-13A1-424A-83D8-7EC3B5847709}" sibTransId="{9CCCA0C0-51FD-5140-A853-43BC08F7CEFD}"/>
    <dgm:cxn modelId="{7DAA8729-F1BC-2E48-A990-ECDAB854EA92}" type="presOf" srcId="{8BFD0F30-9B6A-4246-9821-8043DDDDCB58}" destId="{7D8BE3B5-1F11-E441-A37A-B1862A21E866}" srcOrd="0" destOrd="0" presId="urn:microsoft.com/office/officeart/2005/8/layout/hProcess9"/>
    <dgm:cxn modelId="{E6936D57-00C4-2144-9081-A179EECEC8E7}" type="presOf" srcId="{13DE5CC2-D8DB-1E4D-91B2-025047BC68B4}" destId="{15A9FD38-2150-5B49-B3AD-7CB968321DD2}" srcOrd="0" destOrd="0" presId="urn:microsoft.com/office/officeart/2005/8/layout/hProcess9"/>
    <dgm:cxn modelId="{3BE2DC65-139E-0D43-BA65-CDBC4469BB1C}" type="presOf" srcId="{AF8FF548-7577-AF46-A879-D45E8B4DCBAF}" destId="{6EA9F274-59EF-CF47-BC2F-CC426F8F5001}" srcOrd="0" destOrd="0" presId="urn:microsoft.com/office/officeart/2005/8/layout/hProcess9"/>
    <dgm:cxn modelId="{FA57E099-A85E-0745-929A-1770FF3B5950}" type="presOf" srcId="{3A46ABD7-CE10-3C4E-9EA0-F2FA64371FC9}" destId="{C070AD79-60CA-5740-B4C2-573147368BE6}" srcOrd="0" destOrd="0" presId="urn:microsoft.com/office/officeart/2005/8/layout/hProcess9"/>
    <dgm:cxn modelId="{5802599A-A6B2-A443-A2FA-3A09CE877B0A}" srcId="{AB50C0C9-6BA4-D244-8D93-4095101F092A}" destId="{AF8FF548-7577-AF46-A879-D45E8B4DCBAF}" srcOrd="4" destOrd="0" parTransId="{1F16C5B7-7EA5-D04A-BB07-A5310187B8C9}" sibTransId="{B0978C2E-8E5A-4E4E-ABF1-097456CC196D}"/>
    <dgm:cxn modelId="{6A2FF6B0-82D0-2C48-95DA-5996064F1316}" srcId="{AB50C0C9-6BA4-D244-8D93-4095101F092A}" destId="{13DE5CC2-D8DB-1E4D-91B2-025047BC68B4}" srcOrd="1" destOrd="0" parTransId="{5C8F19EC-1C19-7844-BADD-F1DF3C54E117}" sibTransId="{54B610F8-F81C-E749-9C95-87FBE2C4CE3D}"/>
    <dgm:cxn modelId="{256A0AD1-0D24-3A4B-8643-B898377615DA}" srcId="{AB50C0C9-6BA4-D244-8D93-4095101F092A}" destId="{8BFD0F30-9B6A-4246-9821-8043DDDDCB58}" srcOrd="3" destOrd="0" parTransId="{1612D894-BF31-B048-819E-317CF89F1553}" sibTransId="{C600C911-601B-5649-ACA6-139A55C184FB}"/>
    <dgm:cxn modelId="{E7E2C9D2-8DE0-2045-BC76-56631C999727}" type="presOf" srcId="{AB50C0C9-6BA4-D244-8D93-4095101F092A}" destId="{5BCF8212-9F19-E34D-A066-52BB38FC2A01}" srcOrd="0" destOrd="0" presId="urn:microsoft.com/office/officeart/2005/8/layout/hProcess9"/>
    <dgm:cxn modelId="{32B256D4-0648-F940-9115-CC98B27D471A}" srcId="{AB50C0C9-6BA4-D244-8D93-4095101F092A}" destId="{0D931F67-94F8-CA47-B51D-3F0928BA18B4}" srcOrd="2" destOrd="0" parTransId="{B1B9D35A-F8E0-7642-8A1E-4F522553BFB8}" sibTransId="{6B7F7657-4FFC-CD4A-9EF2-300B3BF18513}"/>
    <dgm:cxn modelId="{82A294FD-93DD-BD4D-9B4C-4BF492EE8D29}" type="presOf" srcId="{0D931F67-94F8-CA47-B51D-3F0928BA18B4}" destId="{C5799AA3-F954-5E48-9247-49D9CBC3B98C}" srcOrd="0" destOrd="0" presId="urn:microsoft.com/office/officeart/2005/8/layout/hProcess9"/>
    <dgm:cxn modelId="{092CC4E9-C64F-7549-99BE-435EE3F6EAC1}" type="presParOf" srcId="{5BCF8212-9F19-E34D-A066-52BB38FC2A01}" destId="{640A8C16-D166-4942-9233-5DFD2A614CE9}" srcOrd="0" destOrd="0" presId="urn:microsoft.com/office/officeart/2005/8/layout/hProcess9"/>
    <dgm:cxn modelId="{3BE0C0B8-4ED5-9E4A-A8A3-3427FE1EAB29}" type="presParOf" srcId="{5BCF8212-9F19-E34D-A066-52BB38FC2A01}" destId="{D4B37DDF-E069-2343-AED7-9C694C128C86}" srcOrd="1" destOrd="0" presId="urn:microsoft.com/office/officeart/2005/8/layout/hProcess9"/>
    <dgm:cxn modelId="{B5A27DF9-1ECE-C545-B981-DC83C4F99A21}" type="presParOf" srcId="{D4B37DDF-E069-2343-AED7-9C694C128C86}" destId="{C070AD79-60CA-5740-B4C2-573147368BE6}" srcOrd="0" destOrd="0" presId="urn:microsoft.com/office/officeart/2005/8/layout/hProcess9"/>
    <dgm:cxn modelId="{25BC7595-02FF-E642-A14C-0C2BB859DF95}" type="presParOf" srcId="{D4B37DDF-E069-2343-AED7-9C694C128C86}" destId="{62974F72-D061-0447-BF86-5D72CA89B13A}" srcOrd="1" destOrd="0" presId="urn:microsoft.com/office/officeart/2005/8/layout/hProcess9"/>
    <dgm:cxn modelId="{FB9B728A-8DFF-A745-9EDA-1B15C25FDB41}" type="presParOf" srcId="{D4B37DDF-E069-2343-AED7-9C694C128C86}" destId="{15A9FD38-2150-5B49-B3AD-7CB968321DD2}" srcOrd="2" destOrd="0" presId="urn:microsoft.com/office/officeart/2005/8/layout/hProcess9"/>
    <dgm:cxn modelId="{65113CBB-8BB3-7D42-B9D8-E2B47808D831}" type="presParOf" srcId="{D4B37DDF-E069-2343-AED7-9C694C128C86}" destId="{26C9430E-38C0-AE43-B7FB-717BE1EEFAFD}" srcOrd="3" destOrd="0" presId="urn:microsoft.com/office/officeart/2005/8/layout/hProcess9"/>
    <dgm:cxn modelId="{B1E6A48B-C80E-F744-92CF-D26169E07ED9}" type="presParOf" srcId="{D4B37DDF-E069-2343-AED7-9C694C128C86}" destId="{C5799AA3-F954-5E48-9247-49D9CBC3B98C}" srcOrd="4" destOrd="0" presId="urn:microsoft.com/office/officeart/2005/8/layout/hProcess9"/>
    <dgm:cxn modelId="{523E413E-8904-8E40-850D-4A8ED8CDA6A6}" type="presParOf" srcId="{D4B37DDF-E069-2343-AED7-9C694C128C86}" destId="{8F260837-D0E1-AD4E-8B3B-CCAD12BC912C}" srcOrd="5" destOrd="0" presId="urn:microsoft.com/office/officeart/2005/8/layout/hProcess9"/>
    <dgm:cxn modelId="{EF5283B6-6934-EF4B-8B84-8674F94F73FF}" type="presParOf" srcId="{D4B37DDF-E069-2343-AED7-9C694C128C86}" destId="{7D8BE3B5-1F11-E441-A37A-B1862A21E866}" srcOrd="6" destOrd="0" presId="urn:microsoft.com/office/officeart/2005/8/layout/hProcess9"/>
    <dgm:cxn modelId="{7DF24F1B-D2E2-3C4A-A2D3-D84EDF00EB27}" type="presParOf" srcId="{D4B37DDF-E069-2343-AED7-9C694C128C86}" destId="{5EB6BC69-C512-0947-93BF-7FFB35A27AC9}" srcOrd="7" destOrd="0" presId="urn:microsoft.com/office/officeart/2005/8/layout/hProcess9"/>
    <dgm:cxn modelId="{B9E77EF6-B5A1-B94B-840F-67AEA1E8523E}" type="presParOf" srcId="{D4B37DDF-E069-2343-AED7-9C694C128C86}" destId="{6EA9F274-59EF-CF47-BC2F-CC426F8F500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4F1E8-FFBD-3E4D-867E-58F056A1E899}">
      <dsp:nvSpPr>
        <dsp:cNvPr id="0" name=""/>
        <dsp:cNvSpPr/>
      </dsp:nvSpPr>
      <dsp:spPr>
        <a:xfrm>
          <a:off x="0" y="2641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8DC43-6A0A-FD41-8919-47872B09CA59}">
      <dsp:nvSpPr>
        <dsp:cNvPr id="0" name=""/>
        <dsp:cNvSpPr/>
      </dsp:nvSpPr>
      <dsp:spPr>
        <a:xfrm>
          <a:off x="0" y="2641"/>
          <a:ext cx="6188689" cy="180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baseline="0"/>
            <a:t>Máquinas</a:t>
          </a:r>
          <a:endParaRPr lang="en-US" sz="6500" kern="1200"/>
        </a:p>
      </dsp:txBody>
      <dsp:txXfrm>
        <a:off x="0" y="2641"/>
        <a:ext cx="6188689" cy="1801351"/>
      </dsp:txXfrm>
    </dsp:sp>
    <dsp:sp modelId="{F02F72ED-CC47-9843-B390-55BD312140B8}">
      <dsp:nvSpPr>
        <dsp:cNvPr id="0" name=""/>
        <dsp:cNvSpPr/>
      </dsp:nvSpPr>
      <dsp:spPr>
        <a:xfrm>
          <a:off x="0" y="1803992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25025"/>
                <a:satOff val="-16779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5025"/>
                <a:satOff val="-16779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5025"/>
                <a:satOff val="-16779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5025"/>
              <a:satOff val="-16779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AC1F45-6D3E-2D48-949E-1C34032A3C1F}">
      <dsp:nvSpPr>
        <dsp:cNvPr id="0" name=""/>
        <dsp:cNvSpPr/>
      </dsp:nvSpPr>
      <dsp:spPr>
        <a:xfrm>
          <a:off x="0" y="1803992"/>
          <a:ext cx="6188689" cy="180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baseline="0"/>
            <a:t>Pessoas</a:t>
          </a:r>
          <a:endParaRPr lang="en-US" sz="6500" kern="1200"/>
        </a:p>
      </dsp:txBody>
      <dsp:txXfrm>
        <a:off x="0" y="1803992"/>
        <a:ext cx="6188689" cy="1801351"/>
      </dsp:txXfrm>
    </dsp:sp>
    <dsp:sp modelId="{46948910-E4BC-CD42-9F46-42F0E74FFA6E}">
      <dsp:nvSpPr>
        <dsp:cNvPr id="0" name=""/>
        <dsp:cNvSpPr/>
      </dsp:nvSpPr>
      <dsp:spPr>
        <a:xfrm>
          <a:off x="0" y="3605343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50049"/>
                <a:satOff val="-33558"/>
                <a:lumOff val="90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049"/>
                <a:satOff val="-33558"/>
                <a:lumOff val="90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049"/>
                <a:satOff val="-33558"/>
                <a:lumOff val="90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049"/>
              <a:satOff val="-33558"/>
              <a:lumOff val="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60FA2D-AFF1-294C-8151-768B05D639B7}">
      <dsp:nvSpPr>
        <dsp:cNvPr id="0" name=""/>
        <dsp:cNvSpPr/>
      </dsp:nvSpPr>
      <dsp:spPr>
        <a:xfrm>
          <a:off x="0" y="3605343"/>
          <a:ext cx="6188689" cy="180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baseline="0"/>
            <a:t>Organizações</a:t>
          </a:r>
          <a:endParaRPr lang="en-US" sz="6500" kern="1200"/>
        </a:p>
      </dsp:txBody>
      <dsp:txXfrm>
        <a:off x="0" y="3605343"/>
        <a:ext cx="6188689" cy="18013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3376-C7B8-4F36-92CF-A56A70327C72}">
      <dsp:nvSpPr>
        <dsp:cNvPr id="0" name=""/>
        <dsp:cNvSpPr/>
      </dsp:nvSpPr>
      <dsp:spPr>
        <a:xfrm>
          <a:off x="574344" y="97081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0350C-4BDE-493B-902A-4433504965E5}">
      <dsp:nvSpPr>
        <dsp:cNvPr id="0" name=""/>
        <dsp:cNvSpPr/>
      </dsp:nvSpPr>
      <dsp:spPr>
        <a:xfrm>
          <a:off x="79344" y="205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Redução de complexidade</a:t>
          </a:r>
          <a:endParaRPr lang="en-US" sz="1700" kern="1200"/>
        </a:p>
      </dsp:txBody>
      <dsp:txXfrm>
        <a:off x="79344" y="2050921"/>
        <a:ext cx="1800000" cy="720000"/>
      </dsp:txXfrm>
    </dsp:sp>
    <dsp:sp modelId="{9AB06369-130F-4E68-98C2-BF89F6F5F800}">
      <dsp:nvSpPr>
        <dsp:cNvPr id="0" name=""/>
        <dsp:cNvSpPr/>
      </dsp:nvSpPr>
      <dsp:spPr>
        <a:xfrm>
          <a:off x="2689344" y="97081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782C-F940-4474-A865-032E0F349060}">
      <dsp:nvSpPr>
        <dsp:cNvPr id="0" name=""/>
        <dsp:cNvSpPr/>
      </dsp:nvSpPr>
      <dsp:spPr>
        <a:xfrm>
          <a:off x="2194344" y="205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Aumento da disponibilidade de dados</a:t>
          </a:r>
          <a:endParaRPr lang="en-US" sz="1700" kern="1200"/>
        </a:p>
      </dsp:txBody>
      <dsp:txXfrm>
        <a:off x="2194344" y="2050921"/>
        <a:ext cx="1800000" cy="720000"/>
      </dsp:txXfrm>
    </dsp:sp>
    <dsp:sp modelId="{A6A87630-FB60-44A0-94B5-386832EA7C3F}">
      <dsp:nvSpPr>
        <dsp:cNvPr id="0" name=""/>
        <dsp:cNvSpPr/>
      </dsp:nvSpPr>
      <dsp:spPr>
        <a:xfrm>
          <a:off x="4804344" y="97081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8759B-8987-4329-9E2D-414D8FEEDA61}">
      <dsp:nvSpPr>
        <dsp:cNvPr id="0" name=""/>
        <dsp:cNvSpPr/>
      </dsp:nvSpPr>
      <dsp:spPr>
        <a:xfrm>
          <a:off x="4309344" y="205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Unificação dos sistemas de dados</a:t>
          </a:r>
          <a:endParaRPr lang="en-US" sz="1700" kern="1200"/>
        </a:p>
      </dsp:txBody>
      <dsp:txXfrm>
        <a:off x="4309344" y="205092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3376-C7B8-4F36-92CF-A56A70327C72}">
      <dsp:nvSpPr>
        <dsp:cNvPr id="0" name=""/>
        <dsp:cNvSpPr/>
      </dsp:nvSpPr>
      <dsp:spPr>
        <a:xfrm>
          <a:off x="574344" y="97081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0350C-4BDE-493B-902A-4433504965E5}">
      <dsp:nvSpPr>
        <dsp:cNvPr id="0" name=""/>
        <dsp:cNvSpPr/>
      </dsp:nvSpPr>
      <dsp:spPr>
        <a:xfrm>
          <a:off x="79344" y="205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baseline="0" dirty="0"/>
            <a:t>Ampliação da Colaboração dos dados</a:t>
          </a:r>
          <a:endParaRPr lang="en-US" sz="1500" kern="1200" dirty="0"/>
        </a:p>
      </dsp:txBody>
      <dsp:txXfrm>
        <a:off x="79344" y="2050921"/>
        <a:ext cx="1800000" cy="720000"/>
      </dsp:txXfrm>
    </dsp:sp>
    <dsp:sp modelId="{7D810B62-FE92-1940-B76E-9BCE5F1015F3}">
      <dsp:nvSpPr>
        <dsp:cNvPr id="0" name=""/>
        <dsp:cNvSpPr/>
      </dsp:nvSpPr>
      <dsp:spPr>
        <a:xfrm>
          <a:off x="3017297" y="1112965"/>
          <a:ext cx="154094" cy="241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45A8-107E-3A47-8A52-F3414D36463B}">
      <dsp:nvSpPr>
        <dsp:cNvPr id="0" name=""/>
        <dsp:cNvSpPr/>
      </dsp:nvSpPr>
      <dsp:spPr>
        <a:xfrm>
          <a:off x="2194344" y="19087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194344" y="1908770"/>
        <a:ext cx="1800000" cy="720000"/>
      </dsp:txXfrm>
    </dsp:sp>
    <dsp:sp modelId="{9AB06369-130F-4E68-98C2-BF89F6F5F800}">
      <dsp:nvSpPr>
        <dsp:cNvPr id="0" name=""/>
        <dsp:cNvSpPr/>
      </dsp:nvSpPr>
      <dsp:spPr>
        <a:xfrm>
          <a:off x="4804344" y="97081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782C-F940-4474-A865-032E0F349060}">
      <dsp:nvSpPr>
        <dsp:cNvPr id="0" name=""/>
        <dsp:cNvSpPr/>
      </dsp:nvSpPr>
      <dsp:spPr>
        <a:xfrm>
          <a:off x="4309344" y="20509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baseline="0" dirty="0"/>
            <a:t>Maior Valor Agregado ao seu Big Data</a:t>
          </a:r>
          <a:endParaRPr lang="en-US" sz="1500" kern="1200" dirty="0"/>
        </a:p>
      </dsp:txBody>
      <dsp:txXfrm>
        <a:off x="4309344" y="205092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40508-B361-4472-B3DE-0AD1150AC1CE}">
      <dsp:nvSpPr>
        <dsp:cNvPr id="0" name=""/>
        <dsp:cNvSpPr/>
      </dsp:nvSpPr>
      <dsp:spPr>
        <a:xfrm>
          <a:off x="891091" y="524529"/>
          <a:ext cx="1437772" cy="143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BACA-E039-4A4C-9515-BCCE395C9F26}">
      <dsp:nvSpPr>
        <dsp:cNvPr id="0" name=""/>
        <dsp:cNvSpPr/>
      </dsp:nvSpPr>
      <dsp:spPr>
        <a:xfrm>
          <a:off x="12452" y="2343220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baseline="0"/>
            <a:t>Big Data</a:t>
          </a:r>
          <a:endParaRPr lang="en-US" sz="3600" kern="1200"/>
        </a:p>
      </dsp:txBody>
      <dsp:txXfrm>
        <a:off x="12452" y="2343220"/>
        <a:ext cx="3195050" cy="720000"/>
      </dsp:txXfrm>
    </dsp:sp>
    <dsp:sp modelId="{F5F16D58-B7D2-42CE-82FF-B72EFF79F35E}">
      <dsp:nvSpPr>
        <dsp:cNvPr id="0" name=""/>
        <dsp:cNvSpPr/>
      </dsp:nvSpPr>
      <dsp:spPr>
        <a:xfrm>
          <a:off x="4645276" y="524529"/>
          <a:ext cx="1437772" cy="143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7145-5789-4406-9D67-66FC0F311F0F}">
      <dsp:nvSpPr>
        <dsp:cNvPr id="0" name=""/>
        <dsp:cNvSpPr/>
      </dsp:nvSpPr>
      <dsp:spPr>
        <a:xfrm>
          <a:off x="3766637" y="2343220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baseline="0"/>
            <a:t>Insight</a:t>
          </a:r>
          <a:endParaRPr lang="en-US" sz="3600" kern="1200"/>
        </a:p>
      </dsp:txBody>
      <dsp:txXfrm>
        <a:off x="3766637" y="2343220"/>
        <a:ext cx="3195050" cy="720000"/>
      </dsp:txXfrm>
    </dsp:sp>
    <dsp:sp modelId="{E7EE82CC-5692-45A4-96FB-FB56F5003CEF}">
      <dsp:nvSpPr>
        <dsp:cNvPr id="0" name=""/>
        <dsp:cNvSpPr/>
      </dsp:nvSpPr>
      <dsp:spPr>
        <a:xfrm>
          <a:off x="8399460" y="524529"/>
          <a:ext cx="1437772" cy="143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C0A20-AC9D-4E65-B314-672CB2904DE5}">
      <dsp:nvSpPr>
        <dsp:cNvPr id="0" name=""/>
        <dsp:cNvSpPr/>
      </dsp:nvSpPr>
      <dsp:spPr>
        <a:xfrm>
          <a:off x="7520821" y="2343220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baseline="0"/>
            <a:t>Ação</a:t>
          </a:r>
          <a:endParaRPr lang="en-US" sz="3600" kern="1200"/>
        </a:p>
      </dsp:txBody>
      <dsp:txXfrm>
        <a:off x="7520821" y="2343220"/>
        <a:ext cx="31950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28179-C318-4C44-B473-36BD8B4A60D3}">
      <dsp:nvSpPr>
        <dsp:cNvPr id="0" name=""/>
        <dsp:cNvSpPr/>
      </dsp:nvSpPr>
      <dsp:spPr>
        <a:xfrm>
          <a:off x="7021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E26EC-3009-4AA3-A1D5-8EB8186168F4}">
      <dsp:nvSpPr>
        <dsp:cNvPr id="0" name=""/>
        <dsp:cNvSpPr/>
      </dsp:nvSpPr>
      <dsp:spPr>
        <a:xfrm>
          <a:off x="11116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CDE88-A2C7-4E3B-A1F9-EC687D8D1031}">
      <dsp:nvSpPr>
        <dsp:cNvPr id="0" name=""/>
        <dsp:cNvSpPr/>
      </dsp:nvSpPr>
      <dsp:spPr>
        <a:xfrm>
          <a:off x="879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baseline="0"/>
            <a:t>Big Data</a:t>
          </a:r>
          <a:endParaRPr lang="en-US" sz="2500" kern="1200"/>
        </a:p>
      </dsp:txBody>
      <dsp:txXfrm>
        <a:off x="87912" y="2693875"/>
        <a:ext cx="3150000" cy="720000"/>
      </dsp:txXfrm>
    </dsp:sp>
    <dsp:sp modelId="{C36DA53A-7C66-4852-B1E4-6D76BD6F6960}">
      <dsp:nvSpPr>
        <dsp:cNvPr id="0" name=""/>
        <dsp:cNvSpPr/>
      </dsp:nvSpPr>
      <dsp:spPr>
        <a:xfrm>
          <a:off x="440341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60826-9A59-4F76-BBC9-3A65A52A62E0}">
      <dsp:nvSpPr>
        <dsp:cNvPr id="0" name=""/>
        <dsp:cNvSpPr/>
      </dsp:nvSpPr>
      <dsp:spPr>
        <a:xfrm>
          <a:off x="481291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423DD-F7ED-4B21-B5A1-6738FC35F61E}">
      <dsp:nvSpPr>
        <dsp:cNvPr id="0" name=""/>
        <dsp:cNvSpPr/>
      </dsp:nvSpPr>
      <dsp:spPr>
        <a:xfrm>
          <a:off x="378916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baseline="0"/>
            <a:t>Análise e Questões</a:t>
          </a:r>
          <a:endParaRPr lang="en-US" sz="2500" kern="1200"/>
        </a:p>
      </dsp:txBody>
      <dsp:txXfrm>
        <a:off x="3789162" y="2693875"/>
        <a:ext cx="3150000" cy="720000"/>
      </dsp:txXfrm>
    </dsp:sp>
    <dsp:sp modelId="{0B723389-266C-4A4E-8BDB-4CFC50D03781}">
      <dsp:nvSpPr>
        <dsp:cNvPr id="0" name=""/>
        <dsp:cNvSpPr/>
      </dsp:nvSpPr>
      <dsp:spPr>
        <a:xfrm>
          <a:off x="81046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D962C-EF2C-4B5B-89D3-0BEBD59AD664}">
      <dsp:nvSpPr>
        <dsp:cNvPr id="0" name=""/>
        <dsp:cNvSpPr/>
      </dsp:nvSpPr>
      <dsp:spPr>
        <a:xfrm>
          <a:off x="85141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15B2-CB03-46EE-961C-2E45C35FB11B}">
      <dsp:nvSpPr>
        <dsp:cNvPr id="0" name=""/>
        <dsp:cNvSpPr/>
      </dsp:nvSpPr>
      <dsp:spPr>
        <a:xfrm>
          <a:off x="74904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baseline="0"/>
            <a:t>Insights</a:t>
          </a:r>
          <a:endParaRPr lang="en-US" sz="2500" kern="1200"/>
        </a:p>
      </dsp:txBody>
      <dsp:txXfrm>
        <a:off x="7490412" y="2693875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C16-D166-4942-9233-5DFD2A614CE9}">
      <dsp:nvSpPr>
        <dsp:cNvPr id="0" name=""/>
        <dsp:cNvSpPr/>
      </dsp:nvSpPr>
      <dsp:spPr>
        <a:xfrm>
          <a:off x="804624" y="0"/>
          <a:ext cx="9119076" cy="3227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AD79-60CA-5740-B4C2-573147368BE6}">
      <dsp:nvSpPr>
        <dsp:cNvPr id="0" name=""/>
        <dsp:cNvSpPr/>
      </dsp:nvSpPr>
      <dsp:spPr>
        <a:xfrm>
          <a:off x="4248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Adquirir</a:t>
          </a:r>
          <a:endParaRPr lang="pt-BR" sz="3100" kern="1200" dirty="0"/>
        </a:p>
      </dsp:txBody>
      <dsp:txXfrm>
        <a:off x="67267" y="1031231"/>
        <a:ext cx="1806504" cy="1164912"/>
      </dsp:txXfrm>
    </dsp:sp>
    <dsp:sp modelId="{15A9FD38-2150-5B49-B3AD-7CB968321DD2}">
      <dsp:nvSpPr>
        <dsp:cNvPr id="0" name=""/>
        <dsp:cNvSpPr/>
      </dsp:nvSpPr>
      <dsp:spPr>
        <a:xfrm>
          <a:off x="2201069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Preparar</a:t>
          </a:r>
          <a:endParaRPr lang="pt-BR" sz="3100" kern="1200" dirty="0"/>
        </a:p>
      </dsp:txBody>
      <dsp:txXfrm>
        <a:off x="2264088" y="1031231"/>
        <a:ext cx="1806504" cy="1164912"/>
      </dsp:txXfrm>
    </dsp:sp>
    <dsp:sp modelId="{C5799AA3-F954-5E48-9247-49D9CBC3B98C}">
      <dsp:nvSpPr>
        <dsp:cNvPr id="0" name=""/>
        <dsp:cNvSpPr/>
      </dsp:nvSpPr>
      <dsp:spPr>
        <a:xfrm>
          <a:off x="4397891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 dirty="0"/>
            <a:t>Analisar</a:t>
          </a:r>
          <a:endParaRPr lang="pt-BR" sz="3100" kern="1200" dirty="0"/>
        </a:p>
      </dsp:txBody>
      <dsp:txXfrm>
        <a:off x="4460910" y="1031231"/>
        <a:ext cx="1806504" cy="1164912"/>
      </dsp:txXfrm>
    </dsp:sp>
    <dsp:sp modelId="{7D8BE3B5-1F11-E441-A37A-B1862A21E866}">
      <dsp:nvSpPr>
        <dsp:cNvPr id="0" name=""/>
        <dsp:cNvSpPr/>
      </dsp:nvSpPr>
      <dsp:spPr>
        <a:xfrm>
          <a:off x="6594712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Reportar</a:t>
          </a:r>
          <a:endParaRPr lang="pt-BR" sz="3100" kern="1200"/>
        </a:p>
      </dsp:txBody>
      <dsp:txXfrm>
        <a:off x="6657731" y="1031231"/>
        <a:ext cx="1806504" cy="1164912"/>
      </dsp:txXfrm>
    </dsp:sp>
    <dsp:sp modelId="{6EA9F274-59EF-CF47-BC2F-CC426F8F5001}">
      <dsp:nvSpPr>
        <dsp:cNvPr id="0" name=""/>
        <dsp:cNvSpPr/>
      </dsp:nvSpPr>
      <dsp:spPr>
        <a:xfrm>
          <a:off x="8791534" y="968212"/>
          <a:ext cx="1932542" cy="12909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Agir</a:t>
          </a:r>
          <a:endParaRPr lang="pt-BR" sz="3100" kern="1200"/>
        </a:p>
      </dsp:txBody>
      <dsp:txXfrm>
        <a:off x="8854553" y="1031231"/>
        <a:ext cx="1806504" cy="116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May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4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May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May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May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9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EAB184-8AEC-0643-9319-7699DE1D3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pt-BR"/>
              <a:t>Gestão de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CAE05D-6100-0B46-8871-CF9C7A53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pt-BR" dirty="0"/>
              <a:t>Banco de Dados II</a:t>
            </a:r>
          </a:p>
          <a:p>
            <a:r>
              <a:rPr lang="pt-BR" dirty="0"/>
              <a:t>Professor Rafael Escalfoni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D765740-586A-43F8-BE71-DBF56B6DA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9" r="24298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590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D2C4-0988-7448-8F7F-0703EF0F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56229"/>
            <a:ext cx="3416570" cy="585486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pt-BR" sz="2400" dirty="0"/>
              <a:t>Engenharia de Big Data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7AB4B9D-1B7E-3748-B4D0-352251C32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73187"/>
              </p:ext>
            </p:extLst>
          </p:nvPr>
        </p:nvGraphicFramePr>
        <p:xfrm>
          <a:off x="720000" y="1656229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EB3C057-8A85-9446-8F65-CD51971314C8}"/>
              </a:ext>
            </a:extLst>
          </p:cNvPr>
          <p:cNvSpPr txBox="1">
            <a:spLocks/>
          </p:cNvSpPr>
          <p:nvPr/>
        </p:nvSpPr>
        <p:spPr>
          <a:xfrm>
            <a:off x="4281715" y="1656229"/>
            <a:ext cx="7166610" cy="585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200" dirty="0"/>
              <a:t>Ciência de Big Data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81661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AB33-0FAB-7343-9B1E-374AFFDA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0" y="3667200"/>
            <a:ext cx="4123191" cy="1477328"/>
          </a:xfrm>
        </p:spPr>
        <p:txBody>
          <a:bodyPr/>
          <a:lstStyle/>
          <a:p>
            <a:r>
              <a:rPr lang="pt-BR" dirty="0"/>
              <a:t>Passo 1: Aquisição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330DA-8A27-5E4A-BFD9-B7BA3EA6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4" y="3667200"/>
            <a:ext cx="6150611" cy="2820686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Identificar data sets</a:t>
            </a:r>
          </a:p>
          <a:p>
            <a:pPr lvl="1"/>
            <a:r>
              <a:rPr lang="pt-BR" sz="2800" dirty="0"/>
              <a:t>Recuperar dados</a:t>
            </a:r>
          </a:p>
          <a:p>
            <a:pPr lvl="1"/>
            <a:r>
              <a:rPr lang="pt-BR" sz="2800" dirty="0"/>
              <a:t>Consultar dados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2BFFA03B-2B63-9745-8F05-C9B0AF4B4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730642"/>
              </p:ext>
            </p:extLst>
          </p:nvPr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03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AB33-0FAB-7343-9B1E-374AFFDA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0" y="3667200"/>
            <a:ext cx="4123191" cy="1477328"/>
          </a:xfrm>
        </p:spPr>
        <p:txBody>
          <a:bodyPr/>
          <a:lstStyle/>
          <a:p>
            <a:r>
              <a:rPr lang="pt-BR" dirty="0"/>
              <a:t>Passo 2: Preparar 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330DA-8A27-5E4A-BFD9-B7BA3EA6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4" y="3667200"/>
            <a:ext cx="6150611" cy="2820686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Explorar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err="1"/>
              <a:t>Preprocessar</a:t>
            </a:r>
            <a:endParaRPr lang="pt-BR" sz="2800" dirty="0"/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2BFFA03B-2B63-9745-8F05-C9B0AF4B4EE1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20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AB33-0FAB-7343-9B1E-374AFFDA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0" y="2941486"/>
            <a:ext cx="4123191" cy="1935314"/>
          </a:xfrm>
        </p:spPr>
        <p:txBody>
          <a:bodyPr>
            <a:normAutofit/>
          </a:bodyPr>
          <a:lstStyle/>
          <a:p>
            <a:r>
              <a:rPr lang="pt-BR" dirty="0"/>
              <a:t>Passo 2: Preparar os dados</a:t>
            </a:r>
            <a:br>
              <a:rPr lang="pt-BR" dirty="0"/>
            </a:br>
            <a:br>
              <a:rPr lang="pt-BR" sz="1400" dirty="0"/>
            </a:br>
            <a:r>
              <a:rPr lang="pt-BR" sz="2400" b="1" dirty="0"/>
              <a:t>Explorar Dados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330DA-8A27-5E4A-BFD9-B7BA3EA6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4" y="3565602"/>
            <a:ext cx="6150611" cy="2820686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Entender a natureza dos dados</a:t>
            </a:r>
          </a:p>
          <a:p>
            <a:pPr lvl="2"/>
            <a:r>
              <a:rPr lang="pt-BR" dirty="0"/>
              <a:t>Análise preliminar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2BFFA03B-2B63-9745-8F05-C9B0AF4B4EE1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6DAA2D7-321F-874C-9DEB-F00F86A8F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80" y="4526522"/>
            <a:ext cx="3628103" cy="2302450"/>
          </a:xfrm>
          <a:prstGeom prst="rect">
            <a:avLst/>
          </a:prstGeom>
        </p:spPr>
      </p:pic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49FBF618-C371-034A-BD12-D1CAF84AB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7724" y="4084276"/>
            <a:ext cx="2723744" cy="27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AB33-0FAB-7343-9B1E-374AFFDA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0" y="3667200"/>
            <a:ext cx="4123191" cy="1477328"/>
          </a:xfrm>
        </p:spPr>
        <p:txBody>
          <a:bodyPr/>
          <a:lstStyle/>
          <a:p>
            <a:r>
              <a:rPr lang="pt-BR" dirty="0"/>
              <a:t>Passo 2: Preparar os dados</a:t>
            </a:r>
            <a:br>
              <a:rPr lang="pt-BR" dirty="0"/>
            </a:br>
            <a:r>
              <a:rPr lang="pt-BR" dirty="0" err="1"/>
              <a:t>Pre</a:t>
            </a:r>
            <a:r>
              <a:rPr lang="pt-BR" dirty="0"/>
              <a:t>-processar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330DA-8A27-5E4A-BFD9-B7BA3EA6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4" y="3667200"/>
            <a:ext cx="6150611" cy="2820686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sz="2400" dirty="0"/>
              <a:t>Limpar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/>
              <a:t>Integrar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/>
              <a:t>Empacotar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2BFFA03B-2B63-9745-8F05-C9B0AF4B4EE1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 descr="Interface gráfica do usuário, Texto, chat ou mensagem de texto&#10;&#10;Descrição gerada automaticamente">
            <a:extLst>
              <a:ext uri="{FF2B5EF4-FFF2-40B4-BE49-F238E27FC236}">
                <a16:creationId xmlns:a16="http://schemas.microsoft.com/office/drawing/2014/main" id="{8305DCFC-4CEE-3742-8E4F-D64BAEE72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738" y="4819521"/>
            <a:ext cx="3997330" cy="20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D470-6517-E243-969D-AD91359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44829"/>
            <a:ext cx="3256914" cy="1477328"/>
          </a:xfrm>
        </p:spPr>
        <p:txBody>
          <a:bodyPr/>
          <a:lstStyle/>
          <a:p>
            <a:r>
              <a:rPr lang="pt-BR" dirty="0"/>
              <a:t>Analisar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4B74C-1540-E141-A71A-D45AB953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89" y="3429000"/>
            <a:ext cx="7447736" cy="2986314"/>
          </a:xfrm>
        </p:spPr>
        <p:txBody>
          <a:bodyPr/>
          <a:lstStyle/>
          <a:p>
            <a:r>
              <a:rPr lang="pt-BR" dirty="0"/>
              <a:t>Selecionar técnicas analíticas</a:t>
            </a:r>
          </a:p>
          <a:p>
            <a:r>
              <a:rPr lang="pt-BR" dirty="0"/>
              <a:t>Construir modelos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3EAD2A5F-363C-DF46-96C2-1C10B780963B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27F3C62F-265C-584D-AC81-3328EEB00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100" y="4047433"/>
            <a:ext cx="4174586" cy="2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D470-6517-E243-969D-AD91359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44829"/>
            <a:ext cx="3256914" cy="1477328"/>
          </a:xfrm>
        </p:spPr>
        <p:txBody>
          <a:bodyPr/>
          <a:lstStyle/>
          <a:p>
            <a:r>
              <a:rPr lang="pt-BR" dirty="0"/>
              <a:t>Comunicar Resultados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3EAD2A5F-363C-DF46-96C2-1C10B780963B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spaço Reservado para Conteúdo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6B77654-C4D3-8848-834F-D56A9C50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976913" y="3648527"/>
            <a:ext cx="4093029" cy="2259235"/>
          </a:xfrm>
        </p:spPr>
      </p:pic>
      <p:pic>
        <p:nvPicPr>
          <p:cNvPr id="2050" name="Picture 2" descr="foco em resultados">
            <a:extLst>
              <a:ext uri="{FF2B5EF4-FFF2-40B4-BE49-F238E27FC236}">
                <a16:creationId xmlns:a16="http://schemas.microsoft.com/office/drawing/2014/main" id="{69E8E0FF-AA4B-8947-A954-43E2B4F3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6" y="5355771"/>
            <a:ext cx="2897914" cy="13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2DD4632-B9FC-2941-8FE0-BC92E3DD5027}"/>
              </a:ext>
            </a:extLst>
          </p:cNvPr>
          <p:cNvSpPr txBox="1"/>
          <p:nvPr/>
        </p:nvSpPr>
        <p:spPr>
          <a:xfrm>
            <a:off x="9245600" y="428171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Ações</a:t>
            </a:r>
          </a:p>
        </p:txBody>
      </p:sp>
    </p:spTree>
    <p:extLst>
      <p:ext uri="{BB962C8B-B14F-4D97-AF65-F5344CB8AC3E}">
        <p14:creationId xmlns:p14="http://schemas.microsoft.com/office/powerpoint/2010/main" val="88741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D470-6517-E243-969D-AD91359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44829"/>
            <a:ext cx="3256914" cy="1477328"/>
          </a:xfrm>
        </p:spPr>
        <p:txBody>
          <a:bodyPr/>
          <a:lstStyle/>
          <a:p>
            <a:r>
              <a:rPr lang="pt-BR" dirty="0"/>
              <a:t>Agir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3EAD2A5F-363C-DF46-96C2-1C10B780963B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oco em resultados">
            <a:extLst>
              <a:ext uri="{FF2B5EF4-FFF2-40B4-BE49-F238E27FC236}">
                <a16:creationId xmlns:a16="http://schemas.microsoft.com/office/drawing/2014/main" id="{69E8E0FF-AA4B-8947-A954-43E2B4F3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" y="4254448"/>
            <a:ext cx="2897914" cy="13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2DD4632-B9FC-2941-8FE0-BC92E3DD5027}"/>
              </a:ext>
            </a:extLst>
          </p:cNvPr>
          <p:cNvSpPr txBox="1"/>
          <p:nvPr/>
        </p:nvSpPr>
        <p:spPr>
          <a:xfrm>
            <a:off x="6574971" y="5621524"/>
            <a:ext cx="12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Propostas</a:t>
            </a:r>
          </a:p>
        </p:txBody>
      </p:sp>
    </p:spTree>
    <p:extLst>
      <p:ext uri="{BB962C8B-B14F-4D97-AF65-F5344CB8AC3E}">
        <p14:creationId xmlns:p14="http://schemas.microsoft.com/office/powerpoint/2010/main" val="197411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D470-6517-E243-969D-AD91359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44829"/>
            <a:ext cx="3256914" cy="1477328"/>
          </a:xfrm>
        </p:spPr>
        <p:txBody>
          <a:bodyPr/>
          <a:lstStyle/>
          <a:p>
            <a:r>
              <a:rPr lang="pt-BR" dirty="0"/>
              <a:t>Comunicar Resultados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3EAD2A5F-363C-DF46-96C2-1C10B780963B}"/>
              </a:ext>
            </a:extLst>
          </p:cNvPr>
          <p:cNvGraphicFramePr>
            <a:graphicFrameLocks/>
          </p:cNvGraphicFramePr>
          <p:nvPr/>
        </p:nvGraphicFramePr>
        <p:xfrm>
          <a:off x="743675" y="201625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oco em resultados">
            <a:extLst>
              <a:ext uri="{FF2B5EF4-FFF2-40B4-BE49-F238E27FC236}">
                <a16:creationId xmlns:a16="http://schemas.microsoft.com/office/drawing/2014/main" id="{69E8E0FF-AA4B-8947-A954-43E2B4F3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6" y="5355771"/>
            <a:ext cx="2897914" cy="13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B6D3705-3166-7445-B0F1-0224A06A2133}"/>
              </a:ext>
            </a:extLst>
          </p:cNvPr>
          <p:cNvGrpSpPr/>
          <p:nvPr/>
        </p:nvGrpSpPr>
        <p:grpSpPr>
          <a:xfrm>
            <a:off x="6638743" y="3865743"/>
            <a:ext cx="4833257" cy="2531418"/>
            <a:chOff x="4412343" y="3444829"/>
            <a:chExt cx="4833257" cy="2531418"/>
          </a:xfrm>
        </p:grpSpPr>
        <p:pic>
          <p:nvPicPr>
            <p:cNvPr id="4098" name="Picture 2" descr="||Propostas Persuasivas||">
              <a:extLst>
                <a:ext uri="{FF2B5EF4-FFF2-40B4-BE49-F238E27FC236}">
                  <a16:creationId xmlns:a16="http://schemas.microsoft.com/office/drawing/2014/main" id="{8D3FE5F6-C7A9-8643-B5FB-0462B5A84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343" y="3444829"/>
              <a:ext cx="4833257" cy="2531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2DD4632-B9FC-2941-8FE0-BC92E3DD5027}"/>
                </a:ext>
              </a:extLst>
            </p:cNvPr>
            <p:cNvSpPr txBox="1"/>
            <p:nvPr/>
          </p:nvSpPr>
          <p:spPr>
            <a:xfrm>
              <a:off x="4412344" y="5606915"/>
              <a:ext cx="4833256" cy="369332"/>
            </a:xfrm>
            <a:prstGeom prst="rect">
              <a:avLst/>
            </a:prstGeom>
            <a:solidFill>
              <a:schemeClr val="bg2">
                <a:alpha val="37621"/>
              </a:schemeClr>
            </a:solidFill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17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07A46-3CC4-6248-A19F-0E1BF19A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/>
              <a:t>Viabilizando a Infraestrutura para o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3F14F-6263-9A44-9AE2-E3A385A3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9"/>
            <a:ext cx="5015638" cy="993670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2">
                    <a:lumMod val="90000"/>
                  </a:schemeClr>
                </a:solidFill>
              </a:rPr>
              <a:t>Hardwares de commodity são mais baratos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magem 4" descr="Texto branco sobre fundo azul&#10;&#10;Descrição gerada automaticamente com confiança média">
            <a:extLst>
              <a:ext uri="{FF2B5EF4-FFF2-40B4-BE49-F238E27FC236}">
                <a16:creationId xmlns:a16="http://schemas.microsoft.com/office/drawing/2014/main" id="{0C46F34C-0C00-A24E-9F67-41B4AD82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2509468"/>
            <a:ext cx="5014800" cy="183040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766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FDE5C5-015C-7C4D-BC15-00EA7097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4EDFC-A845-EF4E-BBCA-D9AB16D8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 dirty="0"/>
              <a:t>Sociedade do Conhecimento - informação como um ativo produtivo</a:t>
            </a:r>
          </a:p>
          <a:p>
            <a:pPr>
              <a:lnSpc>
                <a:spcPct val="110000"/>
              </a:lnSpc>
            </a:pPr>
            <a:r>
              <a:rPr lang="pt-BR" sz="1700"/>
              <a:t>Vivemos na Era dos Dados devido ao grande volume de dados gerados pela humanidade e pelos dados que trafegam rapidamente no universo digital. 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Esse volume de informação que pode ser processada em tempo real está revolucionando a forma de tomada de decisão. </a:t>
            </a:r>
          </a:p>
          <a:p>
            <a:pPr>
              <a:lnSpc>
                <a:spcPct val="110000"/>
              </a:lnSpc>
            </a:pPr>
            <a:endParaRPr lang="pt-BR" sz="17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7832AB-EFB0-7843-8ADF-CFEE7457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9" r="6033" b="-2"/>
          <a:stretch/>
        </p:blipFill>
        <p:spPr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760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80280-491D-0041-81C8-1F905626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1"/>
            <a:ext cx="5015638" cy="213931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spc="-100" dirty="0" err="1"/>
              <a:t>Lidando</a:t>
            </a:r>
            <a:r>
              <a:rPr lang="en-US" sz="5600" spc="-100" dirty="0"/>
              <a:t> com a </a:t>
            </a:r>
            <a:r>
              <a:rPr lang="en-US" sz="5600" spc="-100" dirty="0" err="1"/>
              <a:t>Tolerância</a:t>
            </a:r>
            <a:r>
              <a:rPr lang="en-US" sz="5600" spc="-100" dirty="0"/>
              <a:t> a </a:t>
            </a:r>
            <a:r>
              <a:rPr lang="en-US" sz="5600" spc="-100" dirty="0" err="1"/>
              <a:t>Falhas</a:t>
            </a:r>
            <a:endParaRPr lang="en-US" sz="5600" spc="-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A65F0-FE20-F349-A91E-7310ACAE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177256"/>
            <a:ext cx="5015638" cy="944801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prontos</a:t>
            </a:r>
            <a:r>
              <a:rPr lang="en-US" sz="2800" dirty="0"/>
              <a:t> para </a:t>
            </a:r>
            <a:r>
              <a:rPr lang="en-US" sz="2800" dirty="0" err="1"/>
              <a:t>quando</a:t>
            </a:r>
            <a:r>
              <a:rPr lang="en-US" sz="2800" dirty="0"/>
              <a:t> um </a:t>
            </a:r>
            <a:r>
              <a:rPr lang="en-US" sz="2800" dirty="0" err="1"/>
              <a:t>colapso</a:t>
            </a:r>
            <a:r>
              <a:rPr lang="en-US" sz="2800" dirty="0"/>
              <a:t> </a:t>
            </a:r>
            <a:r>
              <a:rPr lang="en-US" sz="2800" dirty="0" err="1"/>
              <a:t>acontecer</a:t>
            </a:r>
            <a:endParaRPr lang="en-US" sz="2800" dirty="0"/>
          </a:p>
        </p:txBody>
      </p:sp>
      <p:pic>
        <p:nvPicPr>
          <p:cNvPr id="5" name="Imagem 4" descr="Foto preta e branca de um edifício&#10;&#10;Descrição gerada automaticamente">
            <a:extLst>
              <a:ext uri="{FF2B5EF4-FFF2-40B4-BE49-F238E27FC236}">
                <a16:creationId xmlns:a16="http://schemas.microsoft.com/office/drawing/2014/main" id="{F21AD126-E6D8-F34C-B528-F9131249A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r="-2" b="-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B752BD8D-A5F0-8E49-9D89-640AAC03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8" y="4439998"/>
            <a:ext cx="4622234" cy="22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51D9FE0B-77D4-4343-99CB-8DC6B330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F92E38-A6FB-8349-B6B4-AAEA0A19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81" y="719999"/>
            <a:ext cx="5015638" cy="537600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300" spc="-100"/>
              <a:t>Otimizando o ambiente para uma grande variedade de tipos de dados</a:t>
            </a:r>
          </a:p>
        </p:txBody>
      </p:sp>
      <p:pic>
        <p:nvPicPr>
          <p:cNvPr id="5" name="Imagem 4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4A968DA5-941B-834D-A966-13F837B61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5"/>
          <a:stretch/>
        </p:blipFill>
        <p:spPr>
          <a:xfrm>
            <a:off x="1" y="10"/>
            <a:ext cx="4455466" cy="3430791"/>
          </a:xfrm>
          <a:custGeom>
            <a:avLst/>
            <a:gdLst/>
            <a:ahLst/>
            <a:cxnLst/>
            <a:rect l="l" t="t" r="r" b="b"/>
            <a:pathLst>
              <a:path w="4455466" h="3430801">
                <a:moveTo>
                  <a:pt x="0" y="0"/>
                </a:moveTo>
                <a:lnTo>
                  <a:pt x="4455466" y="0"/>
                </a:lnTo>
                <a:lnTo>
                  <a:pt x="4203348" y="98577"/>
                </a:lnTo>
                <a:cubicBezTo>
                  <a:pt x="4032147" y="174775"/>
                  <a:pt x="3867541" y="268390"/>
                  <a:pt x="3717157" y="385307"/>
                </a:cubicBezTo>
                <a:cubicBezTo>
                  <a:pt x="3209493" y="685318"/>
                  <a:pt x="2760405" y="1430200"/>
                  <a:pt x="2532107" y="1957426"/>
                </a:cubicBezTo>
                <a:cubicBezTo>
                  <a:pt x="2361446" y="2353398"/>
                  <a:pt x="2323850" y="2753091"/>
                  <a:pt x="2331242" y="3153405"/>
                </a:cubicBezTo>
                <a:lnTo>
                  <a:pt x="2344493" y="3430801"/>
                </a:lnTo>
                <a:lnTo>
                  <a:pt x="0" y="34308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Imagem 10" descr="Bolo de aniversário&#10;&#10;Descrição gerada automaticamente">
            <a:extLst>
              <a:ext uri="{FF2B5EF4-FFF2-40B4-BE49-F238E27FC236}">
                <a16:creationId xmlns:a16="http://schemas.microsoft.com/office/drawing/2014/main" id="{09C94267-6256-A348-A251-E5D9F56E4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" r="-1" b="2333"/>
          <a:stretch/>
        </p:blipFill>
        <p:spPr>
          <a:xfrm>
            <a:off x="7721853" y="-3"/>
            <a:ext cx="4470148" cy="3430802"/>
          </a:xfrm>
          <a:custGeom>
            <a:avLst/>
            <a:gdLst/>
            <a:ahLst/>
            <a:cxnLst/>
            <a:rect l="l" t="t" r="r" b="b"/>
            <a:pathLst>
              <a:path w="4470148" h="3430802">
                <a:moveTo>
                  <a:pt x="0" y="0"/>
                </a:moveTo>
                <a:lnTo>
                  <a:pt x="4470148" y="0"/>
                </a:lnTo>
                <a:lnTo>
                  <a:pt x="4470148" y="3430802"/>
                </a:lnTo>
                <a:lnTo>
                  <a:pt x="2111527" y="3430802"/>
                </a:lnTo>
                <a:lnTo>
                  <a:pt x="2118815" y="3218505"/>
                </a:lnTo>
                <a:cubicBezTo>
                  <a:pt x="2118815" y="2616276"/>
                  <a:pt x="1984389" y="2014047"/>
                  <a:pt x="1717040" y="1547117"/>
                </a:cubicBezTo>
                <a:cubicBezTo>
                  <a:pt x="1516527" y="1077981"/>
                  <a:pt x="1048665" y="609581"/>
                  <a:pt x="447128" y="208830"/>
                </a:cubicBezTo>
                <a:cubicBezTo>
                  <a:pt x="363394" y="175373"/>
                  <a:pt x="281537" y="136907"/>
                  <a:pt x="199574" y="96981"/>
                </a:cubicBez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B24D43EC-BE5A-054E-A306-9581D140B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9" r="11034"/>
          <a:stretch/>
        </p:blipFill>
        <p:spPr>
          <a:xfrm>
            <a:off x="1" y="3430802"/>
            <a:ext cx="4817995" cy="3427199"/>
          </a:xfrm>
          <a:custGeom>
            <a:avLst/>
            <a:gdLst/>
            <a:ahLst/>
            <a:cxnLst/>
            <a:rect l="l" t="t" r="r" b="b"/>
            <a:pathLst>
              <a:path w="4817995" h="3427199">
                <a:moveTo>
                  <a:pt x="0" y="0"/>
                </a:moveTo>
                <a:lnTo>
                  <a:pt x="2344493" y="0"/>
                </a:lnTo>
                <a:lnTo>
                  <a:pt x="2350369" y="123010"/>
                </a:lnTo>
                <a:cubicBezTo>
                  <a:pt x="2387167" y="656854"/>
                  <a:pt x="2484044" y="1192169"/>
                  <a:pt x="2752144" y="1727483"/>
                </a:cubicBezTo>
                <a:cubicBezTo>
                  <a:pt x="3019494" y="2195884"/>
                  <a:pt x="3420519" y="2596634"/>
                  <a:pt x="3955218" y="3020915"/>
                </a:cubicBezTo>
                <a:cubicBezTo>
                  <a:pt x="4155730" y="3171473"/>
                  <a:pt x="4393839" y="3284390"/>
                  <a:pt x="4698057" y="3388209"/>
                </a:cubicBezTo>
                <a:lnTo>
                  <a:pt x="4817995" y="3427199"/>
                </a:lnTo>
                <a:lnTo>
                  <a:pt x="0" y="34271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D8CA3D31-37B0-8E44-A3B3-79B0154E75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9" r="1" b="1"/>
          <a:stretch/>
        </p:blipFill>
        <p:spPr>
          <a:xfrm>
            <a:off x="7374704" y="3430800"/>
            <a:ext cx="4817297" cy="3427198"/>
          </a:xfrm>
          <a:custGeom>
            <a:avLst/>
            <a:gdLst/>
            <a:ahLst/>
            <a:cxnLst/>
            <a:rect l="l" t="t" r="r" b="b"/>
            <a:pathLst>
              <a:path w="4817297" h="3427198">
                <a:moveTo>
                  <a:pt x="2458676" y="0"/>
                </a:moveTo>
                <a:lnTo>
                  <a:pt x="4817297" y="0"/>
                </a:lnTo>
                <a:lnTo>
                  <a:pt x="4817297" y="3427198"/>
                </a:lnTo>
                <a:lnTo>
                  <a:pt x="0" y="3427198"/>
                </a:lnTo>
                <a:lnTo>
                  <a:pt x="135795" y="3369389"/>
                </a:lnTo>
                <a:cubicBezTo>
                  <a:pt x="263380" y="3309759"/>
                  <a:pt x="393065" y="3238571"/>
                  <a:pt x="526928" y="3154744"/>
                </a:cubicBezTo>
                <a:cubicBezTo>
                  <a:pt x="1128465" y="2798113"/>
                  <a:pt x="1663915" y="2329712"/>
                  <a:pt x="1931265" y="1727483"/>
                </a:cubicBezTo>
                <a:cubicBezTo>
                  <a:pt x="2223678" y="1200533"/>
                  <a:pt x="2413747" y="674146"/>
                  <a:pt x="2456696" y="57681"/>
                </a:cubicBezTo>
                <a:lnTo>
                  <a:pt x="2458676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11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D1C383-8851-4821-B62A-01B40041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6DE01-4E37-4075-BC03-89FC2D32A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0BC69-1EA9-7E42-9C58-13D1CC9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/>
              <a:t>Facilitando o trabalho em um ambiente compartilhado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80C8BB42-8352-6643-A169-CDFA90EB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89" y="3061816"/>
            <a:ext cx="5014800" cy="2369493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Espaço Reservado para Conteúdo 4" descr="Tela de computador com texto preto sobre fundo azul&#10;&#10;Descrição gerada automaticamente com confiança média">
            <a:extLst>
              <a:ext uri="{FF2B5EF4-FFF2-40B4-BE49-F238E27FC236}">
                <a16:creationId xmlns:a16="http://schemas.microsoft.com/office/drawing/2014/main" id="{75E68BD7-84A8-8849-9E2A-FF292421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8343" y="1635125"/>
            <a:ext cx="2910410" cy="1062016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737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32C41B-489A-1548-83C1-905E2195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pt-BR" dirty="0"/>
              <a:t>Entregando Valor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C61D00ED-A83F-5C42-9236-E97400FB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747926"/>
            <a:ext cx="5015639" cy="1278987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FEA05-624F-BE43-A410-D24839C7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/>
          </a:bodyPr>
          <a:lstStyle/>
          <a:p>
            <a:r>
              <a:rPr lang="pt-BR" dirty="0"/>
              <a:t>Criação de uma comunidade para apoiar as ações neste sentido</a:t>
            </a:r>
          </a:p>
          <a:p>
            <a:r>
              <a:rPr lang="pt-BR" dirty="0"/>
              <a:t>Viabilizar um amplo leque de aplicações e soluções</a:t>
            </a:r>
          </a:p>
        </p:txBody>
      </p:sp>
    </p:spTree>
    <p:extLst>
      <p:ext uri="{BB962C8B-B14F-4D97-AF65-F5344CB8AC3E}">
        <p14:creationId xmlns:p14="http://schemas.microsoft.com/office/powerpoint/2010/main" val="52153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2DC5A-8188-8B4F-8218-32289D09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Ecossistema Hadoop</a:t>
            </a:r>
          </a:p>
        </p:txBody>
      </p:sp>
      <p:sp useBgFill="1">
        <p:nvSpPr>
          <p:cNvPr id="31" name="Freeform: Shape 1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E2EE7BE-006A-CB4B-A4B4-C7BA9914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12" y="3249613"/>
            <a:ext cx="7453900" cy="2888387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009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42F44-337E-874A-8A75-5F632FB6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/>
              <a:t>Sistema de Arquivos Distribuídos como base</a:t>
            </a:r>
            <a:br>
              <a:rPr lang="pt-BR" sz="2000"/>
            </a:br>
            <a:r>
              <a:rPr lang="pt-BR" sz="2000"/>
              <a:t>- HDFS: Hadoop Distributed File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D99FF-F9C8-904B-A971-680ABE21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pt-BR" dirty="0"/>
              <a:t>Armazenamento Escalável</a:t>
            </a:r>
          </a:p>
          <a:p>
            <a:r>
              <a:rPr lang="pt-BR" dirty="0"/>
              <a:t>Tolerância a falhas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BD58A56-775A-8843-BAC5-CE118435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11" y="3249613"/>
            <a:ext cx="7453902" cy="2888388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112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A4CEB5B4-CDED-47E6-9A79-D8983C3D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D50332B2-2BC3-434F-B11C-851A2988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5">
            <a:extLst>
              <a:ext uri="{FF2B5EF4-FFF2-40B4-BE49-F238E27FC236}">
                <a16:creationId xmlns:a16="http://schemas.microsoft.com/office/drawing/2014/main" id="{FF54EC60-509D-4A90-A637-580B5967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078284 w 12192000"/>
              <a:gd name="connsiteY1" fmla="*/ 0 h 6858000"/>
              <a:gd name="connsiteX2" fmla="*/ 10117114 w 12192000"/>
              <a:gd name="connsiteY2" fmla="*/ 31950 h 6858000"/>
              <a:gd name="connsiteX3" fmla="*/ 12038791 w 12192000"/>
              <a:gd name="connsiteY3" fmla="*/ 2405191 h 6858000"/>
              <a:gd name="connsiteX4" fmla="*/ 12192000 w 12192000"/>
              <a:gd name="connsiteY4" fmla="*/ 2745399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078284" y="0"/>
                </a:lnTo>
                <a:lnTo>
                  <a:pt x="10117114" y="31950"/>
                </a:lnTo>
                <a:cubicBezTo>
                  <a:pt x="10983782" y="763968"/>
                  <a:pt x="11616084" y="1548856"/>
                  <a:pt x="12038791" y="2405191"/>
                </a:cubicBezTo>
                <a:lnTo>
                  <a:pt x="12192000" y="27453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902C74-41CF-4C4D-9193-D9C537CA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pc="-100"/>
              <a:t>Agendamento Flexível e Gerenciamento de Recursos</a:t>
            </a: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29B0619-EBCA-EA4E-99F4-3CDE416C0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82" t="-971" r="-14285"/>
          <a:stretch/>
        </p:blipFill>
        <p:spPr>
          <a:xfrm>
            <a:off x="20" y="2540448"/>
            <a:ext cx="12191980" cy="4317552"/>
          </a:xfrm>
          <a:custGeom>
            <a:avLst/>
            <a:gdLst/>
            <a:ahLst/>
            <a:cxnLst/>
            <a:rect l="l" t="t" r="r" b="b"/>
            <a:pathLst>
              <a:path w="12192000" h="4317552">
                <a:moveTo>
                  <a:pt x="7327165" y="60"/>
                </a:moveTo>
                <a:cubicBezTo>
                  <a:pt x="8798454" y="-2521"/>
                  <a:pt x="11554118" y="80070"/>
                  <a:pt x="11933882" y="80070"/>
                </a:cubicBezTo>
                <a:cubicBezTo>
                  <a:pt x="11994255" y="80070"/>
                  <a:pt x="12047081" y="80070"/>
                  <a:pt x="12093304" y="80070"/>
                </a:cubicBezTo>
                <a:lnTo>
                  <a:pt x="12192000" y="80070"/>
                </a:lnTo>
                <a:lnTo>
                  <a:pt x="12192000" y="4317552"/>
                </a:lnTo>
                <a:lnTo>
                  <a:pt x="0" y="4317552"/>
                </a:lnTo>
                <a:lnTo>
                  <a:pt x="0" y="70061"/>
                </a:lnTo>
                <a:lnTo>
                  <a:pt x="272019" y="75122"/>
                </a:lnTo>
                <a:cubicBezTo>
                  <a:pt x="866922" y="88867"/>
                  <a:pt x="1578979" y="113302"/>
                  <a:pt x="1822418" y="64432"/>
                </a:cubicBezTo>
                <a:cubicBezTo>
                  <a:pt x="2211920" y="1878"/>
                  <a:pt x="5717437" y="64432"/>
                  <a:pt x="6558758" y="17516"/>
                </a:cubicBezTo>
                <a:cubicBezTo>
                  <a:pt x="6716507" y="5787"/>
                  <a:pt x="6987636" y="656"/>
                  <a:pt x="7327165" y="60"/>
                </a:cubicBezTo>
                <a:close/>
              </a:path>
            </a:pathLst>
          </a:custGeom>
        </p:spPr>
      </p:pic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FCC4408D-5823-4186-97B4-25D12A9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1608" y="671426"/>
            <a:ext cx="2180393" cy="2972339"/>
          </a:xfrm>
          <a:custGeom>
            <a:avLst/>
            <a:gdLst>
              <a:gd name="connsiteX0" fmla="*/ 1400088 w 2180393"/>
              <a:gd name="connsiteY0" fmla="*/ 850 h 2972339"/>
              <a:gd name="connsiteX1" fmla="*/ 1564820 w 2180393"/>
              <a:gd name="connsiteY1" fmla="*/ 140951 h 2972339"/>
              <a:gd name="connsiteX2" fmla="*/ 1610980 w 2180393"/>
              <a:gd name="connsiteY2" fmla="*/ 245364 h 2972339"/>
              <a:gd name="connsiteX3" fmla="*/ 1686609 w 2180393"/>
              <a:gd name="connsiteY3" fmla="*/ 552617 h 2972339"/>
              <a:gd name="connsiteX4" fmla="*/ 1734955 w 2180393"/>
              <a:gd name="connsiteY4" fmla="*/ 864590 h 2972339"/>
              <a:gd name="connsiteX5" fmla="*/ 2125123 w 2180393"/>
              <a:gd name="connsiteY5" fmla="*/ 639922 h 2972339"/>
              <a:gd name="connsiteX6" fmla="*/ 2180393 w 2180393"/>
              <a:gd name="connsiteY6" fmla="*/ 608096 h 2972339"/>
              <a:gd name="connsiteX7" fmla="*/ 2180393 w 2180393"/>
              <a:gd name="connsiteY7" fmla="*/ 1353285 h 2972339"/>
              <a:gd name="connsiteX8" fmla="*/ 2151774 w 2180393"/>
              <a:gd name="connsiteY8" fmla="*/ 1371544 h 2972339"/>
              <a:gd name="connsiteX9" fmla="*/ 2007201 w 2180393"/>
              <a:gd name="connsiteY9" fmla="*/ 1463785 h 2972339"/>
              <a:gd name="connsiteX10" fmla="*/ 2114902 w 2180393"/>
              <a:gd name="connsiteY10" fmla="*/ 1491649 h 2972339"/>
              <a:gd name="connsiteX11" fmla="*/ 2180393 w 2180393"/>
              <a:gd name="connsiteY11" fmla="*/ 1508592 h 2972339"/>
              <a:gd name="connsiteX12" fmla="*/ 2180393 w 2180393"/>
              <a:gd name="connsiteY12" fmla="*/ 2169111 h 2972339"/>
              <a:gd name="connsiteX13" fmla="*/ 2074192 w 2180393"/>
              <a:gd name="connsiteY13" fmla="*/ 2143448 h 2972339"/>
              <a:gd name="connsiteX14" fmla="*/ 1764757 w 2180393"/>
              <a:gd name="connsiteY14" fmla="*/ 2011520 h 2972339"/>
              <a:gd name="connsiteX15" fmla="*/ 1788238 w 2180393"/>
              <a:gd name="connsiteY15" fmla="*/ 2277215 h 2972339"/>
              <a:gd name="connsiteX16" fmla="*/ 1790306 w 2180393"/>
              <a:gd name="connsiteY16" fmla="*/ 2614053 h 2972339"/>
              <a:gd name="connsiteX17" fmla="*/ 1729637 w 2180393"/>
              <a:gd name="connsiteY17" fmla="*/ 2815626 h 2972339"/>
              <a:gd name="connsiteX18" fmla="*/ 1622806 w 2180393"/>
              <a:gd name="connsiteY18" fmla="*/ 2912786 h 2972339"/>
              <a:gd name="connsiteX19" fmla="*/ 1424688 w 2180393"/>
              <a:gd name="connsiteY19" fmla="*/ 2969538 h 2972339"/>
              <a:gd name="connsiteX20" fmla="*/ 1130679 w 2180393"/>
              <a:gd name="connsiteY20" fmla="*/ 2829322 h 2972339"/>
              <a:gd name="connsiteX21" fmla="*/ 1082217 w 2180393"/>
              <a:gd name="connsiteY21" fmla="*/ 2646628 h 2972339"/>
              <a:gd name="connsiteX22" fmla="*/ 1096958 w 2180393"/>
              <a:gd name="connsiteY22" fmla="*/ 2082085 h 2972339"/>
              <a:gd name="connsiteX23" fmla="*/ 801449 w 2180393"/>
              <a:gd name="connsiteY23" fmla="*/ 2290564 h 2972339"/>
              <a:gd name="connsiteX24" fmla="*/ 724319 w 2180393"/>
              <a:gd name="connsiteY24" fmla="*/ 2332006 h 2972339"/>
              <a:gd name="connsiteX25" fmla="*/ 674473 w 2180393"/>
              <a:gd name="connsiteY25" fmla="*/ 2368729 h 2972339"/>
              <a:gd name="connsiteX26" fmla="*/ 409932 w 2180393"/>
              <a:gd name="connsiteY26" fmla="*/ 2431353 h 2972339"/>
              <a:gd name="connsiteX27" fmla="*/ 260626 w 2180393"/>
              <a:gd name="connsiteY27" fmla="*/ 2282964 h 2972339"/>
              <a:gd name="connsiteX28" fmla="*/ 210896 w 2180393"/>
              <a:gd name="connsiteY28" fmla="*/ 2190408 h 2972339"/>
              <a:gd name="connsiteX29" fmla="*/ 186148 w 2180393"/>
              <a:gd name="connsiteY29" fmla="*/ 2014851 h 2972339"/>
              <a:gd name="connsiteX30" fmla="*/ 309671 w 2180393"/>
              <a:gd name="connsiteY30" fmla="*/ 1819265 h 2972339"/>
              <a:gd name="connsiteX31" fmla="*/ 751151 w 2180393"/>
              <a:gd name="connsiteY31" fmla="*/ 1512475 h 2972339"/>
              <a:gd name="connsiteX32" fmla="*/ 486727 w 2180393"/>
              <a:gd name="connsiteY32" fmla="*/ 1445820 h 2972339"/>
              <a:gd name="connsiteX33" fmla="*/ 157147 w 2180393"/>
              <a:gd name="connsiteY33" fmla="*/ 1294897 h 2972339"/>
              <a:gd name="connsiteX34" fmla="*/ 27986 w 2180393"/>
              <a:gd name="connsiteY34" fmla="*/ 1165503 h 2972339"/>
              <a:gd name="connsiteX35" fmla="*/ 40076 w 2180393"/>
              <a:gd name="connsiteY35" fmla="*/ 910514 h 2972339"/>
              <a:gd name="connsiteX36" fmla="*/ 237161 w 2180393"/>
              <a:gd name="connsiteY36" fmla="*/ 685343 h 2972339"/>
              <a:gd name="connsiteX37" fmla="*/ 397290 w 2180393"/>
              <a:gd name="connsiteY37" fmla="*/ 668881 h 2972339"/>
              <a:gd name="connsiteX38" fmla="*/ 1077863 w 2180393"/>
              <a:gd name="connsiteY38" fmla="*/ 899583 h 2972339"/>
              <a:gd name="connsiteX39" fmla="*/ 991644 w 2180393"/>
              <a:gd name="connsiteY39" fmla="*/ 498623 h 2972339"/>
              <a:gd name="connsiteX40" fmla="*/ 975301 w 2180393"/>
              <a:gd name="connsiteY40" fmla="*/ 209214 h 2972339"/>
              <a:gd name="connsiteX41" fmla="*/ 1147404 w 2180393"/>
              <a:gd name="connsiteY41" fmla="*/ 67043 h 2972339"/>
              <a:gd name="connsiteX42" fmla="*/ 1400088 w 2180393"/>
              <a:gd name="connsiteY42" fmla="*/ 850 h 29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80393" h="2972339">
                <a:moveTo>
                  <a:pt x="1400088" y="850"/>
                </a:moveTo>
                <a:cubicBezTo>
                  <a:pt x="1462942" y="6837"/>
                  <a:pt x="1515090" y="48395"/>
                  <a:pt x="1564820" y="140951"/>
                </a:cubicBezTo>
                <a:cubicBezTo>
                  <a:pt x="1589684" y="187229"/>
                  <a:pt x="1606261" y="218081"/>
                  <a:pt x="1610980" y="245364"/>
                </a:cubicBezTo>
                <a:cubicBezTo>
                  <a:pt x="1632277" y="303499"/>
                  <a:pt x="1652422" y="322494"/>
                  <a:pt x="1686609" y="552617"/>
                </a:cubicBezTo>
                <a:cubicBezTo>
                  <a:pt x="1729085" y="798166"/>
                  <a:pt x="1731503" y="747168"/>
                  <a:pt x="1734955" y="864590"/>
                </a:cubicBezTo>
                <a:cubicBezTo>
                  <a:pt x="1928527" y="753127"/>
                  <a:pt x="2049509" y="683462"/>
                  <a:pt x="2125123" y="639922"/>
                </a:cubicBezTo>
                <a:lnTo>
                  <a:pt x="2180393" y="608096"/>
                </a:lnTo>
                <a:lnTo>
                  <a:pt x="2180393" y="1353285"/>
                </a:lnTo>
                <a:lnTo>
                  <a:pt x="2151774" y="1371544"/>
                </a:lnTo>
                <a:cubicBezTo>
                  <a:pt x="2007201" y="1463785"/>
                  <a:pt x="2007201" y="1463785"/>
                  <a:pt x="2007201" y="1463785"/>
                </a:cubicBezTo>
                <a:cubicBezTo>
                  <a:pt x="2045442" y="1473678"/>
                  <a:pt x="2081292" y="1482953"/>
                  <a:pt x="2114902" y="1491649"/>
                </a:cubicBezTo>
                <a:lnTo>
                  <a:pt x="2180393" y="1508592"/>
                </a:lnTo>
                <a:lnTo>
                  <a:pt x="2180393" y="2169111"/>
                </a:lnTo>
                <a:lnTo>
                  <a:pt x="2074192" y="2143448"/>
                </a:lnTo>
                <a:cubicBezTo>
                  <a:pt x="1928338" y="2112480"/>
                  <a:pt x="1776614" y="2015089"/>
                  <a:pt x="1764757" y="2011520"/>
                </a:cubicBezTo>
                <a:cubicBezTo>
                  <a:pt x="1765908" y="2050661"/>
                  <a:pt x="1777648" y="2183508"/>
                  <a:pt x="1788238" y="2277215"/>
                </a:cubicBezTo>
                <a:cubicBezTo>
                  <a:pt x="1777531" y="2312786"/>
                  <a:pt x="1801129" y="2449203"/>
                  <a:pt x="1790306" y="2614053"/>
                </a:cubicBezTo>
                <a:cubicBezTo>
                  <a:pt x="1783052" y="2767046"/>
                  <a:pt x="1758187" y="2720768"/>
                  <a:pt x="1729637" y="2815626"/>
                </a:cubicBezTo>
                <a:cubicBezTo>
                  <a:pt x="1718930" y="2851197"/>
                  <a:pt x="1684510" y="2879632"/>
                  <a:pt x="1622806" y="2912786"/>
                </a:cubicBezTo>
                <a:cubicBezTo>
                  <a:pt x="1557534" y="2957797"/>
                  <a:pt x="1491111" y="2963668"/>
                  <a:pt x="1424688" y="2969538"/>
                </a:cubicBezTo>
                <a:cubicBezTo>
                  <a:pt x="1303699" y="2984849"/>
                  <a:pt x="1188697" y="2937304"/>
                  <a:pt x="1130679" y="2829322"/>
                </a:cubicBezTo>
                <a:cubicBezTo>
                  <a:pt x="1105814" y="2783044"/>
                  <a:pt x="1096375" y="2728478"/>
                  <a:pt x="1082217" y="2646628"/>
                </a:cubicBezTo>
                <a:cubicBezTo>
                  <a:pt x="1124008" y="2335922"/>
                  <a:pt x="1108582" y="2344211"/>
                  <a:pt x="1096958" y="2082085"/>
                </a:cubicBezTo>
                <a:cubicBezTo>
                  <a:pt x="801449" y="2290564"/>
                  <a:pt x="801449" y="2290564"/>
                  <a:pt x="801449" y="2290564"/>
                </a:cubicBezTo>
                <a:cubicBezTo>
                  <a:pt x="774166" y="2295284"/>
                  <a:pt x="743314" y="2311861"/>
                  <a:pt x="724319" y="2332006"/>
                </a:cubicBezTo>
                <a:cubicBezTo>
                  <a:pt x="708893" y="2340295"/>
                  <a:pt x="689899" y="2360441"/>
                  <a:pt x="674473" y="2368729"/>
                </a:cubicBezTo>
                <a:cubicBezTo>
                  <a:pt x="551066" y="2435037"/>
                  <a:pt x="469217" y="2449196"/>
                  <a:pt x="409932" y="2431353"/>
                </a:cubicBezTo>
                <a:cubicBezTo>
                  <a:pt x="354215" y="2401652"/>
                  <a:pt x="302067" y="2360094"/>
                  <a:pt x="260626" y="2282964"/>
                </a:cubicBezTo>
                <a:cubicBezTo>
                  <a:pt x="264195" y="2271106"/>
                  <a:pt x="244049" y="2252112"/>
                  <a:pt x="210896" y="2190408"/>
                </a:cubicBezTo>
                <a:cubicBezTo>
                  <a:pt x="186031" y="2144130"/>
                  <a:pt x="176592" y="2089563"/>
                  <a:pt x="186148" y="2014851"/>
                </a:cubicBezTo>
                <a:cubicBezTo>
                  <a:pt x="195703" y="1940139"/>
                  <a:pt x="240830" y="1876133"/>
                  <a:pt x="309671" y="1819265"/>
                </a:cubicBezTo>
                <a:cubicBezTo>
                  <a:pt x="751151" y="1512475"/>
                  <a:pt x="751151" y="1512475"/>
                  <a:pt x="751151" y="1512475"/>
                </a:cubicBezTo>
                <a:cubicBezTo>
                  <a:pt x="629012" y="1488645"/>
                  <a:pt x="640869" y="1492213"/>
                  <a:pt x="486727" y="1445820"/>
                </a:cubicBezTo>
                <a:cubicBezTo>
                  <a:pt x="324296" y="1384000"/>
                  <a:pt x="209294" y="1336455"/>
                  <a:pt x="157147" y="1294897"/>
                </a:cubicBezTo>
                <a:cubicBezTo>
                  <a:pt x="93142" y="1249770"/>
                  <a:pt x="52851" y="1211781"/>
                  <a:pt x="27986" y="1165503"/>
                </a:cubicBezTo>
                <a:cubicBezTo>
                  <a:pt x="-17024" y="1100230"/>
                  <a:pt x="-3900" y="1013661"/>
                  <a:pt x="40076" y="910514"/>
                </a:cubicBezTo>
                <a:cubicBezTo>
                  <a:pt x="87621" y="795511"/>
                  <a:pt x="160031" y="726785"/>
                  <a:pt x="237161" y="685343"/>
                </a:cubicBezTo>
                <a:cubicBezTo>
                  <a:pt x="298864" y="652189"/>
                  <a:pt x="338004" y="651038"/>
                  <a:pt x="397290" y="668881"/>
                </a:cubicBezTo>
                <a:cubicBezTo>
                  <a:pt x="1077863" y="899583"/>
                  <a:pt x="1077863" y="899583"/>
                  <a:pt x="1077863" y="899583"/>
                </a:cubicBezTo>
                <a:cubicBezTo>
                  <a:pt x="991644" y="498623"/>
                  <a:pt x="991644" y="498623"/>
                  <a:pt x="991644" y="498623"/>
                </a:cubicBezTo>
                <a:cubicBezTo>
                  <a:pt x="940764" y="366927"/>
                  <a:pt x="942031" y="276789"/>
                  <a:pt x="975301" y="209214"/>
                </a:cubicBezTo>
                <a:cubicBezTo>
                  <a:pt x="1008571" y="141639"/>
                  <a:pt x="1073843" y="96628"/>
                  <a:pt x="1147404" y="67043"/>
                </a:cubicBezTo>
                <a:cubicBezTo>
                  <a:pt x="1251816" y="20880"/>
                  <a:pt x="1337234" y="-5136"/>
                  <a:pt x="1400088" y="85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7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CEA0FD-D2CC-4855-B1FA-4C5B659B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A15C4-2282-4C62-BADE-41D57265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F6A991-BB0D-C04B-A2BF-20D1C15E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pc="-100" dirty="0"/>
              <a:t>Nova Era dos Dados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Espaço Reservado para Conteúdo 4" descr="Cachoeira no meio da floresta&#10;&#10;Descrição gerada automaticamente">
            <a:extLst>
              <a:ext uri="{FF2B5EF4-FFF2-40B4-BE49-F238E27FC236}">
                <a16:creationId xmlns:a16="http://schemas.microsoft.com/office/drawing/2014/main" id="{C544FBFA-76FD-D742-A82D-A2B09C70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5" b="13006"/>
          <a:stretch/>
        </p:blipFill>
        <p:spPr>
          <a:xfrm>
            <a:off x="20" y="2124078"/>
            <a:ext cx="6095980" cy="3995722"/>
          </a:xfrm>
          <a:custGeom>
            <a:avLst/>
            <a:gdLst/>
            <a:ahLst/>
            <a:cxnLst/>
            <a:rect l="l" t="t" r="r" b="b"/>
            <a:pathLst>
              <a:path w="6096000" h="3995722">
                <a:moveTo>
                  <a:pt x="4189346" y="67"/>
                </a:moveTo>
                <a:cubicBezTo>
                  <a:pt x="4643147" y="-473"/>
                  <a:pt x="5171226" y="2329"/>
                  <a:pt x="5733892" y="7237"/>
                </a:cubicBezTo>
                <a:lnTo>
                  <a:pt x="6096000" y="10756"/>
                </a:lnTo>
                <a:lnTo>
                  <a:pt x="6096000" y="3995722"/>
                </a:lnTo>
                <a:lnTo>
                  <a:pt x="5973301" y="3993885"/>
                </a:lnTo>
                <a:cubicBezTo>
                  <a:pt x="5528708" y="3987229"/>
                  <a:pt x="4882026" y="3977548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9" name="Imagem 8" descr="Uma imagem contendo foto, mesa, pequeno, em pé&#10;&#10;Descrição gerada automaticamente">
            <a:extLst>
              <a:ext uri="{FF2B5EF4-FFF2-40B4-BE49-F238E27FC236}">
                <a16:creationId xmlns:a16="http://schemas.microsoft.com/office/drawing/2014/main" id="{8F496C3A-F4CE-6A4F-8915-8B823AD4A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96" t="-115" b="827"/>
          <a:stretch/>
        </p:blipFill>
        <p:spPr>
          <a:xfrm>
            <a:off x="6096000" y="2120322"/>
            <a:ext cx="6096000" cy="3997771"/>
          </a:xfrm>
          <a:custGeom>
            <a:avLst/>
            <a:gdLst/>
            <a:ahLst/>
            <a:cxnLst/>
            <a:rect l="l" t="t" r="r" b="b"/>
            <a:pathLst>
              <a:path w="6096000" h="3997771">
                <a:moveTo>
                  <a:pt x="0" y="0"/>
                </a:moveTo>
                <a:lnTo>
                  <a:pt x="210618" y="2047"/>
                </a:lnTo>
                <a:cubicBezTo>
                  <a:pt x="2535878" y="26753"/>
                  <a:pt x="5202862" y="78595"/>
                  <a:pt x="5671395" y="78595"/>
                </a:cubicBezTo>
                <a:cubicBezTo>
                  <a:pt x="5770707" y="78595"/>
                  <a:pt x="5857607" y="78595"/>
                  <a:pt x="5933645" y="78595"/>
                </a:cubicBezTo>
                <a:lnTo>
                  <a:pt x="6096000" y="78595"/>
                </a:lnTo>
                <a:lnTo>
                  <a:pt x="6096000" y="3975098"/>
                </a:lnTo>
                <a:lnTo>
                  <a:pt x="6095997" y="3975098"/>
                </a:lnTo>
                <a:lnTo>
                  <a:pt x="6095997" y="3963663"/>
                </a:lnTo>
                <a:lnTo>
                  <a:pt x="6088243" y="3963714"/>
                </a:lnTo>
                <a:cubicBezTo>
                  <a:pt x="5074126" y="3970314"/>
                  <a:pt x="3451540" y="3980874"/>
                  <a:pt x="855408" y="3997771"/>
                </a:cubicBezTo>
                <a:cubicBezTo>
                  <a:pt x="855408" y="3997771"/>
                  <a:pt x="855408" y="3997771"/>
                  <a:pt x="4709" y="3985036"/>
                </a:cubicBezTo>
                <a:lnTo>
                  <a:pt x="0" y="3984966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07D021-E486-5E40-B18D-5A745678F01B}"/>
              </a:ext>
            </a:extLst>
          </p:cNvPr>
          <p:cNvSpPr txBox="1"/>
          <p:nvPr/>
        </p:nvSpPr>
        <p:spPr>
          <a:xfrm>
            <a:off x="20" y="5720228"/>
            <a:ext cx="6095980" cy="3995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 dirty="0">
                <a:solidFill>
                  <a:srgbClr val="FFFFFF"/>
                </a:solidFill>
              </a:rPr>
              <a:t>Enormes Volumes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B8624-2871-BE44-A9D5-4CA5641FE9DB}"/>
              </a:ext>
            </a:extLst>
          </p:cNvPr>
          <p:cNvSpPr txBox="1"/>
          <p:nvPr/>
        </p:nvSpPr>
        <p:spPr>
          <a:xfrm>
            <a:off x="6096000" y="5732830"/>
            <a:ext cx="6096000" cy="3997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Computação em nuvem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AB2C2F0F-2D43-E24E-BE0E-00228069E122}"/>
              </a:ext>
            </a:extLst>
          </p:cNvPr>
          <p:cNvSpPr/>
          <p:nvPr/>
        </p:nvSpPr>
        <p:spPr>
          <a:xfrm>
            <a:off x="5138058" y="2615893"/>
            <a:ext cx="2032000" cy="1651307"/>
          </a:xfrm>
          <a:prstGeom prst="plus">
            <a:avLst>
              <a:gd name="adj" fmla="val 364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7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DDA07A-3E6F-EF4E-928C-BA5EBC8B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pt-BR" dirty="0"/>
              <a:t>Três Mais Importantes Fontes de </a:t>
            </a:r>
            <a:br>
              <a:rPr lang="pt-BR" dirty="0"/>
            </a:br>
            <a:r>
              <a:rPr lang="pt-BR" dirty="0"/>
              <a:t>Big Data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FF0CE0-FACD-49EF-B22A-663D045AF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885094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9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4CBD5A-8105-254F-930D-C8952805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Obtendo valor a partir de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692CF-EE20-0046-850F-96AD47A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9"/>
            <a:ext cx="5015638" cy="1936800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/>
              <a:t>Valor é obtido integrando diferentes tipos de fontes de dados</a:t>
            </a:r>
          </a:p>
        </p:txBody>
      </p:sp>
      <p:pic>
        <p:nvPicPr>
          <p:cNvPr id="5" name="Picture 4" descr="Números da bolsa de valores">
            <a:extLst>
              <a:ext uri="{FF2B5EF4-FFF2-40B4-BE49-F238E27FC236}">
                <a16:creationId xmlns:a16="http://schemas.microsoft.com/office/drawing/2014/main" id="{FD6D89F6-FFE8-456B-BAAB-CA06CE223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1" r="21700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46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43E43C-2AD9-B345-9D74-CBD02692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pt-BR" dirty="0"/>
              <a:t>Integração de Dados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43A79-DADA-4F25-92E7-F48C0B539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118857"/>
              </p:ext>
            </p:extLst>
          </p:nvPr>
        </p:nvGraphicFramePr>
        <p:xfrm>
          <a:off x="5193144" y="148094"/>
          <a:ext cx="6188689" cy="374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52F72F1F-06B2-C64A-A2F1-D7CE1BBAF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860885"/>
              </p:ext>
            </p:extLst>
          </p:nvPr>
        </p:nvGraphicFramePr>
        <p:xfrm>
          <a:off x="5193144" y="2729481"/>
          <a:ext cx="6188689" cy="374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a Direita 3">
            <a:extLst>
              <a:ext uri="{FF2B5EF4-FFF2-40B4-BE49-F238E27FC236}">
                <a16:creationId xmlns:a16="http://schemas.microsoft.com/office/drawing/2014/main" id="{BA72BFDC-D82B-AF42-9D56-2EE2B69EBB38}"/>
              </a:ext>
            </a:extLst>
          </p:cNvPr>
          <p:cNvSpPr/>
          <p:nvPr/>
        </p:nvSpPr>
        <p:spPr>
          <a:xfrm>
            <a:off x="7905640" y="3621316"/>
            <a:ext cx="783772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1A69982D-42E4-5A40-8E2E-3D2F39197AB9}"/>
              </a:ext>
            </a:extLst>
          </p:cNvPr>
          <p:cNvSpPr/>
          <p:nvPr/>
        </p:nvSpPr>
        <p:spPr>
          <a:xfrm rot="5400000">
            <a:off x="8123354" y="372258"/>
            <a:ext cx="348343" cy="5765141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1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375DF-BD56-F440-A80C-BABF4060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Características do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58CFF-F7CA-4C41-ADA8-99C5F784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 dirty="0"/>
              <a:t>Volume: existem enormes quantidades de dados envolvidos, variando de </a:t>
            </a:r>
            <a:r>
              <a:rPr lang="pt-BR" sz="1700" dirty="0" err="1"/>
              <a:t>tera</a:t>
            </a:r>
            <a:r>
              <a:rPr lang="pt-BR" sz="1700" dirty="0"/>
              <a:t> a </a:t>
            </a:r>
            <a:r>
              <a:rPr lang="pt-BR" sz="1700" dirty="0" err="1"/>
              <a:t>zetabytes</a:t>
            </a:r>
            <a:endParaRPr lang="pt-BR" sz="1700" dirty="0"/>
          </a:p>
          <a:p>
            <a:pPr>
              <a:lnSpc>
                <a:spcPct val="110000"/>
              </a:lnSpc>
            </a:pPr>
            <a:r>
              <a:rPr lang="pt-BR" sz="1700" dirty="0"/>
              <a:t>Velocidade: os aplicativos devem poder processar e analisar fluxos de dados em tempo real, à medida que os dados são coletados.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Variedade: envolve o armazenamento de dados multimídia estruturados, semiestruturados e não estruturados (texto, gráficos, imagens, áudio e vídeo).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866FEF-0A17-C744-9486-03205652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pt-BR" dirty="0"/>
              <a:t>Ciência de Dados – Data Science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A66E4A1-A422-4406-B51C-6E51E0BEA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413451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39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919FD7-7A37-1D4F-9F43-9A61A100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pt-BR" dirty="0"/>
              <a:t>Insights -&gt; Produto de dados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F7F8F44-598F-46E7-8922-93C94039A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0438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29C499B9-91DD-B44B-9CD3-31ADFA44CBBF}"/>
              </a:ext>
            </a:extLst>
          </p:cNvPr>
          <p:cNvSpPr/>
          <p:nvPr/>
        </p:nvSpPr>
        <p:spPr>
          <a:xfrm>
            <a:off x="7654925" y="3429000"/>
            <a:ext cx="769257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ruz 5">
            <a:extLst>
              <a:ext uri="{FF2B5EF4-FFF2-40B4-BE49-F238E27FC236}">
                <a16:creationId xmlns:a16="http://schemas.microsoft.com/office/drawing/2014/main" id="{48A5D709-678F-DE41-8D8F-096E213AA6F3}"/>
              </a:ext>
            </a:extLst>
          </p:cNvPr>
          <p:cNvSpPr/>
          <p:nvPr/>
        </p:nvSpPr>
        <p:spPr>
          <a:xfrm>
            <a:off x="3904796" y="3349172"/>
            <a:ext cx="566058" cy="56242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7832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429</Words>
  <Application>Microsoft Macintosh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Rockwell Nova Light</vt:lpstr>
      <vt:lpstr>The Hand Extrablack</vt:lpstr>
      <vt:lpstr>BlobVTI</vt:lpstr>
      <vt:lpstr>Gestão de Big Data</vt:lpstr>
      <vt:lpstr>Motivação</vt:lpstr>
      <vt:lpstr>Nova Era dos Dados</vt:lpstr>
      <vt:lpstr>Três Mais Importantes Fontes de  Big Data</vt:lpstr>
      <vt:lpstr>Obtendo valor a partir de Big Data</vt:lpstr>
      <vt:lpstr>Integração de Dados</vt:lpstr>
      <vt:lpstr>Características do Big Data</vt:lpstr>
      <vt:lpstr>Ciência de Dados – Data Science</vt:lpstr>
      <vt:lpstr>Insights -&gt; Produto de dados</vt:lpstr>
      <vt:lpstr>Engenharia de Big Data</vt:lpstr>
      <vt:lpstr>Passo 1: Aquisição de dados</vt:lpstr>
      <vt:lpstr>Passo 2: Preparar os dados</vt:lpstr>
      <vt:lpstr>Passo 2: Preparar os dados  Explorar Dados</vt:lpstr>
      <vt:lpstr>Passo 2: Preparar os dados Pre-processar</vt:lpstr>
      <vt:lpstr>Analisar Dados</vt:lpstr>
      <vt:lpstr>Comunicar Resultados</vt:lpstr>
      <vt:lpstr>Agir</vt:lpstr>
      <vt:lpstr>Comunicar Resultados</vt:lpstr>
      <vt:lpstr>Viabilizando a Infraestrutura para o Big Data</vt:lpstr>
      <vt:lpstr>Lidando com a Tolerância a Falhas</vt:lpstr>
      <vt:lpstr>Otimizando o ambiente para uma grande variedade de tipos de dados</vt:lpstr>
      <vt:lpstr>Facilitando o trabalho em um ambiente compartilhado</vt:lpstr>
      <vt:lpstr>Entregando Valor</vt:lpstr>
      <vt:lpstr>Ecossistema Hadoop</vt:lpstr>
      <vt:lpstr>Sistema de Arquivos Distribuídos como base - HDFS: Hadoop Distributed File System</vt:lpstr>
      <vt:lpstr>Agendamento Flexível e Gerenciamento de 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Big Data</dc:title>
  <dc:creator>RAFAEL ELIAS DE LIMA ESCALFONI</dc:creator>
  <cp:lastModifiedBy>RAFAEL ELIAS DE LIMA ESCALFONI</cp:lastModifiedBy>
  <cp:revision>9</cp:revision>
  <dcterms:created xsi:type="dcterms:W3CDTF">2021-07-30T17:37:49Z</dcterms:created>
  <dcterms:modified xsi:type="dcterms:W3CDTF">2022-05-05T21:06:11Z</dcterms:modified>
</cp:coreProperties>
</file>