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302" r:id="rId4"/>
    <p:sldId id="264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EE438-B747-9B41-A2C8-96FD1018B49E}" v="27" dt="2022-05-24T22:30:32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01"/>
    <p:restoredTop sz="94668"/>
  </p:normalViewPr>
  <p:slideViewPr>
    <p:cSldViewPr snapToGrid="0" snapToObjects="1">
      <p:cViewPr varScale="1">
        <p:scale>
          <a:sx n="59" d="100"/>
          <a:sy n="59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B3AEE438-B747-9B41-A2C8-96FD1018B49E}"/>
    <pc:docChg chg="custSel addSld delSld modSld">
      <pc:chgData name="RAFAEL ELIAS DE LIMA ESCALFONI" userId="77e1fd9a-a5e0-466f-b856-a830925030ce" providerId="ADAL" clId="{B3AEE438-B747-9B41-A2C8-96FD1018B49E}" dt="2022-05-24T22:39:01.174" v="848" actId="27636"/>
      <pc:docMkLst>
        <pc:docMk/>
      </pc:docMkLst>
      <pc:sldChg chg="modSp">
        <pc:chgData name="RAFAEL ELIAS DE LIMA ESCALFONI" userId="77e1fd9a-a5e0-466f-b856-a830925030ce" providerId="ADAL" clId="{B3AEE438-B747-9B41-A2C8-96FD1018B49E}" dt="2022-05-24T22:28:45.258" v="25" actId="20577"/>
        <pc:sldMkLst>
          <pc:docMk/>
          <pc:sldMk cId="4039004510" sldId="256"/>
        </pc:sldMkLst>
        <pc:spChg chg="mod">
          <ac:chgData name="RAFAEL ELIAS DE LIMA ESCALFONI" userId="77e1fd9a-a5e0-466f-b856-a830925030ce" providerId="ADAL" clId="{B3AEE438-B747-9B41-A2C8-96FD1018B49E}" dt="2022-05-24T22:28:45.258" v="25" actId="20577"/>
          <ac:spMkLst>
            <pc:docMk/>
            <pc:sldMk cId="4039004510" sldId="256"/>
            <ac:spMk id="2" creationId="{899AE680-9663-874B-9C01-84CEB2E832F0}"/>
          </ac:spMkLst>
        </pc:spChg>
      </pc:sldChg>
      <pc:sldChg chg="modSp mod">
        <pc:chgData name="RAFAEL ELIAS DE LIMA ESCALFONI" userId="77e1fd9a-a5e0-466f-b856-a830925030ce" providerId="ADAL" clId="{B3AEE438-B747-9B41-A2C8-96FD1018B49E}" dt="2022-05-24T22:29:42.381" v="155" actId="20577"/>
        <pc:sldMkLst>
          <pc:docMk/>
          <pc:sldMk cId="2465071546" sldId="257"/>
        </pc:sldMkLst>
        <pc:spChg chg="mod">
          <ac:chgData name="RAFAEL ELIAS DE LIMA ESCALFONI" userId="77e1fd9a-a5e0-466f-b856-a830925030ce" providerId="ADAL" clId="{B3AEE438-B747-9B41-A2C8-96FD1018B49E}" dt="2022-05-24T22:28:56.988" v="63" actId="20577"/>
          <ac:spMkLst>
            <pc:docMk/>
            <pc:sldMk cId="2465071546" sldId="257"/>
            <ac:spMk id="2" creationId="{6DEEF6B8-F7F5-A94F-89D2-6C088ADA661F}"/>
          </ac:spMkLst>
        </pc:spChg>
        <pc:spChg chg="mod">
          <ac:chgData name="RAFAEL ELIAS DE LIMA ESCALFONI" userId="77e1fd9a-a5e0-466f-b856-a830925030ce" providerId="ADAL" clId="{B3AEE438-B747-9B41-A2C8-96FD1018B49E}" dt="2022-05-24T22:29:42.381" v="155" actId="20577"/>
          <ac:spMkLst>
            <pc:docMk/>
            <pc:sldMk cId="2465071546" sldId="257"/>
            <ac:spMk id="3" creationId="{F4D24A23-6540-964B-9C8F-9311C4B923C7}"/>
          </ac:spMkLst>
        </pc:spChg>
      </pc:sldChg>
      <pc:sldChg chg="modSp mod">
        <pc:chgData name="RAFAEL ELIAS DE LIMA ESCALFONI" userId="77e1fd9a-a5e0-466f-b856-a830925030ce" providerId="ADAL" clId="{B3AEE438-B747-9B41-A2C8-96FD1018B49E}" dt="2022-05-24T22:29:55.644" v="163" actId="20577"/>
        <pc:sldMkLst>
          <pc:docMk/>
          <pc:sldMk cId="3057229958" sldId="264"/>
        </pc:sldMkLst>
        <pc:spChg chg="mod">
          <ac:chgData name="RAFAEL ELIAS DE LIMA ESCALFONI" userId="77e1fd9a-a5e0-466f-b856-a830925030ce" providerId="ADAL" clId="{B3AEE438-B747-9B41-A2C8-96FD1018B49E}" dt="2022-05-24T22:29:53.563" v="162" actId="20577"/>
          <ac:spMkLst>
            <pc:docMk/>
            <pc:sldMk cId="3057229958" sldId="264"/>
            <ac:spMk id="2" creationId="{8EAD27B7-3950-AC49-A8FA-2721478F357F}"/>
          </ac:spMkLst>
        </pc:spChg>
        <pc:spChg chg="mod">
          <ac:chgData name="RAFAEL ELIAS DE LIMA ESCALFONI" userId="77e1fd9a-a5e0-466f-b856-a830925030ce" providerId="ADAL" clId="{B3AEE438-B747-9B41-A2C8-96FD1018B49E}" dt="2022-05-24T22:29:55.644" v="163" actId="20577"/>
          <ac:spMkLst>
            <pc:docMk/>
            <pc:sldMk cId="3057229958" sldId="264"/>
            <ac:spMk id="3" creationId="{6633950E-7544-114B-9D94-97708C538FD6}"/>
          </ac:spMkLst>
        </pc:spChg>
      </pc:sldChg>
      <pc:sldChg chg="del">
        <pc:chgData name="RAFAEL ELIAS DE LIMA ESCALFONI" userId="77e1fd9a-a5e0-466f-b856-a830925030ce" providerId="ADAL" clId="{B3AEE438-B747-9B41-A2C8-96FD1018B49E}" dt="2022-05-24T22:30:43.458" v="213" actId="2696"/>
        <pc:sldMkLst>
          <pc:docMk/>
          <pc:sldMk cId="2502775674" sldId="265"/>
        </pc:sldMkLst>
      </pc:sldChg>
      <pc:sldChg chg="del">
        <pc:chgData name="RAFAEL ELIAS DE LIMA ESCALFONI" userId="77e1fd9a-a5e0-466f-b856-a830925030ce" providerId="ADAL" clId="{B3AEE438-B747-9B41-A2C8-96FD1018B49E}" dt="2022-05-24T22:30:45.878" v="218" actId="2696"/>
        <pc:sldMkLst>
          <pc:docMk/>
          <pc:sldMk cId="2037181519" sldId="266"/>
        </pc:sldMkLst>
      </pc:sldChg>
      <pc:sldChg chg="del">
        <pc:chgData name="RAFAEL ELIAS DE LIMA ESCALFONI" userId="77e1fd9a-a5e0-466f-b856-a830925030ce" providerId="ADAL" clId="{B3AEE438-B747-9B41-A2C8-96FD1018B49E}" dt="2022-05-24T22:30:46.397" v="219" actId="2696"/>
        <pc:sldMkLst>
          <pc:docMk/>
          <pc:sldMk cId="2319978754" sldId="267"/>
        </pc:sldMkLst>
      </pc:sldChg>
      <pc:sldChg chg="del">
        <pc:chgData name="RAFAEL ELIAS DE LIMA ESCALFONI" userId="77e1fd9a-a5e0-466f-b856-a830925030ce" providerId="ADAL" clId="{B3AEE438-B747-9B41-A2C8-96FD1018B49E}" dt="2022-05-24T22:30:45.847" v="217" actId="2696"/>
        <pc:sldMkLst>
          <pc:docMk/>
          <pc:sldMk cId="2430605639" sldId="268"/>
        </pc:sldMkLst>
      </pc:sldChg>
      <pc:sldChg chg="del">
        <pc:chgData name="RAFAEL ELIAS DE LIMA ESCALFONI" userId="77e1fd9a-a5e0-466f-b856-a830925030ce" providerId="ADAL" clId="{B3AEE438-B747-9B41-A2C8-96FD1018B49E}" dt="2022-05-24T22:30:44.824" v="214" actId="2696"/>
        <pc:sldMkLst>
          <pc:docMk/>
          <pc:sldMk cId="15206060" sldId="269"/>
        </pc:sldMkLst>
      </pc:sldChg>
      <pc:sldChg chg="del">
        <pc:chgData name="RAFAEL ELIAS DE LIMA ESCALFONI" userId="77e1fd9a-a5e0-466f-b856-a830925030ce" providerId="ADAL" clId="{B3AEE438-B747-9B41-A2C8-96FD1018B49E}" dt="2022-05-24T22:30:45.220" v="215" actId="2696"/>
        <pc:sldMkLst>
          <pc:docMk/>
          <pc:sldMk cId="2480609729" sldId="270"/>
        </pc:sldMkLst>
      </pc:sldChg>
      <pc:sldChg chg="del">
        <pc:chgData name="RAFAEL ELIAS DE LIMA ESCALFONI" userId="77e1fd9a-a5e0-466f-b856-a830925030ce" providerId="ADAL" clId="{B3AEE438-B747-9B41-A2C8-96FD1018B49E}" dt="2022-05-24T22:30:45.429" v="216" actId="2696"/>
        <pc:sldMkLst>
          <pc:docMk/>
          <pc:sldMk cId="3855213600" sldId="271"/>
        </pc:sldMkLst>
      </pc:sldChg>
      <pc:sldChg chg="del">
        <pc:chgData name="RAFAEL ELIAS DE LIMA ESCALFONI" userId="77e1fd9a-a5e0-466f-b856-a830925030ce" providerId="ADAL" clId="{B3AEE438-B747-9B41-A2C8-96FD1018B49E}" dt="2022-05-24T22:30:47.068" v="220" actId="2696"/>
        <pc:sldMkLst>
          <pc:docMk/>
          <pc:sldMk cId="408483621" sldId="272"/>
        </pc:sldMkLst>
      </pc:sldChg>
      <pc:sldChg chg="del">
        <pc:chgData name="RAFAEL ELIAS DE LIMA ESCALFONI" userId="77e1fd9a-a5e0-466f-b856-a830925030ce" providerId="ADAL" clId="{B3AEE438-B747-9B41-A2C8-96FD1018B49E}" dt="2022-05-24T22:30:47.486" v="221" actId="2696"/>
        <pc:sldMkLst>
          <pc:docMk/>
          <pc:sldMk cId="3950357180" sldId="273"/>
        </pc:sldMkLst>
      </pc:sldChg>
      <pc:sldChg chg="del">
        <pc:chgData name="RAFAEL ELIAS DE LIMA ESCALFONI" userId="77e1fd9a-a5e0-466f-b856-a830925030ce" providerId="ADAL" clId="{B3AEE438-B747-9B41-A2C8-96FD1018B49E}" dt="2022-05-24T22:30:47.818" v="222" actId="2696"/>
        <pc:sldMkLst>
          <pc:docMk/>
          <pc:sldMk cId="1022312093" sldId="274"/>
        </pc:sldMkLst>
      </pc:sldChg>
      <pc:sldChg chg="del">
        <pc:chgData name="RAFAEL ELIAS DE LIMA ESCALFONI" userId="77e1fd9a-a5e0-466f-b856-a830925030ce" providerId="ADAL" clId="{B3AEE438-B747-9B41-A2C8-96FD1018B49E}" dt="2022-05-24T22:30:48.306" v="223" actId="2696"/>
        <pc:sldMkLst>
          <pc:docMk/>
          <pc:sldMk cId="2414117018" sldId="275"/>
        </pc:sldMkLst>
      </pc:sldChg>
      <pc:sldChg chg="del">
        <pc:chgData name="RAFAEL ELIAS DE LIMA ESCALFONI" userId="77e1fd9a-a5e0-466f-b856-a830925030ce" providerId="ADAL" clId="{B3AEE438-B747-9B41-A2C8-96FD1018B49E}" dt="2022-05-24T22:30:48.746" v="224" actId="2696"/>
        <pc:sldMkLst>
          <pc:docMk/>
          <pc:sldMk cId="2941799359" sldId="276"/>
        </pc:sldMkLst>
      </pc:sldChg>
      <pc:sldChg chg="del">
        <pc:chgData name="RAFAEL ELIAS DE LIMA ESCALFONI" userId="77e1fd9a-a5e0-466f-b856-a830925030ce" providerId="ADAL" clId="{B3AEE438-B747-9B41-A2C8-96FD1018B49E}" dt="2022-05-24T22:30:49.230" v="225" actId="2696"/>
        <pc:sldMkLst>
          <pc:docMk/>
          <pc:sldMk cId="1698555387" sldId="277"/>
        </pc:sldMkLst>
      </pc:sldChg>
      <pc:sldChg chg="del">
        <pc:chgData name="RAFAEL ELIAS DE LIMA ESCALFONI" userId="77e1fd9a-a5e0-466f-b856-a830925030ce" providerId="ADAL" clId="{B3AEE438-B747-9B41-A2C8-96FD1018B49E}" dt="2022-05-24T22:30:49.662" v="226" actId="2696"/>
        <pc:sldMkLst>
          <pc:docMk/>
          <pc:sldMk cId="2563796559" sldId="278"/>
        </pc:sldMkLst>
      </pc:sldChg>
      <pc:sldChg chg="del">
        <pc:chgData name="RAFAEL ELIAS DE LIMA ESCALFONI" userId="77e1fd9a-a5e0-466f-b856-a830925030ce" providerId="ADAL" clId="{B3AEE438-B747-9B41-A2C8-96FD1018B49E}" dt="2022-05-24T22:30:50.852" v="227" actId="2696"/>
        <pc:sldMkLst>
          <pc:docMk/>
          <pc:sldMk cId="2657706763" sldId="279"/>
        </pc:sldMkLst>
      </pc:sldChg>
      <pc:sldChg chg="del">
        <pc:chgData name="RAFAEL ELIAS DE LIMA ESCALFONI" userId="77e1fd9a-a5e0-466f-b856-a830925030ce" providerId="ADAL" clId="{B3AEE438-B747-9B41-A2C8-96FD1018B49E}" dt="2022-05-24T22:30:50.918" v="228" actId="2696"/>
        <pc:sldMkLst>
          <pc:docMk/>
          <pc:sldMk cId="3912524268" sldId="280"/>
        </pc:sldMkLst>
      </pc:sldChg>
      <pc:sldChg chg="del">
        <pc:chgData name="RAFAEL ELIAS DE LIMA ESCALFONI" userId="77e1fd9a-a5e0-466f-b856-a830925030ce" providerId="ADAL" clId="{B3AEE438-B747-9B41-A2C8-96FD1018B49E}" dt="2022-05-24T22:30:51.292" v="229" actId="2696"/>
        <pc:sldMkLst>
          <pc:docMk/>
          <pc:sldMk cId="2084614458" sldId="281"/>
        </pc:sldMkLst>
      </pc:sldChg>
      <pc:sldChg chg="del">
        <pc:chgData name="RAFAEL ELIAS DE LIMA ESCALFONI" userId="77e1fd9a-a5e0-466f-b856-a830925030ce" providerId="ADAL" clId="{B3AEE438-B747-9B41-A2C8-96FD1018B49E}" dt="2022-05-24T22:30:51.857" v="230" actId="2696"/>
        <pc:sldMkLst>
          <pc:docMk/>
          <pc:sldMk cId="2724476611" sldId="282"/>
        </pc:sldMkLst>
      </pc:sldChg>
      <pc:sldChg chg="del">
        <pc:chgData name="RAFAEL ELIAS DE LIMA ESCALFONI" userId="77e1fd9a-a5e0-466f-b856-a830925030ce" providerId="ADAL" clId="{B3AEE438-B747-9B41-A2C8-96FD1018B49E}" dt="2022-05-24T22:30:53.742" v="231" actId="2696"/>
        <pc:sldMkLst>
          <pc:docMk/>
          <pc:sldMk cId="3962614135" sldId="283"/>
        </pc:sldMkLst>
      </pc:sldChg>
      <pc:sldChg chg="del">
        <pc:chgData name="RAFAEL ELIAS DE LIMA ESCALFONI" userId="77e1fd9a-a5e0-466f-b856-a830925030ce" providerId="ADAL" clId="{B3AEE438-B747-9B41-A2C8-96FD1018B49E}" dt="2022-05-24T22:30:54.174" v="232" actId="2696"/>
        <pc:sldMkLst>
          <pc:docMk/>
          <pc:sldMk cId="1303921674" sldId="284"/>
        </pc:sldMkLst>
      </pc:sldChg>
      <pc:sldChg chg="del">
        <pc:chgData name="RAFAEL ELIAS DE LIMA ESCALFONI" userId="77e1fd9a-a5e0-466f-b856-a830925030ce" providerId="ADAL" clId="{B3AEE438-B747-9B41-A2C8-96FD1018B49E}" dt="2022-05-24T22:30:57.727" v="239" actId="2696"/>
        <pc:sldMkLst>
          <pc:docMk/>
          <pc:sldMk cId="2803716296" sldId="285"/>
        </pc:sldMkLst>
      </pc:sldChg>
      <pc:sldChg chg="del">
        <pc:chgData name="RAFAEL ELIAS DE LIMA ESCALFONI" userId="77e1fd9a-a5e0-466f-b856-a830925030ce" providerId="ADAL" clId="{B3AEE438-B747-9B41-A2C8-96FD1018B49E}" dt="2022-05-24T22:30:57.302" v="238" actId="2696"/>
        <pc:sldMkLst>
          <pc:docMk/>
          <pc:sldMk cId="2632881151" sldId="286"/>
        </pc:sldMkLst>
      </pc:sldChg>
      <pc:sldChg chg="del">
        <pc:chgData name="RAFAEL ELIAS DE LIMA ESCALFONI" userId="77e1fd9a-a5e0-466f-b856-a830925030ce" providerId="ADAL" clId="{B3AEE438-B747-9B41-A2C8-96FD1018B49E}" dt="2022-05-24T22:30:58.197" v="240" actId="2696"/>
        <pc:sldMkLst>
          <pc:docMk/>
          <pc:sldMk cId="2706118275" sldId="287"/>
        </pc:sldMkLst>
      </pc:sldChg>
      <pc:sldChg chg="del">
        <pc:chgData name="RAFAEL ELIAS DE LIMA ESCALFONI" userId="77e1fd9a-a5e0-466f-b856-a830925030ce" providerId="ADAL" clId="{B3AEE438-B747-9B41-A2C8-96FD1018B49E}" dt="2022-05-24T22:30:54.539" v="233" actId="2696"/>
        <pc:sldMkLst>
          <pc:docMk/>
          <pc:sldMk cId="2605517794" sldId="288"/>
        </pc:sldMkLst>
      </pc:sldChg>
      <pc:sldChg chg="del">
        <pc:chgData name="RAFAEL ELIAS DE LIMA ESCALFONI" userId="77e1fd9a-a5e0-466f-b856-a830925030ce" providerId="ADAL" clId="{B3AEE438-B747-9B41-A2C8-96FD1018B49E}" dt="2022-05-24T22:30:58.637" v="241" actId="2696"/>
        <pc:sldMkLst>
          <pc:docMk/>
          <pc:sldMk cId="1114836235" sldId="289"/>
        </pc:sldMkLst>
      </pc:sldChg>
      <pc:sldChg chg="del">
        <pc:chgData name="RAFAEL ELIAS DE LIMA ESCALFONI" userId="77e1fd9a-a5e0-466f-b856-a830925030ce" providerId="ADAL" clId="{B3AEE438-B747-9B41-A2C8-96FD1018B49E}" dt="2022-05-24T22:30:59.100" v="242" actId="2696"/>
        <pc:sldMkLst>
          <pc:docMk/>
          <pc:sldMk cId="2987768477" sldId="290"/>
        </pc:sldMkLst>
      </pc:sldChg>
      <pc:sldChg chg="del">
        <pc:chgData name="RAFAEL ELIAS DE LIMA ESCALFONI" userId="77e1fd9a-a5e0-466f-b856-a830925030ce" providerId="ADAL" clId="{B3AEE438-B747-9B41-A2C8-96FD1018B49E}" dt="2022-05-24T22:30:59.551" v="243" actId="2696"/>
        <pc:sldMkLst>
          <pc:docMk/>
          <pc:sldMk cId="2363558070" sldId="291"/>
        </pc:sldMkLst>
      </pc:sldChg>
      <pc:sldChg chg="del">
        <pc:chgData name="RAFAEL ELIAS DE LIMA ESCALFONI" userId="77e1fd9a-a5e0-466f-b856-a830925030ce" providerId="ADAL" clId="{B3AEE438-B747-9B41-A2C8-96FD1018B49E}" dt="2022-05-24T22:30:59.955" v="244" actId="2696"/>
        <pc:sldMkLst>
          <pc:docMk/>
          <pc:sldMk cId="1084143259" sldId="292"/>
        </pc:sldMkLst>
      </pc:sldChg>
      <pc:sldChg chg="del">
        <pc:chgData name="RAFAEL ELIAS DE LIMA ESCALFONI" userId="77e1fd9a-a5e0-466f-b856-a830925030ce" providerId="ADAL" clId="{B3AEE438-B747-9B41-A2C8-96FD1018B49E}" dt="2022-05-24T22:31:00.387" v="245" actId="2696"/>
        <pc:sldMkLst>
          <pc:docMk/>
          <pc:sldMk cId="1008265423" sldId="293"/>
        </pc:sldMkLst>
      </pc:sldChg>
      <pc:sldChg chg="del">
        <pc:chgData name="RAFAEL ELIAS DE LIMA ESCALFONI" userId="77e1fd9a-a5e0-466f-b856-a830925030ce" providerId="ADAL" clId="{B3AEE438-B747-9B41-A2C8-96FD1018B49E}" dt="2022-05-24T22:31:00.863" v="246" actId="2696"/>
        <pc:sldMkLst>
          <pc:docMk/>
          <pc:sldMk cId="3533786225" sldId="294"/>
        </pc:sldMkLst>
      </pc:sldChg>
      <pc:sldChg chg="del">
        <pc:chgData name="RAFAEL ELIAS DE LIMA ESCALFONI" userId="77e1fd9a-a5e0-466f-b856-a830925030ce" providerId="ADAL" clId="{B3AEE438-B747-9B41-A2C8-96FD1018B49E}" dt="2022-05-24T22:31:01.721" v="247" actId="2696"/>
        <pc:sldMkLst>
          <pc:docMk/>
          <pc:sldMk cId="1727008041" sldId="295"/>
        </pc:sldMkLst>
      </pc:sldChg>
      <pc:sldChg chg="del">
        <pc:chgData name="RAFAEL ELIAS DE LIMA ESCALFONI" userId="77e1fd9a-a5e0-466f-b856-a830925030ce" providerId="ADAL" clId="{B3AEE438-B747-9B41-A2C8-96FD1018B49E}" dt="2022-05-24T22:31:02.147" v="248" actId="2696"/>
        <pc:sldMkLst>
          <pc:docMk/>
          <pc:sldMk cId="664611359" sldId="296"/>
        </pc:sldMkLst>
      </pc:sldChg>
      <pc:sldChg chg="del">
        <pc:chgData name="RAFAEL ELIAS DE LIMA ESCALFONI" userId="77e1fd9a-a5e0-466f-b856-a830925030ce" providerId="ADAL" clId="{B3AEE438-B747-9B41-A2C8-96FD1018B49E}" dt="2022-05-24T22:30:56.350" v="236" actId="2696"/>
        <pc:sldMkLst>
          <pc:docMk/>
          <pc:sldMk cId="4111231227" sldId="297"/>
        </pc:sldMkLst>
      </pc:sldChg>
      <pc:sldChg chg="del">
        <pc:chgData name="RAFAEL ELIAS DE LIMA ESCALFONI" userId="77e1fd9a-a5e0-466f-b856-a830925030ce" providerId="ADAL" clId="{B3AEE438-B747-9B41-A2C8-96FD1018B49E}" dt="2022-05-24T22:30:56.833" v="237" actId="2696"/>
        <pc:sldMkLst>
          <pc:docMk/>
          <pc:sldMk cId="3394486012" sldId="298"/>
        </pc:sldMkLst>
      </pc:sldChg>
      <pc:sldChg chg="del">
        <pc:chgData name="RAFAEL ELIAS DE LIMA ESCALFONI" userId="77e1fd9a-a5e0-466f-b856-a830925030ce" providerId="ADAL" clId="{B3AEE438-B747-9B41-A2C8-96FD1018B49E}" dt="2022-05-24T22:30:54.910" v="234" actId="2696"/>
        <pc:sldMkLst>
          <pc:docMk/>
          <pc:sldMk cId="850855577" sldId="299"/>
        </pc:sldMkLst>
      </pc:sldChg>
      <pc:sldChg chg="del">
        <pc:chgData name="RAFAEL ELIAS DE LIMA ESCALFONI" userId="77e1fd9a-a5e0-466f-b856-a830925030ce" providerId="ADAL" clId="{B3AEE438-B747-9B41-A2C8-96FD1018B49E}" dt="2022-05-24T22:30:55.357" v="235" actId="2696"/>
        <pc:sldMkLst>
          <pc:docMk/>
          <pc:sldMk cId="365247376" sldId="300"/>
        </pc:sldMkLst>
      </pc:sldChg>
      <pc:sldChg chg="del">
        <pc:chgData name="RAFAEL ELIAS DE LIMA ESCALFONI" userId="77e1fd9a-a5e0-466f-b856-a830925030ce" providerId="ADAL" clId="{B3AEE438-B747-9B41-A2C8-96FD1018B49E}" dt="2022-05-24T22:31:02.602" v="249" actId="2696"/>
        <pc:sldMkLst>
          <pc:docMk/>
          <pc:sldMk cId="1124170836" sldId="301"/>
        </pc:sldMkLst>
      </pc:sldChg>
      <pc:sldChg chg="addSp delSp modSp new mod setBg setClrOvrMap">
        <pc:chgData name="RAFAEL ELIAS DE LIMA ESCALFONI" userId="77e1fd9a-a5e0-466f-b856-a830925030ce" providerId="ADAL" clId="{B3AEE438-B747-9B41-A2C8-96FD1018B49E}" dt="2022-05-24T22:30:37.266" v="212" actId="26606"/>
        <pc:sldMkLst>
          <pc:docMk/>
          <pc:sldMk cId="1898409051" sldId="302"/>
        </pc:sldMkLst>
        <pc:spChg chg="mod ord">
          <ac:chgData name="RAFAEL ELIAS DE LIMA ESCALFONI" userId="77e1fd9a-a5e0-466f-b856-a830925030ce" providerId="ADAL" clId="{B3AEE438-B747-9B41-A2C8-96FD1018B49E}" dt="2022-05-24T22:30:37.266" v="212" actId="26606"/>
          <ac:spMkLst>
            <pc:docMk/>
            <pc:sldMk cId="1898409051" sldId="302"/>
            <ac:spMk id="2" creationId="{EC27516D-E58B-8840-8464-4B5956D7EDD3}"/>
          </ac:spMkLst>
        </pc:spChg>
        <pc:spChg chg="del">
          <ac:chgData name="RAFAEL ELIAS DE LIMA ESCALFONI" userId="77e1fd9a-a5e0-466f-b856-a830925030ce" providerId="ADAL" clId="{B3AEE438-B747-9B41-A2C8-96FD1018B49E}" dt="2022-05-24T22:30:32.817" v="209" actId="931"/>
          <ac:spMkLst>
            <pc:docMk/>
            <pc:sldMk cId="1898409051" sldId="302"/>
            <ac:spMk id="3" creationId="{C641D29D-B954-8446-A94F-85C039A4CF8F}"/>
          </ac:spMkLst>
        </pc:spChg>
        <pc:spChg chg="add">
          <ac:chgData name="RAFAEL ELIAS DE LIMA ESCALFONI" userId="77e1fd9a-a5e0-466f-b856-a830925030ce" providerId="ADAL" clId="{B3AEE438-B747-9B41-A2C8-96FD1018B49E}" dt="2022-05-24T22:30:37.266" v="212" actId="26606"/>
          <ac:spMkLst>
            <pc:docMk/>
            <pc:sldMk cId="1898409051" sldId="302"/>
            <ac:spMk id="9" creationId="{AC22089B-6062-ADF0-D6CC-F3570E61CA33}"/>
          </ac:spMkLst>
        </pc:spChg>
        <pc:spChg chg="add">
          <ac:chgData name="RAFAEL ELIAS DE LIMA ESCALFONI" userId="77e1fd9a-a5e0-466f-b856-a830925030ce" providerId="ADAL" clId="{B3AEE438-B747-9B41-A2C8-96FD1018B49E}" dt="2022-05-24T22:30:37.266" v="212" actId="26606"/>
          <ac:spMkLst>
            <pc:docMk/>
            <pc:sldMk cId="1898409051" sldId="302"/>
            <ac:spMk id="12" creationId="{88C97474-5879-4DB5-B4F3-F0357104BC8E}"/>
          </ac:spMkLst>
        </pc:spChg>
        <pc:spChg chg="add">
          <ac:chgData name="RAFAEL ELIAS DE LIMA ESCALFONI" userId="77e1fd9a-a5e0-466f-b856-a830925030ce" providerId="ADAL" clId="{B3AEE438-B747-9B41-A2C8-96FD1018B49E}" dt="2022-05-24T22:30:37.266" v="212" actId="26606"/>
          <ac:spMkLst>
            <pc:docMk/>
            <pc:sldMk cId="1898409051" sldId="302"/>
            <ac:spMk id="14" creationId="{9831CBB7-4817-4B54-A7F9-0AE2D0C47870}"/>
          </ac:spMkLst>
        </pc:spChg>
        <pc:spChg chg="add">
          <ac:chgData name="RAFAEL ELIAS DE LIMA ESCALFONI" userId="77e1fd9a-a5e0-466f-b856-a830925030ce" providerId="ADAL" clId="{B3AEE438-B747-9B41-A2C8-96FD1018B49E}" dt="2022-05-24T22:30:37.266" v="212" actId="26606"/>
          <ac:spMkLst>
            <pc:docMk/>
            <pc:sldMk cId="1898409051" sldId="302"/>
            <ac:spMk id="16" creationId="{96BC321D-B05F-4857-8880-97F61B9B7858}"/>
          </ac:spMkLst>
        </pc:spChg>
        <pc:picChg chg="add mod">
          <ac:chgData name="RAFAEL ELIAS DE LIMA ESCALFONI" userId="77e1fd9a-a5e0-466f-b856-a830925030ce" providerId="ADAL" clId="{B3AEE438-B747-9B41-A2C8-96FD1018B49E}" dt="2022-05-24T22:30:37.266" v="212" actId="26606"/>
          <ac:picMkLst>
            <pc:docMk/>
            <pc:sldMk cId="1898409051" sldId="302"/>
            <ac:picMk id="5" creationId="{5B281F25-BE1F-AA41-91BC-D531840E3BD9}"/>
          </ac:picMkLst>
        </pc:picChg>
      </pc:sldChg>
      <pc:sldChg chg="new addCm">
        <pc:chgData name="RAFAEL ELIAS DE LIMA ESCALFONI" userId="77e1fd9a-a5e0-466f-b856-a830925030ce" providerId="ADAL" clId="{B3AEE438-B747-9B41-A2C8-96FD1018B49E}" dt="2022-05-24T22:31:07.341" v="251" actId="1589"/>
        <pc:sldMkLst>
          <pc:docMk/>
          <pc:sldMk cId="609264745" sldId="303"/>
        </pc:sldMkLst>
      </pc:sldChg>
      <pc:sldChg chg="addSp delSp modSp new mod modClrScheme chgLayout">
        <pc:chgData name="RAFAEL ELIAS DE LIMA ESCALFONI" userId="77e1fd9a-a5e0-466f-b856-a830925030ce" providerId="ADAL" clId="{B3AEE438-B747-9B41-A2C8-96FD1018B49E}" dt="2022-05-24T22:31:15.715" v="256" actId="20577"/>
        <pc:sldMkLst>
          <pc:docMk/>
          <pc:sldMk cId="4136112245" sldId="304"/>
        </pc:sldMkLst>
        <pc:spChg chg="del mod ord">
          <ac:chgData name="RAFAEL ELIAS DE LIMA ESCALFONI" userId="77e1fd9a-a5e0-466f-b856-a830925030ce" providerId="ADAL" clId="{B3AEE438-B747-9B41-A2C8-96FD1018B49E}" dt="2022-05-24T22:31:13.312" v="253" actId="700"/>
          <ac:spMkLst>
            <pc:docMk/>
            <pc:sldMk cId="4136112245" sldId="304"/>
            <ac:spMk id="2" creationId="{6F69BA17-D643-7D4A-9D35-E24829055C4D}"/>
          </ac:spMkLst>
        </pc:spChg>
        <pc:spChg chg="del mod ord">
          <ac:chgData name="RAFAEL ELIAS DE LIMA ESCALFONI" userId="77e1fd9a-a5e0-466f-b856-a830925030ce" providerId="ADAL" clId="{B3AEE438-B747-9B41-A2C8-96FD1018B49E}" dt="2022-05-24T22:31:13.312" v="253" actId="700"/>
          <ac:spMkLst>
            <pc:docMk/>
            <pc:sldMk cId="4136112245" sldId="304"/>
            <ac:spMk id="3" creationId="{85E3A161-BE11-C947-ABCF-2440C5986A30}"/>
          </ac:spMkLst>
        </pc:spChg>
        <pc:spChg chg="add mod ord">
          <ac:chgData name="RAFAEL ELIAS DE LIMA ESCALFONI" userId="77e1fd9a-a5e0-466f-b856-a830925030ce" providerId="ADAL" clId="{B3AEE438-B747-9B41-A2C8-96FD1018B49E}" dt="2022-05-24T22:31:15.715" v="256" actId="20577"/>
          <ac:spMkLst>
            <pc:docMk/>
            <pc:sldMk cId="4136112245" sldId="304"/>
            <ac:spMk id="4" creationId="{2F100DD9-2686-5648-B161-329E99885E42}"/>
          </ac:spMkLst>
        </pc:spChg>
        <pc:spChg chg="add mod ord">
          <ac:chgData name="RAFAEL ELIAS DE LIMA ESCALFONI" userId="77e1fd9a-a5e0-466f-b856-a830925030ce" providerId="ADAL" clId="{B3AEE438-B747-9B41-A2C8-96FD1018B49E}" dt="2022-05-24T22:31:13.312" v="253" actId="700"/>
          <ac:spMkLst>
            <pc:docMk/>
            <pc:sldMk cId="4136112245" sldId="304"/>
            <ac:spMk id="5" creationId="{2B94161A-7F29-344F-9528-25E32EBE6741}"/>
          </ac:spMkLst>
        </pc:spChg>
      </pc:sldChg>
      <pc:sldChg chg="modSp new mod">
        <pc:chgData name="RAFAEL ELIAS DE LIMA ESCALFONI" userId="77e1fd9a-a5e0-466f-b856-a830925030ce" providerId="ADAL" clId="{B3AEE438-B747-9B41-A2C8-96FD1018B49E}" dt="2022-05-24T22:39:01.174" v="848" actId="27636"/>
        <pc:sldMkLst>
          <pc:docMk/>
          <pc:sldMk cId="2656107918" sldId="305"/>
        </pc:sldMkLst>
        <pc:spChg chg="mod">
          <ac:chgData name="RAFAEL ELIAS DE LIMA ESCALFONI" userId="77e1fd9a-a5e0-466f-b856-a830925030ce" providerId="ADAL" clId="{B3AEE438-B747-9B41-A2C8-96FD1018B49E}" dt="2022-05-24T22:34:30.846" v="283" actId="20577"/>
          <ac:spMkLst>
            <pc:docMk/>
            <pc:sldMk cId="2656107918" sldId="305"/>
            <ac:spMk id="2" creationId="{EA021AFC-8F4D-9F4B-A327-111E5A696638}"/>
          </ac:spMkLst>
        </pc:spChg>
        <pc:spChg chg="mod">
          <ac:chgData name="RAFAEL ELIAS DE LIMA ESCALFONI" userId="77e1fd9a-a5e0-466f-b856-a830925030ce" providerId="ADAL" clId="{B3AEE438-B747-9B41-A2C8-96FD1018B49E}" dt="2022-05-24T22:39:01.174" v="848" actId="27636"/>
          <ac:spMkLst>
            <pc:docMk/>
            <pc:sldMk cId="2656107918" sldId="305"/>
            <ac:spMk id="3" creationId="{8143A984-2310-5F48-AFC2-977ABC0CEEA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4T19:31:07.33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30CF9-9FFB-414B-BCA7-9742EC35110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DAB1-748A-F04F-9634-EAEBCD5DA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6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8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3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5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9AE680-9663-874B-9C01-84CEB2E8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Gestão de Bancos de dados em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DCFB1-90EE-8D47-AFB0-2DCE3DA5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Professor Rafael Escalfoni</a:t>
            </a:r>
          </a:p>
        </p:txBody>
      </p:sp>
      <p:pic>
        <p:nvPicPr>
          <p:cNvPr id="4" name="Picture 3" descr="Dados de programação em monitor de computador">
            <a:extLst>
              <a:ext uri="{FF2B5EF4-FFF2-40B4-BE49-F238E27FC236}">
                <a16:creationId xmlns:a16="http://schemas.microsoft.com/office/drawing/2014/main" id="{78095564-2579-DD0F-04DC-F98C3458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9" r="8344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00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F6B8-F7F5-A94F-89D2-6C088ADA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bancos de dados para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24A23-6540-964B-9C8F-9311C4B9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Apache </a:t>
            </a:r>
            <a:r>
              <a:rPr lang="pt-BR" sz="2400" dirty="0" err="1"/>
              <a:t>Hive</a:t>
            </a:r>
            <a:r>
              <a:rPr lang="pt-BR" sz="2400" dirty="0"/>
              <a:t> e Apache </a:t>
            </a:r>
            <a:r>
              <a:rPr lang="pt-BR" sz="2400" dirty="0" err="1"/>
              <a:t>Impala</a:t>
            </a:r>
            <a:endParaRPr lang="pt-BR" sz="2400" dirty="0"/>
          </a:p>
          <a:p>
            <a:r>
              <a:rPr lang="pt-BR" sz="2400" dirty="0"/>
              <a:t>Queries</a:t>
            </a:r>
          </a:p>
          <a:p>
            <a:r>
              <a:rPr lang="pt-BR" sz="2400" dirty="0"/>
              <a:t>DDL – Data </a:t>
            </a:r>
            <a:r>
              <a:rPr lang="pt-BR" sz="2400" dirty="0" err="1"/>
              <a:t>Definition</a:t>
            </a:r>
            <a:r>
              <a:rPr lang="pt-BR" sz="2400" dirty="0"/>
              <a:t> </a:t>
            </a:r>
            <a:r>
              <a:rPr lang="pt-BR" sz="2400" dirty="0" err="1"/>
              <a:t>Language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50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B281F25-BE1F-AA41-91BC-D531840E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56" y="634550"/>
            <a:ext cx="5118134" cy="57893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516D-E58B-8840-8464-4B5956D7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Armazenamento de dados / metadados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2089B-6062-ADF0-D6CC-F3570E61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27B7-3950-AC49-A8FA-2721478F3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3950E-7544-114B-9D94-97708C538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2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BD0A-7C0D-FD4C-AE50-092EED42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9F13-EC81-2E45-808A-C335F0AA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2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100DD9-2686-5648-B161-329E99885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94161A-7F29-344F-9528-25E32EBE6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1AFC-8F4D-9F4B-A327-111E5A6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3A984-2310-5F48-AFC2-977ABC0C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34107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Criar bancos de dados e tabelas, especificando atributos como localização de armazenamento e tipos de arquivos</a:t>
            </a:r>
          </a:p>
          <a:p>
            <a:r>
              <a:rPr lang="pt-BR" sz="2400" dirty="0"/>
              <a:t>Especificar atributos avançados apropriadamente como </a:t>
            </a:r>
            <a:r>
              <a:rPr lang="pt-BR" sz="2400" dirty="0" err="1"/>
              <a:t>SerDes</a:t>
            </a:r>
            <a:r>
              <a:rPr lang="pt-BR" sz="2400" dirty="0"/>
              <a:t> e </a:t>
            </a:r>
            <a:r>
              <a:rPr lang="pt-BR" sz="2400" dirty="0" err="1"/>
              <a:t>TBLProperties</a:t>
            </a:r>
            <a:endParaRPr lang="pt-BR" sz="2400" dirty="0"/>
          </a:p>
          <a:p>
            <a:r>
              <a:rPr lang="pt-BR" sz="2400" dirty="0"/>
              <a:t>Avaliar e modificar esquemas de tabelas existentes</a:t>
            </a:r>
          </a:p>
          <a:p>
            <a:r>
              <a:rPr lang="pt-BR" sz="2400" dirty="0"/>
              <a:t>Descrever as implicações de fazer mudanças em esquemas de tabelas e remover tabelas e bancos de dados</a:t>
            </a:r>
          </a:p>
          <a:p>
            <a:r>
              <a:rPr lang="pt-BR" sz="2400" dirty="0"/>
              <a:t>Escolher quando usar o </a:t>
            </a:r>
            <a:r>
              <a:rPr lang="pt-BR" sz="2400" dirty="0" err="1"/>
              <a:t>Hive</a:t>
            </a:r>
            <a:r>
              <a:rPr lang="pt-BR" sz="2400" dirty="0"/>
              <a:t> ou </a:t>
            </a:r>
            <a:r>
              <a:rPr lang="pt-BR" sz="2400" dirty="0" err="1"/>
              <a:t>Impala</a:t>
            </a:r>
            <a:r>
              <a:rPr lang="pt-BR" sz="2400" dirty="0"/>
              <a:t> para gerenciar tabelas</a:t>
            </a:r>
          </a:p>
          <a:p>
            <a:r>
              <a:rPr lang="pt-BR" sz="2400" dirty="0"/>
              <a:t>Escolher os comandos apropriados para atualizar os metadados em cache no </a:t>
            </a:r>
            <a:r>
              <a:rPr lang="pt-BR" sz="2400" dirty="0" err="1"/>
              <a:t>Impala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6107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111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Gill Sans MT</vt:lpstr>
      <vt:lpstr>Wingdings 2</vt:lpstr>
      <vt:lpstr>DividendVTI</vt:lpstr>
      <vt:lpstr>Gestão de Bancos de dados em big data</vt:lpstr>
      <vt:lpstr>Sistemas de bancos de dados para big data</vt:lpstr>
      <vt:lpstr>Armazenamento de dados / metadados</vt:lpstr>
      <vt:lpstr>Queries</vt:lpstr>
      <vt:lpstr>Apresentação do PowerPoint</vt:lpstr>
      <vt:lpstr>DDL</vt:lpstr>
      <vt:lpstr>Objetivos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e a Ciência de Dados</dc:title>
  <dc:creator>RAFAEL ELIAS DE LIMA ESCALFONI</dc:creator>
  <cp:lastModifiedBy>RAFAEL ELIAS DE LIMA ESCALFONI</cp:lastModifiedBy>
  <cp:revision>2</cp:revision>
  <dcterms:created xsi:type="dcterms:W3CDTF">2022-05-12T02:38:47Z</dcterms:created>
  <dcterms:modified xsi:type="dcterms:W3CDTF">2022-05-24T22:39:05Z</dcterms:modified>
</cp:coreProperties>
</file>