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1C1B7-5678-3647-A573-023FBD27A0BF}" v="38" dt="2021-08-17T21:30:1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936A9EA4-D9F1-8B4B-B494-A230CEA0243A}"/>
    <pc:docChg chg="modSld">
      <pc:chgData name="RAFAEL ELIAS DE LIMA ESCALFONI" userId="77e1fd9a-a5e0-466f-b856-a830925030ce" providerId="ADAL" clId="{936A9EA4-D9F1-8B4B-B494-A230CEA0243A}" dt="2021-05-06T22:57:20.509" v="0"/>
      <pc:docMkLst>
        <pc:docMk/>
      </pc:docMkLst>
      <pc:sldChg chg="modSp">
        <pc:chgData name="RAFAEL ELIAS DE LIMA ESCALFONI" userId="77e1fd9a-a5e0-466f-b856-a830925030ce" providerId="ADAL" clId="{936A9EA4-D9F1-8B4B-B494-A230CEA0243A}" dt="2021-05-06T22:57:20.509" v="0"/>
        <pc:sldMkLst>
          <pc:docMk/>
          <pc:sldMk cId="2145840427" sldId="272"/>
        </pc:sldMkLst>
        <pc:spChg chg="mod">
          <ac:chgData name="RAFAEL ELIAS DE LIMA ESCALFONI" userId="77e1fd9a-a5e0-466f-b856-a830925030ce" providerId="ADAL" clId="{936A9EA4-D9F1-8B4B-B494-A230CEA0243A}" dt="2021-05-06T22:57:20.509" v="0"/>
          <ac:spMkLst>
            <pc:docMk/>
            <pc:sldMk cId="2145840427" sldId="272"/>
            <ac:spMk id="3" creationId="{B742025F-F13F-3545-BA4E-A540FB36807E}"/>
          </ac:spMkLst>
        </pc:spChg>
      </pc:sldChg>
    </pc:docChg>
  </pc:docChgLst>
  <pc:docChgLst>
    <pc:chgData name="RAFAEL ELIAS DE LIMA ESCALFONI" userId="77e1fd9a-a5e0-466f-b856-a830925030ce" providerId="ADAL" clId="{6EE1C1B7-5678-3647-A573-023FBD27A0BF}"/>
    <pc:docChg chg="custSel addSld modSld">
      <pc:chgData name="RAFAEL ELIAS DE LIMA ESCALFONI" userId="77e1fd9a-a5e0-466f-b856-a830925030ce" providerId="ADAL" clId="{6EE1C1B7-5678-3647-A573-023FBD27A0BF}" dt="2021-08-17T21:31:53.113" v="2367" actId="20577"/>
      <pc:docMkLst>
        <pc:docMk/>
      </pc:docMkLst>
      <pc:sldChg chg="addSp delSp modSp new mod setBg modClrScheme chgLayout">
        <pc:chgData name="RAFAEL ELIAS DE LIMA ESCALFONI" userId="77e1fd9a-a5e0-466f-b856-a830925030ce" providerId="ADAL" clId="{6EE1C1B7-5678-3647-A573-023FBD27A0BF}" dt="2021-08-17T20:42:24.883" v="8" actId="26606"/>
        <pc:sldMkLst>
          <pc:docMk/>
          <pc:sldMk cId="2848884307" sldId="277"/>
        </pc:sldMkLst>
        <pc:spChg chg="del mod ord">
          <ac:chgData name="RAFAEL ELIAS DE LIMA ESCALFONI" userId="77e1fd9a-a5e0-466f-b856-a830925030ce" providerId="ADAL" clId="{6EE1C1B7-5678-3647-A573-023FBD27A0BF}" dt="2021-08-17T20:42:09.004" v="1" actId="700"/>
          <ac:spMkLst>
            <pc:docMk/>
            <pc:sldMk cId="2848884307" sldId="277"/>
            <ac:spMk id="2" creationId="{9A4EAA24-0BE5-7942-BFC8-0C502C1B7A0B}"/>
          </ac:spMkLst>
        </pc:spChg>
        <pc:spChg chg="del mod ord">
          <ac:chgData name="RAFAEL ELIAS DE LIMA ESCALFONI" userId="77e1fd9a-a5e0-466f-b856-a830925030ce" providerId="ADAL" clId="{6EE1C1B7-5678-3647-A573-023FBD27A0BF}" dt="2021-08-17T20:42:09.004" v="1" actId="700"/>
          <ac:spMkLst>
            <pc:docMk/>
            <pc:sldMk cId="2848884307" sldId="277"/>
            <ac:spMk id="3" creationId="{8FCF7756-ADD4-914D-9B07-528FFFA34E12}"/>
          </ac:spMkLst>
        </pc:spChg>
        <pc:spChg chg="add mod or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4" creationId="{C49E1618-7A0E-A943-AA7B-876133145C11}"/>
          </ac:spMkLst>
        </pc:spChg>
        <pc:spChg chg="add mod or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5" creationId="{8041008E-592E-C04A-8591-705FF42578DE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10" creationId="{8A7BA06D-B3FF-4E91-8639-B4569AE3AA23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12" creationId="{2B30C86D-5A07-48BC-9C9D-6F9A2DB1E9E1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14" creationId="{D278ADA9-6383-4BDD-80D2-8899A402687B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16" creationId="{484B7147-B0F6-40ED-B5A2-FF72BC8198B6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18" creationId="{B36D2DE0-0628-4A9A-A59D-7BA8B5EB3022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20" creationId="{48E405C9-94BE-41DA-928C-DEC9A8550E9F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22" creationId="{D2091A72-D5BB-42AC-8FD3-F7747D90861E}"/>
          </ac:spMkLst>
        </pc:spChg>
        <pc:spChg chg="add">
          <ac:chgData name="RAFAEL ELIAS DE LIMA ESCALFONI" userId="77e1fd9a-a5e0-466f-b856-a830925030ce" providerId="ADAL" clId="{6EE1C1B7-5678-3647-A573-023FBD27A0BF}" dt="2021-08-17T20:42:24.883" v="8" actId="26606"/>
          <ac:spMkLst>
            <pc:docMk/>
            <pc:sldMk cId="2848884307" sldId="277"/>
            <ac:spMk id="24" creationId="{6ED12BFC-A737-46AF-8411-481112D54B0C}"/>
          </ac:spMkLst>
        </pc:spChg>
      </pc:sldChg>
      <pc:sldChg chg="addSp delSp modSp new mod setBg modClrScheme chgLayout">
        <pc:chgData name="RAFAEL ELIAS DE LIMA ESCALFONI" userId="77e1fd9a-a5e0-466f-b856-a830925030ce" providerId="ADAL" clId="{6EE1C1B7-5678-3647-A573-023FBD27A0BF}" dt="2021-08-17T20:48:37.745" v="420" actId="114"/>
        <pc:sldMkLst>
          <pc:docMk/>
          <pc:sldMk cId="1397304499" sldId="278"/>
        </pc:sldMkLst>
        <pc:spChg chg="del mod ord">
          <ac:chgData name="RAFAEL ELIAS DE LIMA ESCALFONI" userId="77e1fd9a-a5e0-466f-b856-a830925030ce" providerId="ADAL" clId="{6EE1C1B7-5678-3647-A573-023FBD27A0BF}" dt="2021-08-17T20:42:33.064" v="10" actId="700"/>
          <ac:spMkLst>
            <pc:docMk/>
            <pc:sldMk cId="1397304499" sldId="278"/>
            <ac:spMk id="2" creationId="{31EC331B-DC4D-1446-908E-3E0A60119F29}"/>
          </ac:spMkLst>
        </pc:spChg>
        <pc:spChg chg="del mod ord">
          <ac:chgData name="RAFAEL ELIAS DE LIMA ESCALFONI" userId="77e1fd9a-a5e0-466f-b856-a830925030ce" providerId="ADAL" clId="{6EE1C1B7-5678-3647-A573-023FBD27A0BF}" dt="2021-08-17T20:42:33.064" v="10" actId="700"/>
          <ac:spMkLst>
            <pc:docMk/>
            <pc:sldMk cId="1397304499" sldId="278"/>
            <ac:spMk id="3" creationId="{706829D7-9733-8042-98DB-51F5F2B546E9}"/>
          </ac:spMkLst>
        </pc:spChg>
        <pc:spChg chg="add mod or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4" creationId="{B057420C-A2D4-964C-9931-4D32287A30C8}"/>
          </ac:spMkLst>
        </pc:spChg>
        <pc:spChg chg="add mod ord">
          <ac:chgData name="RAFAEL ELIAS DE LIMA ESCALFONI" userId="77e1fd9a-a5e0-466f-b856-a830925030ce" providerId="ADAL" clId="{6EE1C1B7-5678-3647-A573-023FBD27A0BF}" dt="2021-08-17T20:48:37.745" v="420" actId="114"/>
          <ac:spMkLst>
            <pc:docMk/>
            <pc:sldMk cId="1397304499" sldId="278"/>
            <ac:spMk id="5" creationId="{054AB218-9F6D-B14F-8205-7092D3B894E4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10" creationId="{F837543A-6020-4505-A233-C9DB4BF74011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12" creationId="{35B16301-FB18-48BA-A6DD-C37CAF6F9A18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14" creationId="{C3C0D90E-074A-4F52-9B11-B52BEF4BCBE5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16" creationId="{CABBD4C1-E6F8-46F6-8152-A8A97490BF4D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18" creationId="{83BA5EF5-1FE9-4BF9-83BB-269BCDDF6156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22" creationId="{88853921-7BC9-4BDE-ACAB-133C683C82D6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24" creationId="{09192968-3AE7-4470-A61C-97294BB92731}"/>
          </ac:spMkLst>
        </pc:spChg>
        <pc:spChg chg="add">
          <ac:chgData name="RAFAEL ELIAS DE LIMA ESCALFONI" userId="77e1fd9a-a5e0-466f-b856-a830925030ce" providerId="ADAL" clId="{6EE1C1B7-5678-3647-A573-023FBD27A0BF}" dt="2021-08-17T20:47:00.546" v="384" actId="26606"/>
          <ac:spMkLst>
            <pc:docMk/>
            <pc:sldMk cId="1397304499" sldId="278"/>
            <ac:spMk id="26" creationId="{3AB72E55-43E4-4356-BFE8-E2102CB0B505}"/>
          </ac:spMkLst>
        </pc:spChg>
        <pc:cxnChg chg="add">
          <ac:chgData name="RAFAEL ELIAS DE LIMA ESCALFONI" userId="77e1fd9a-a5e0-466f-b856-a830925030ce" providerId="ADAL" clId="{6EE1C1B7-5678-3647-A573-023FBD27A0BF}" dt="2021-08-17T20:47:00.546" v="384" actId="26606"/>
          <ac:cxnSpMkLst>
            <pc:docMk/>
            <pc:sldMk cId="1397304499" sldId="278"/>
            <ac:cxnSpMk id="20" creationId="{4B3BCACB-5880-460B-9606-8C433A9AF99D}"/>
          </ac:cxnSpMkLst>
        </pc:cxnChg>
      </pc:sldChg>
      <pc:sldChg chg="modSp new mod">
        <pc:chgData name="RAFAEL ELIAS DE LIMA ESCALFONI" userId="77e1fd9a-a5e0-466f-b856-a830925030ce" providerId="ADAL" clId="{6EE1C1B7-5678-3647-A573-023FBD27A0BF}" dt="2021-08-17T20:54:32.016" v="641" actId="20577"/>
        <pc:sldMkLst>
          <pc:docMk/>
          <pc:sldMk cId="200115355" sldId="279"/>
        </pc:sldMkLst>
        <pc:spChg chg="mod">
          <ac:chgData name="RAFAEL ELIAS DE LIMA ESCALFONI" userId="77e1fd9a-a5e0-466f-b856-a830925030ce" providerId="ADAL" clId="{6EE1C1B7-5678-3647-A573-023FBD27A0BF}" dt="2021-08-17T20:48:52.540" v="437" actId="20577"/>
          <ac:spMkLst>
            <pc:docMk/>
            <pc:sldMk cId="200115355" sldId="279"/>
            <ac:spMk id="2" creationId="{C59CF471-6FDD-4347-93AF-5520102273B6}"/>
          </ac:spMkLst>
        </pc:spChg>
        <pc:spChg chg="mod">
          <ac:chgData name="RAFAEL ELIAS DE LIMA ESCALFONI" userId="77e1fd9a-a5e0-466f-b856-a830925030ce" providerId="ADAL" clId="{6EE1C1B7-5678-3647-A573-023FBD27A0BF}" dt="2021-08-17T20:54:32.016" v="641" actId="20577"/>
          <ac:spMkLst>
            <pc:docMk/>
            <pc:sldMk cId="200115355" sldId="279"/>
            <ac:spMk id="3" creationId="{386C51AF-F815-F746-AD9A-67DB9A8A4B3F}"/>
          </ac:spMkLst>
        </pc:spChg>
      </pc:sldChg>
      <pc:sldChg chg="addSp modSp new mod">
        <pc:chgData name="RAFAEL ELIAS DE LIMA ESCALFONI" userId="77e1fd9a-a5e0-466f-b856-a830925030ce" providerId="ADAL" clId="{6EE1C1B7-5678-3647-A573-023FBD27A0BF}" dt="2021-08-17T21:01:30.144" v="779" actId="1035"/>
        <pc:sldMkLst>
          <pc:docMk/>
          <pc:sldMk cId="2781197746" sldId="280"/>
        </pc:sldMkLst>
        <pc:spChg chg="mod">
          <ac:chgData name="RAFAEL ELIAS DE LIMA ESCALFONI" userId="77e1fd9a-a5e0-466f-b856-a830925030ce" providerId="ADAL" clId="{6EE1C1B7-5678-3647-A573-023FBD27A0BF}" dt="2021-08-17T20:54:49.460" v="661" actId="20577"/>
          <ac:spMkLst>
            <pc:docMk/>
            <pc:sldMk cId="2781197746" sldId="280"/>
            <ac:spMk id="2" creationId="{561CC9EF-4F44-DC46-939F-9E3E8531DC6A}"/>
          </ac:spMkLst>
        </pc:spChg>
        <pc:spChg chg="mod">
          <ac:chgData name="RAFAEL ELIAS DE LIMA ESCALFONI" userId="77e1fd9a-a5e0-466f-b856-a830925030ce" providerId="ADAL" clId="{6EE1C1B7-5678-3647-A573-023FBD27A0BF}" dt="2021-08-17T20:57:58.040" v="717" actId="14100"/>
          <ac:spMkLst>
            <pc:docMk/>
            <pc:sldMk cId="2781197746" sldId="280"/>
            <ac:spMk id="3" creationId="{0C24B101-E470-0F46-AB30-57711E4E35F5}"/>
          </ac:spMkLst>
        </pc:spChg>
        <pc:spChg chg="add mod">
          <ac:chgData name="RAFAEL ELIAS DE LIMA ESCALFONI" userId="77e1fd9a-a5e0-466f-b856-a830925030ce" providerId="ADAL" clId="{6EE1C1B7-5678-3647-A573-023FBD27A0BF}" dt="2021-08-17T21:01:30.144" v="779" actId="1035"/>
          <ac:spMkLst>
            <pc:docMk/>
            <pc:sldMk cId="2781197746" sldId="280"/>
            <ac:spMk id="4" creationId="{BFDDBB2C-E694-3C4F-A60A-062EFE73ABCC}"/>
          </ac:spMkLst>
        </pc:spChg>
        <pc:spChg chg="add mod">
          <ac:chgData name="RAFAEL ELIAS DE LIMA ESCALFONI" userId="77e1fd9a-a5e0-466f-b856-a830925030ce" providerId="ADAL" clId="{6EE1C1B7-5678-3647-A573-023FBD27A0BF}" dt="2021-08-17T21:01:30.144" v="779" actId="1035"/>
          <ac:spMkLst>
            <pc:docMk/>
            <pc:sldMk cId="2781197746" sldId="280"/>
            <ac:spMk id="5" creationId="{9CF8CE47-1D27-8143-A447-7ED32BB30A02}"/>
          </ac:spMkLst>
        </pc:spChg>
      </pc:sldChg>
      <pc:sldChg chg="modSp new mod">
        <pc:chgData name="RAFAEL ELIAS DE LIMA ESCALFONI" userId="77e1fd9a-a5e0-466f-b856-a830925030ce" providerId="ADAL" clId="{6EE1C1B7-5678-3647-A573-023FBD27A0BF}" dt="2021-08-17T21:11:14.328" v="1183" actId="20577"/>
        <pc:sldMkLst>
          <pc:docMk/>
          <pc:sldMk cId="1524890809" sldId="281"/>
        </pc:sldMkLst>
        <pc:spChg chg="mod">
          <ac:chgData name="RAFAEL ELIAS DE LIMA ESCALFONI" userId="77e1fd9a-a5e0-466f-b856-a830925030ce" providerId="ADAL" clId="{6EE1C1B7-5678-3647-A573-023FBD27A0BF}" dt="2021-08-17T21:01:44.484" v="800" actId="20577"/>
          <ac:spMkLst>
            <pc:docMk/>
            <pc:sldMk cId="1524890809" sldId="281"/>
            <ac:spMk id="2" creationId="{B771C237-275D-C94D-BD96-0931AF1D687B}"/>
          </ac:spMkLst>
        </pc:spChg>
        <pc:spChg chg="mod">
          <ac:chgData name="RAFAEL ELIAS DE LIMA ESCALFONI" userId="77e1fd9a-a5e0-466f-b856-a830925030ce" providerId="ADAL" clId="{6EE1C1B7-5678-3647-A573-023FBD27A0BF}" dt="2021-08-17T21:11:14.328" v="1183" actId="20577"/>
          <ac:spMkLst>
            <pc:docMk/>
            <pc:sldMk cId="1524890809" sldId="281"/>
            <ac:spMk id="3" creationId="{6595FDAB-AE25-564E-8214-BFD8B500980B}"/>
          </ac:spMkLst>
        </pc:spChg>
      </pc:sldChg>
      <pc:sldChg chg="addSp delSp modSp new mod">
        <pc:chgData name="RAFAEL ELIAS DE LIMA ESCALFONI" userId="77e1fd9a-a5e0-466f-b856-a830925030ce" providerId="ADAL" clId="{6EE1C1B7-5678-3647-A573-023FBD27A0BF}" dt="2021-08-17T21:17:02.166" v="1524" actId="20577"/>
        <pc:sldMkLst>
          <pc:docMk/>
          <pc:sldMk cId="892428375" sldId="282"/>
        </pc:sldMkLst>
        <pc:spChg chg="mod">
          <ac:chgData name="RAFAEL ELIAS DE LIMA ESCALFONI" userId="77e1fd9a-a5e0-466f-b856-a830925030ce" providerId="ADAL" clId="{6EE1C1B7-5678-3647-A573-023FBD27A0BF}" dt="2021-08-17T21:12:20.303" v="1226" actId="20577"/>
          <ac:spMkLst>
            <pc:docMk/>
            <pc:sldMk cId="892428375" sldId="282"/>
            <ac:spMk id="2" creationId="{2F1A2D5C-96E9-0443-BBA9-23156FE03F22}"/>
          </ac:spMkLst>
        </pc:spChg>
        <pc:spChg chg="del">
          <ac:chgData name="RAFAEL ELIAS DE LIMA ESCALFONI" userId="77e1fd9a-a5e0-466f-b856-a830925030ce" providerId="ADAL" clId="{6EE1C1B7-5678-3647-A573-023FBD27A0BF}" dt="2021-08-17T21:12:33.080" v="1227" actId="478"/>
          <ac:spMkLst>
            <pc:docMk/>
            <pc:sldMk cId="892428375" sldId="282"/>
            <ac:spMk id="3" creationId="{06089226-C656-6247-A8AF-3F5930EDA18C}"/>
          </ac:spMkLst>
        </pc:spChg>
        <pc:spChg chg="add mod">
          <ac:chgData name="RAFAEL ELIAS DE LIMA ESCALFONI" userId="77e1fd9a-a5e0-466f-b856-a830925030ce" providerId="ADAL" clId="{6EE1C1B7-5678-3647-A573-023FBD27A0BF}" dt="2021-08-17T21:17:02.166" v="1524" actId="20577"/>
          <ac:spMkLst>
            <pc:docMk/>
            <pc:sldMk cId="892428375" sldId="282"/>
            <ac:spMk id="4" creationId="{77069FC0-6A9B-674C-8894-ED12558F99EB}"/>
          </ac:spMkLst>
        </pc:spChg>
      </pc:sldChg>
      <pc:sldChg chg="modSp new mod">
        <pc:chgData name="RAFAEL ELIAS DE LIMA ESCALFONI" userId="77e1fd9a-a5e0-466f-b856-a830925030ce" providerId="ADAL" clId="{6EE1C1B7-5678-3647-A573-023FBD27A0BF}" dt="2021-08-17T21:20:12.260" v="1717" actId="113"/>
        <pc:sldMkLst>
          <pc:docMk/>
          <pc:sldMk cId="3455034363" sldId="283"/>
        </pc:sldMkLst>
        <pc:spChg chg="mod">
          <ac:chgData name="RAFAEL ELIAS DE LIMA ESCALFONI" userId="77e1fd9a-a5e0-466f-b856-a830925030ce" providerId="ADAL" clId="{6EE1C1B7-5678-3647-A573-023FBD27A0BF}" dt="2021-08-17T21:17:59.519" v="1533" actId="20577"/>
          <ac:spMkLst>
            <pc:docMk/>
            <pc:sldMk cId="3455034363" sldId="283"/>
            <ac:spMk id="2" creationId="{80DB0BD5-6D89-0146-A3B8-07EA163FD238}"/>
          </ac:spMkLst>
        </pc:spChg>
        <pc:spChg chg="mod">
          <ac:chgData name="RAFAEL ELIAS DE LIMA ESCALFONI" userId="77e1fd9a-a5e0-466f-b856-a830925030ce" providerId="ADAL" clId="{6EE1C1B7-5678-3647-A573-023FBD27A0BF}" dt="2021-08-17T21:20:12.260" v="1717" actId="113"/>
          <ac:spMkLst>
            <pc:docMk/>
            <pc:sldMk cId="3455034363" sldId="283"/>
            <ac:spMk id="3" creationId="{FF49459E-10C2-394B-BF28-AFDD71323879}"/>
          </ac:spMkLst>
        </pc:spChg>
      </pc:sldChg>
      <pc:sldChg chg="addSp modSp new mod">
        <pc:chgData name="RAFAEL ELIAS DE LIMA ESCALFONI" userId="77e1fd9a-a5e0-466f-b856-a830925030ce" providerId="ADAL" clId="{6EE1C1B7-5678-3647-A573-023FBD27A0BF}" dt="2021-08-17T21:31:53.113" v="2367" actId="20577"/>
        <pc:sldMkLst>
          <pc:docMk/>
          <pc:sldMk cId="749828752" sldId="284"/>
        </pc:sldMkLst>
        <pc:spChg chg="mod">
          <ac:chgData name="RAFAEL ELIAS DE LIMA ESCALFONI" userId="77e1fd9a-a5e0-466f-b856-a830925030ce" providerId="ADAL" clId="{6EE1C1B7-5678-3647-A573-023FBD27A0BF}" dt="2021-08-17T21:23:33.896" v="1738" actId="20577"/>
          <ac:spMkLst>
            <pc:docMk/>
            <pc:sldMk cId="749828752" sldId="284"/>
            <ac:spMk id="2" creationId="{913B2953-08A8-5841-AFD0-6F5F3A9CF755}"/>
          </ac:spMkLst>
        </pc:spChg>
        <pc:spChg chg="mod">
          <ac:chgData name="RAFAEL ELIAS DE LIMA ESCALFONI" userId="77e1fd9a-a5e0-466f-b856-a830925030ce" providerId="ADAL" clId="{6EE1C1B7-5678-3647-A573-023FBD27A0BF}" dt="2021-08-17T21:31:53.113" v="2367" actId="20577"/>
          <ac:spMkLst>
            <pc:docMk/>
            <pc:sldMk cId="749828752" sldId="284"/>
            <ac:spMk id="3" creationId="{CACBC328-07B8-7948-9AB7-AD2DF4F57DA9}"/>
          </ac:spMkLst>
        </pc:spChg>
        <pc:spChg chg="add mod">
          <ac:chgData name="RAFAEL ELIAS DE LIMA ESCALFONI" userId="77e1fd9a-a5e0-466f-b856-a830925030ce" providerId="ADAL" clId="{6EE1C1B7-5678-3647-A573-023FBD27A0BF}" dt="2021-08-17T21:25:26.603" v="1892"/>
          <ac:spMkLst>
            <pc:docMk/>
            <pc:sldMk cId="749828752" sldId="284"/>
            <ac:spMk id="4" creationId="{D21220FB-7855-EE4E-B8C9-FC600D4261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6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2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2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6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DCCE303-958F-4488-B262-14CEC104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66" b="986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7FC73-E8C5-0A4A-85A6-5F8F3C76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/>
              <a:t>ECMAScript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76CA9-6EA4-DD42-B858-B5CBFC4F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t-BR" dirty="0"/>
              <a:t>Rafael Escalfoni</a:t>
            </a:r>
          </a:p>
          <a:p>
            <a:endParaRPr lang="pt-BR" dirty="0"/>
          </a:p>
          <a:p>
            <a:r>
              <a:rPr lang="pt-BR" sz="1600" i="1" dirty="0"/>
              <a:t>adaptado de ECMAScript6 – Entre de cabeça </a:t>
            </a:r>
          </a:p>
          <a:p>
            <a:r>
              <a:rPr lang="pt-BR" sz="1600" i="1" dirty="0"/>
              <a:t>no futuro </a:t>
            </a:r>
            <a:r>
              <a:rPr lang="pt-BR" sz="1600" i="1"/>
              <a:t>do JavaScript</a:t>
            </a:r>
            <a:endParaRPr lang="pt-BR" sz="1600" i="1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5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C237-275D-C94D-BD96-0931AF1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são objetos!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5FDAB-AE25-564E-8214-BFD8B500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são um tipo especial de objetos. Usam números para acessar seus elementos e possuem um conjunto de métodos para iteração próprios.</a:t>
            </a:r>
          </a:p>
          <a:p>
            <a:r>
              <a:rPr lang="pt-BR" dirty="0"/>
              <a:t>Possui Propriedades e Métodos: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cars.length</a:t>
            </a:r>
            <a:r>
              <a:rPr lang="pt-BR" sz="2000" dirty="0">
                <a:latin typeface="Courier" pitchFamily="2" charset="0"/>
              </a:rPr>
              <a:t>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//propriedade que retorna o número de elementos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cars.sort</a:t>
            </a:r>
            <a:r>
              <a:rPr lang="pt-BR" sz="2000" dirty="0">
                <a:latin typeface="Courier" pitchFamily="2" charset="0"/>
              </a:rPr>
              <a:t>();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//método que organiza o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array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//acessando o último elemento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 err="1">
                <a:latin typeface="Courier" pitchFamily="2" charset="0"/>
              </a:rPr>
              <a:t>cars.length</a:t>
            </a:r>
            <a:r>
              <a:rPr lang="pt-BR" sz="2000" dirty="0">
                <a:latin typeface="Courier" pitchFamily="2" charset="0"/>
              </a:rPr>
              <a:t> - 1]; 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9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2D5C-96E9-0443-BBA9-23156FE0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elementos no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069FC0-6A9B-674C-8894-ED12558F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67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fruits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“Banana”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“Orange”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“Apple”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fruits.push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“Lemon”</a:t>
            </a:r>
            <a:r>
              <a:rPr lang="pt-BR" sz="2000" dirty="0">
                <a:latin typeface="Courier" pitchFamily="2" charset="0"/>
              </a:rPr>
              <a:t>);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adiciona o elemento Lemon ao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array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fruits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ou: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fruits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“Banana”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“Orange”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“Apple”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fruits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 err="1">
                <a:latin typeface="Courier" pitchFamily="2" charset="0"/>
              </a:rPr>
              <a:t>fruits.length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“Lemon”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pt-BR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b="1" dirty="0"/>
              <a:t>Cuidado! Índices muito grandes podem criar buracos no </a:t>
            </a:r>
            <a:r>
              <a:rPr lang="pt-BR" sz="2000" b="1" dirty="0" err="1"/>
              <a:t>array</a:t>
            </a:r>
            <a:r>
              <a:rPr lang="pt-BR" sz="2000" b="1" dirty="0"/>
              <a:t>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fruits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“Banana”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“Orange”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“Apple”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fruits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“Lemon”</a:t>
            </a:r>
            <a:r>
              <a:rPr lang="pt-BR" sz="2000" dirty="0">
                <a:latin typeface="Courier" pitchFamily="2" charset="0"/>
              </a:rPr>
              <a:t>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// cria algumas posições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no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array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pt-BR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2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0BD5-6D89-0146-A3B8-07EA163F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9459E-10C2-394B-BF28-AFDD7132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usar </a:t>
            </a:r>
            <a:r>
              <a:rPr lang="pt-BR" dirty="0" err="1"/>
              <a:t>strings</a:t>
            </a:r>
            <a:r>
              <a:rPr lang="pt-BR" dirty="0"/>
              <a:t> nos índices, o </a:t>
            </a:r>
            <a:r>
              <a:rPr lang="pt-BR" dirty="0" err="1"/>
              <a:t>array</a:t>
            </a:r>
            <a:r>
              <a:rPr lang="pt-BR" dirty="0"/>
              <a:t> será convertido em um objeto simples e o método </a:t>
            </a:r>
            <a:r>
              <a:rPr lang="pt-BR" dirty="0" err="1"/>
              <a:t>length</a:t>
            </a:r>
            <a:r>
              <a:rPr lang="pt-BR" dirty="0"/>
              <a:t> para de funcionar.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person</a:t>
            </a:r>
            <a:r>
              <a:rPr lang="pt-BR" sz="2000" dirty="0">
                <a:latin typeface="Courier" pitchFamily="2" charset="0"/>
              </a:rPr>
              <a:t> = [];</a:t>
            </a:r>
            <a:br>
              <a:rPr lang="pt-BR" sz="2000" dirty="0">
                <a:latin typeface="Courier" pitchFamily="2" charset="0"/>
              </a:rPr>
            </a:br>
            <a:r>
              <a:rPr lang="pt-BR" sz="2000" dirty="0" err="1">
                <a:latin typeface="Courier" pitchFamily="2" charset="0"/>
              </a:rPr>
              <a:t>person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pt-BR" sz="2000" dirty="0" err="1">
                <a:solidFill>
                  <a:srgbClr val="C00000"/>
                </a:solidFill>
                <a:latin typeface="Courier" pitchFamily="2" charset="0"/>
              </a:rPr>
              <a:t>firstName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"John"</a:t>
            </a:r>
            <a:r>
              <a:rPr lang="pt-BR" sz="2000" dirty="0">
                <a:latin typeface="Courier" pitchFamily="2" charset="0"/>
              </a:rPr>
              <a:t>;</a:t>
            </a:r>
            <a:br>
              <a:rPr lang="pt-BR" sz="2000" dirty="0">
                <a:latin typeface="Courier" pitchFamily="2" charset="0"/>
              </a:rPr>
            </a:br>
            <a:r>
              <a:rPr lang="pt-BR" sz="2000" dirty="0" err="1">
                <a:latin typeface="Courier" pitchFamily="2" charset="0"/>
              </a:rPr>
              <a:t>person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pt-BR" sz="2000" dirty="0" err="1">
                <a:solidFill>
                  <a:srgbClr val="C00000"/>
                </a:solidFill>
                <a:latin typeface="Courier" pitchFamily="2" charset="0"/>
              </a:rPr>
              <a:t>lastName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"Doe"</a:t>
            </a:r>
            <a:r>
              <a:rPr lang="pt-BR" sz="2000" dirty="0">
                <a:latin typeface="Courier" pitchFamily="2" charset="0"/>
              </a:rPr>
              <a:t>;</a:t>
            </a:r>
            <a:br>
              <a:rPr lang="pt-BR" sz="2000" dirty="0">
                <a:latin typeface="Courier" pitchFamily="2" charset="0"/>
              </a:rPr>
            </a:br>
            <a:r>
              <a:rPr lang="pt-BR" sz="2000" dirty="0" err="1">
                <a:latin typeface="Courier" pitchFamily="2" charset="0"/>
              </a:rPr>
              <a:t>person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"age"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46</a:t>
            </a:r>
            <a:r>
              <a:rPr lang="pt-BR" sz="2000" dirty="0">
                <a:latin typeface="Courier" pitchFamily="2" charset="0"/>
              </a:rPr>
              <a:t>;</a:t>
            </a:r>
            <a:br>
              <a:rPr lang="pt-BR" sz="2000" dirty="0">
                <a:latin typeface="Courier" pitchFamily="2" charset="0"/>
              </a:rPr>
            </a:br>
            <a:r>
              <a:rPr lang="pt-BR" sz="2000" dirty="0" err="1">
                <a:latin typeface="Courier" pitchFamily="2" charset="0"/>
              </a:rPr>
              <a:t>person.length</a:t>
            </a:r>
            <a:r>
              <a:rPr lang="pt-BR" sz="2000" dirty="0">
                <a:latin typeface="Courier" pitchFamily="2" charset="0"/>
              </a:rPr>
              <a:t>;     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retornará 0</a:t>
            </a:r>
            <a:b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</a:br>
            <a:r>
              <a:rPr lang="pt-BR" sz="2000" dirty="0" err="1">
                <a:latin typeface="Courier" pitchFamily="2" charset="0"/>
              </a:rPr>
              <a:t>person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pt-BR" sz="2000" dirty="0">
                <a:latin typeface="Courier" pitchFamily="2" charset="0"/>
              </a:rPr>
              <a:t>];        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retornará </a:t>
            </a:r>
            <a:r>
              <a:rPr lang="pt-BR" sz="2000" b="1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03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2953-08A8-5841-AFD0-6F5F3A9C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BC328-07B8-7948-9AB7-AD2DF4F5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040"/>
          </a:xfrm>
        </p:spPr>
        <p:txBody>
          <a:bodyPr>
            <a:normAutofit/>
          </a:bodyPr>
          <a:lstStyle/>
          <a:p>
            <a:r>
              <a:rPr lang="pt-BR" sz="2400" dirty="0" err="1"/>
              <a:t>join</a:t>
            </a:r>
            <a:r>
              <a:rPr lang="pt-BR" sz="2400" dirty="0"/>
              <a:t>() – transforma um </a:t>
            </a:r>
            <a:r>
              <a:rPr lang="pt-BR" sz="2400" dirty="0" err="1"/>
              <a:t>array</a:t>
            </a:r>
            <a:r>
              <a:rPr lang="pt-BR" sz="2400" dirty="0"/>
              <a:t> numa </a:t>
            </a:r>
            <a:r>
              <a:rPr lang="pt-BR" sz="2400" dirty="0" err="1"/>
              <a:t>string</a:t>
            </a:r>
            <a:r>
              <a:rPr lang="pt-BR" sz="2400" dirty="0"/>
              <a:t>, com um separador definido como parâmetro: </a:t>
            </a:r>
          </a:p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fruits.join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“ / ”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Banana / Orange / Apple</a:t>
            </a:r>
          </a:p>
          <a:p>
            <a:r>
              <a:rPr lang="pt-BR" sz="2400" dirty="0" err="1"/>
              <a:t>push</a:t>
            </a:r>
            <a:r>
              <a:rPr lang="pt-BR" sz="2400" dirty="0"/>
              <a:t> e pop: adicionar e remover elementos</a:t>
            </a:r>
          </a:p>
          <a:p>
            <a:pPr marL="0" lv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fruits.pop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(); </a:t>
            </a:r>
            <a:r>
              <a:rPr lang="pt-BR" sz="1800" dirty="0">
                <a:solidFill>
                  <a:srgbClr val="09963B">
                    <a:lumMod val="75000"/>
                  </a:srgbClr>
                </a:solidFill>
                <a:latin typeface="Courier" pitchFamily="2" charset="0"/>
              </a:rPr>
              <a:t>// Remove “Apple”</a:t>
            </a:r>
          </a:p>
          <a:p>
            <a:r>
              <a:rPr lang="pt-BR" sz="2400" dirty="0"/>
              <a:t>shift e </a:t>
            </a:r>
            <a:r>
              <a:rPr lang="pt-BR" sz="2400" dirty="0" err="1"/>
              <a:t>unshift</a:t>
            </a:r>
            <a:r>
              <a:rPr lang="pt-BR" sz="2400" dirty="0"/>
              <a:t>: shift é um pop no início do </a:t>
            </a:r>
            <a:r>
              <a:rPr lang="pt-BR" sz="2400" dirty="0" err="1"/>
              <a:t>array</a:t>
            </a:r>
            <a:r>
              <a:rPr lang="pt-BR" sz="2400" dirty="0"/>
              <a:t>; </a:t>
            </a:r>
            <a:r>
              <a:rPr lang="pt-BR" sz="2400" dirty="0" err="1"/>
              <a:t>unshift</a:t>
            </a:r>
            <a:r>
              <a:rPr lang="pt-BR" sz="2400" dirty="0"/>
              <a:t> adiciona no início e retorna o novo </a:t>
            </a:r>
            <a:r>
              <a:rPr lang="pt-BR" sz="2400" dirty="0" err="1"/>
              <a:t>length</a:t>
            </a:r>
            <a:endParaRPr lang="pt-BR" sz="2400" dirty="0"/>
          </a:p>
          <a:p>
            <a:r>
              <a:rPr lang="pt-BR" sz="2400" dirty="0" err="1"/>
              <a:t>splice</a:t>
            </a:r>
            <a:r>
              <a:rPr lang="pt-BR" sz="2400" dirty="0"/>
              <a:t>: adiciona novos elementos em um </a:t>
            </a:r>
            <a:r>
              <a:rPr lang="pt-BR" sz="2400" dirty="0" err="1"/>
              <a:t>array</a:t>
            </a:r>
            <a:r>
              <a:rPr lang="pt-BR" sz="2400" dirty="0"/>
              <a:t> numa posição específica</a:t>
            </a:r>
          </a:p>
          <a:p>
            <a:pPr marL="0" lv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ourier" pitchFamily="2" charset="0"/>
              </a:rPr>
              <a:t>fruits.splice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pt-BR" sz="1800">
                <a:solidFill>
                  <a:srgbClr val="000000"/>
                </a:solidFill>
                <a:latin typeface="Courier" pitchFamily="2" charset="0"/>
              </a:rPr>
              <a:t>2, 0</a:t>
            </a:r>
            <a:r>
              <a:rPr lang="pt-BR" sz="1800" dirty="0">
                <a:solidFill>
                  <a:srgbClr val="000000"/>
                </a:solidFill>
                <a:latin typeface="Courier" pitchFamily="2" charset="0"/>
              </a:rPr>
              <a:t>, ”Lemon”, “Kiwi”); </a:t>
            </a:r>
            <a:r>
              <a:rPr lang="pt-BR" sz="1800" dirty="0">
                <a:solidFill>
                  <a:srgbClr val="09963B">
                    <a:lumMod val="75000"/>
                  </a:srgbClr>
                </a:solidFill>
                <a:latin typeface="Courier" pitchFamily="2" charset="0"/>
              </a:rPr>
              <a:t>/* [“Banana”, “Orange”, ”Lemon“, </a:t>
            </a:r>
          </a:p>
          <a:p>
            <a:pPr marL="0" lvl="0" indent="0">
              <a:buNone/>
            </a:pPr>
            <a:r>
              <a:rPr lang="pt-BR" sz="1800" dirty="0">
                <a:solidFill>
                  <a:srgbClr val="09963B">
                    <a:lumMod val="75000"/>
                  </a:srgbClr>
                </a:solidFill>
                <a:latin typeface="Courier" pitchFamily="2" charset="0"/>
              </a:rPr>
              <a:t>			 			  “Kiwi”, “Apple”] */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1220FB-7855-EE4E-B8C9-FC600D426189}"/>
              </a:ext>
            </a:extLst>
          </p:cNvPr>
          <p:cNvSpPr txBox="1"/>
          <p:nvPr/>
        </p:nvSpPr>
        <p:spPr>
          <a:xfrm>
            <a:off x="5854535" y="373162"/>
            <a:ext cx="633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fruits</a:t>
            </a:r>
            <a:r>
              <a:rPr lang="pt-BR" dirty="0">
                <a:latin typeface="Courier" pitchFamily="2" charset="0"/>
              </a:rPr>
              <a:t> = [</a:t>
            </a:r>
            <a:r>
              <a:rPr lang="pt-BR" dirty="0">
                <a:solidFill>
                  <a:srgbClr val="C00000"/>
                </a:solidFill>
                <a:latin typeface="Courier" pitchFamily="2" charset="0"/>
              </a:rPr>
              <a:t>“Banana”</a:t>
            </a:r>
            <a:r>
              <a:rPr lang="pt-BR" dirty="0">
                <a:latin typeface="Courier" pitchFamily="2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Courier" pitchFamily="2" charset="0"/>
              </a:rPr>
              <a:t>“Orange”</a:t>
            </a:r>
            <a:r>
              <a:rPr lang="pt-BR" dirty="0">
                <a:latin typeface="Courier" pitchFamily="2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Courier" pitchFamily="2" charset="0"/>
              </a:rPr>
              <a:t>“Apple”</a:t>
            </a:r>
            <a:r>
              <a:rPr lang="pt-BR" dirty="0">
                <a:latin typeface="Courier" pitchFamily="2" charset="0"/>
              </a:rPr>
              <a:t>];</a:t>
            </a:r>
            <a:br>
              <a:rPr lang="pt-BR" dirty="0">
                <a:latin typeface="Courier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8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06520-C266-6E4E-953D-B20B2FF1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CDD542-6D16-F14E-8A1F-93D2A996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Métodos auxiliares para </a:t>
            </a:r>
            <a:r>
              <a:rPr lang="pt-BR" dirty="0" err="1"/>
              <a:t>Arrays</a:t>
            </a:r>
            <a:endParaRPr lang="pt-BR" dirty="0"/>
          </a:p>
          <a:p>
            <a:r>
              <a:rPr lang="pt-BR" sz="2400" dirty="0" err="1"/>
              <a:t>forEach</a:t>
            </a:r>
            <a:endParaRPr lang="pt-BR" sz="2400" dirty="0"/>
          </a:p>
          <a:p>
            <a:r>
              <a:rPr lang="pt-BR" sz="2400" dirty="0" err="1"/>
              <a:t>map</a:t>
            </a:r>
            <a:endParaRPr lang="pt-BR" sz="2400" dirty="0"/>
          </a:p>
          <a:p>
            <a:r>
              <a:rPr lang="pt-BR" sz="2400" dirty="0" err="1"/>
              <a:t>filter</a:t>
            </a:r>
            <a:endParaRPr lang="pt-BR" sz="2400" dirty="0"/>
          </a:p>
          <a:p>
            <a:r>
              <a:rPr lang="pt-BR" sz="2400" dirty="0" err="1"/>
              <a:t>find</a:t>
            </a:r>
            <a:endParaRPr lang="pt-BR" sz="2400" dirty="0"/>
          </a:p>
          <a:p>
            <a:r>
              <a:rPr lang="pt-BR" sz="2400" dirty="0" err="1"/>
              <a:t>every</a:t>
            </a:r>
            <a:endParaRPr lang="pt-BR" sz="2400" dirty="0"/>
          </a:p>
          <a:p>
            <a:r>
              <a:rPr lang="pt-BR" sz="2400" dirty="0"/>
              <a:t>some</a:t>
            </a:r>
          </a:p>
          <a:p>
            <a:r>
              <a:rPr lang="pt-BR" sz="2400" dirty="0" err="1"/>
              <a:t>reduce</a:t>
            </a:r>
            <a:endParaRPr lang="pt-BR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5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BDA66-02BD-9547-8153-21009ABA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tradicional de iterar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8DD83-5A56-C34B-BC87-4F16D47C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000" dirty="0">
                <a:latin typeface="Courier" pitchFamily="2" charset="0"/>
              </a:rPr>
              <a:t>frutas = [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'abacaxi'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000" dirty="0" err="1">
                <a:solidFill>
                  <a:srgbClr val="2800FF"/>
                </a:solidFill>
                <a:latin typeface="Courier" pitchFamily="2" charset="0"/>
              </a:rPr>
              <a:t>maça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'uva'</a:t>
            </a:r>
            <a:r>
              <a:rPr lang="pt-BR" sz="2000" dirty="0">
                <a:latin typeface="Courier" pitchFamily="2" charset="0"/>
              </a:rPr>
              <a:t>]; }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i</a:t>
            </a:r>
            <a:r>
              <a:rPr lang="pt-BR" sz="2000" dirty="0">
                <a:latin typeface="Courier" pitchFamily="2" charset="0"/>
              </a:rPr>
              <a:t>=0; </a:t>
            </a:r>
            <a:r>
              <a:rPr lang="pt-BR" sz="2000" dirty="0" err="1">
                <a:latin typeface="Courier" pitchFamily="2" charset="0"/>
              </a:rPr>
              <a:t>i</a:t>
            </a:r>
            <a:r>
              <a:rPr lang="pt-BR" sz="2000" dirty="0">
                <a:latin typeface="Courier" pitchFamily="2" charset="0"/>
              </a:rPr>
              <a:t> &lt; </a:t>
            </a:r>
            <a:r>
              <a:rPr lang="pt-BR" sz="2000" dirty="0" err="1">
                <a:latin typeface="Courier" pitchFamily="2" charset="0"/>
              </a:rPr>
              <a:t>frutas.length</a:t>
            </a:r>
            <a:r>
              <a:rPr lang="pt-BR" sz="2000" dirty="0">
                <a:latin typeface="Courier" pitchFamily="2" charset="0"/>
              </a:rPr>
              <a:t>; frutas++) 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 // corpo da iteração</a:t>
            </a:r>
          </a:p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600" dirty="0"/>
          </a:p>
          <a:p>
            <a:pPr marL="0" indent="0">
              <a:buNone/>
            </a:pPr>
            <a:r>
              <a:rPr lang="pt-BR" sz="2000" b="1" dirty="0"/>
              <a:t>Para que serve a iteração???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var frutas = ['abacaxi', '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maça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', 'uva']; } 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frutas.forEach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function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(fruta) 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   // corpo da iteração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</a:rPr>
              <a:t>E agora?</a:t>
            </a:r>
          </a:p>
        </p:txBody>
      </p:sp>
    </p:spTree>
    <p:extLst>
      <p:ext uri="{BB962C8B-B14F-4D97-AF65-F5344CB8AC3E}">
        <p14:creationId xmlns:p14="http://schemas.microsoft.com/office/powerpoint/2010/main" val="93842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BDA66-02BD-9547-8153-21009ABA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8DD83-5A56-C34B-BC87-4F16D47C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var frutas = ['abacaxi', '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maça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', 'uva']; }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for(var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=0;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&lt;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frutas.length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; frutas++) 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  // corpo da iteração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Para que serve a iteração???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000" dirty="0">
                <a:latin typeface="Courier" pitchFamily="2" charset="0"/>
              </a:rPr>
              <a:t>frutas = [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'abacaxi'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000" dirty="0" err="1">
                <a:solidFill>
                  <a:srgbClr val="2800FF"/>
                </a:solidFill>
                <a:latin typeface="Courier" pitchFamily="2" charset="0"/>
              </a:rPr>
              <a:t>maça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2800FF"/>
                </a:solidFill>
                <a:latin typeface="Courier" pitchFamily="2" charset="0"/>
              </a:rPr>
              <a:t>'uva'</a:t>
            </a:r>
            <a:r>
              <a:rPr lang="pt-BR" sz="2000" dirty="0">
                <a:latin typeface="Courier" pitchFamily="2" charset="0"/>
              </a:rPr>
              <a:t>]; } 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frutas.forEach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 err="1">
                <a:latin typeface="Courier" pitchFamily="2" charset="0"/>
              </a:rPr>
              <a:t>function</a:t>
            </a:r>
            <a:r>
              <a:rPr lang="pt-BR" sz="2000" dirty="0">
                <a:latin typeface="Courier" pitchFamily="2" charset="0"/>
              </a:rPr>
              <a:t>(fruta) 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 // corpo da iteração</a:t>
            </a:r>
          </a:p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600" dirty="0"/>
          </a:p>
          <a:p>
            <a:pPr marL="0" indent="0">
              <a:buNone/>
            </a:pPr>
            <a:r>
              <a:rPr lang="pt-BR" sz="2000" b="1" dirty="0"/>
              <a:t>E agora?</a:t>
            </a:r>
          </a:p>
        </p:txBody>
      </p:sp>
    </p:spTree>
    <p:extLst>
      <p:ext uri="{BB962C8B-B14F-4D97-AF65-F5344CB8AC3E}">
        <p14:creationId xmlns:p14="http://schemas.microsoft.com/office/powerpoint/2010/main" val="304631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1F0B-4419-654D-A690-646C5E54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6AE8B-EDF3-B645-8954-FFF93BCF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precisarmos iterar elementos de um </a:t>
            </a:r>
            <a:r>
              <a:rPr lang="pt-BR" dirty="0" err="1"/>
              <a:t>array</a:t>
            </a:r>
            <a:r>
              <a:rPr lang="pt-BR" dirty="0"/>
              <a:t> fazendo alguma modificação</a:t>
            </a:r>
          </a:p>
          <a:p>
            <a:r>
              <a:rPr lang="pt-BR" dirty="0"/>
              <a:t>Jeito antigo: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900" dirty="0" err="1">
                <a:latin typeface="Courier" pitchFamily="2" charset="0"/>
              </a:rPr>
              <a:t>numeros</a:t>
            </a:r>
            <a:r>
              <a:rPr lang="pt-BR" sz="1900" dirty="0">
                <a:latin typeface="Courier" pitchFamily="2" charset="0"/>
              </a:rPr>
              <a:t> = [1,2,3];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900" dirty="0">
                <a:latin typeface="Courier" pitchFamily="2" charset="0"/>
              </a:rPr>
              <a:t>dobro = []; 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for( var </a:t>
            </a:r>
            <a:r>
              <a:rPr lang="pt-BR" sz="1900" dirty="0" err="1">
                <a:latin typeface="Courier" pitchFamily="2" charset="0"/>
              </a:rPr>
              <a:t>i</a:t>
            </a:r>
            <a:r>
              <a:rPr lang="pt-BR" sz="1900" dirty="0">
                <a:latin typeface="Courier" pitchFamily="2" charset="0"/>
              </a:rPr>
              <a:t> = 0; </a:t>
            </a:r>
            <a:r>
              <a:rPr lang="pt-BR" sz="1900" dirty="0" err="1">
                <a:latin typeface="Courier" pitchFamily="2" charset="0"/>
              </a:rPr>
              <a:t>i</a:t>
            </a:r>
            <a:r>
              <a:rPr lang="pt-BR" sz="1900" dirty="0">
                <a:latin typeface="Courier" pitchFamily="2" charset="0"/>
              </a:rPr>
              <a:t> &lt; </a:t>
            </a:r>
            <a:r>
              <a:rPr lang="pt-BR" sz="1900" dirty="0" err="1">
                <a:latin typeface="Courier" pitchFamily="2" charset="0"/>
              </a:rPr>
              <a:t>numeros.length</a:t>
            </a:r>
            <a:r>
              <a:rPr lang="pt-BR" sz="1900" dirty="0">
                <a:latin typeface="Courier" pitchFamily="2" charset="0"/>
              </a:rPr>
              <a:t>; </a:t>
            </a:r>
            <a:r>
              <a:rPr lang="pt-BR" sz="1900" dirty="0" err="1">
                <a:latin typeface="Courier" pitchFamily="2" charset="0"/>
              </a:rPr>
              <a:t>i</a:t>
            </a:r>
            <a:r>
              <a:rPr lang="pt-BR" sz="19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	</a:t>
            </a:r>
            <a:r>
              <a:rPr lang="pt-BR" sz="1900" dirty="0" err="1">
                <a:latin typeface="Courier" pitchFamily="2" charset="0"/>
              </a:rPr>
              <a:t>dobro.push</a:t>
            </a:r>
            <a:r>
              <a:rPr lang="pt-BR" sz="1900" dirty="0">
                <a:latin typeface="Courier" pitchFamily="2" charset="0"/>
              </a:rPr>
              <a:t>(</a:t>
            </a:r>
            <a:r>
              <a:rPr lang="pt-BR" sz="1900" dirty="0" err="1">
                <a:latin typeface="Courier" pitchFamily="2" charset="0"/>
              </a:rPr>
              <a:t>numeros</a:t>
            </a:r>
            <a:r>
              <a:rPr lang="pt-BR" sz="1900" dirty="0">
                <a:latin typeface="Courier" pitchFamily="2" charset="0"/>
              </a:rPr>
              <a:t>[</a:t>
            </a:r>
            <a:r>
              <a:rPr lang="pt-BR" sz="1900" dirty="0" err="1">
                <a:latin typeface="Courier" pitchFamily="2" charset="0"/>
              </a:rPr>
              <a:t>i</a:t>
            </a:r>
            <a:r>
              <a:rPr lang="pt-BR" sz="1900" dirty="0">
                <a:latin typeface="Courier" pitchFamily="2" charset="0"/>
              </a:rPr>
              <a:t>] *2);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} </a:t>
            </a:r>
          </a:p>
          <a:p>
            <a:pPr marL="0" indent="0">
              <a:buNone/>
            </a:pPr>
            <a:r>
              <a:rPr lang="pt-BR" sz="1900" dirty="0" err="1">
                <a:solidFill>
                  <a:srgbClr val="007F00"/>
                </a:solidFill>
                <a:latin typeface="Courier" pitchFamily="2" charset="0"/>
              </a:rPr>
              <a:t>console</a:t>
            </a:r>
            <a:r>
              <a:rPr lang="pt-BR" sz="1900" dirty="0" err="1">
                <a:latin typeface="Courier" pitchFamily="2" charset="0"/>
              </a:rPr>
              <a:t>.log</a:t>
            </a:r>
            <a:r>
              <a:rPr lang="pt-BR" sz="1900" dirty="0">
                <a:latin typeface="Courier" pitchFamily="2" charset="0"/>
              </a:rPr>
              <a:t>(</a:t>
            </a:r>
            <a:r>
              <a:rPr lang="pt-BR" sz="1900" dirty="0" err="1">
                <a:latin typeface="Courier" pitchFamily="2" charset="0"/>
              </a:rPr>
              <a:t>numeros</a:t>
            </a:r>
            <a:r>
              <a:rPr lang="pt-BR" sz="1900" dirty="0">
                <a:latin typeface="Courier" pitchFamily="2" charset="0"/>
              </a:rPr>
              <a:t>); </a:t>
            </a:r>
            <a:r>
              <a:rPr lang="pt-BR" sz="1900" dirty="0">
                <a:solidFill>
                  <a:srgbClr val="3D7C5E"/>
                </a:solidFill>
                <a:latin typeface="Courier" pitchFamily="2" charset="0"/>
              </a:rPr>
              <a:t>// [1,2,3] </a:t>
            </a:r>
          </a:p>
          <a:p>
            <a:pPr marL="0" indent="0">
              <a:buNone/>
            </a:pPr>
            <a:r>
              <a:rPr lang="pt-BR" sz="1900" dirty="0" err="1">
                <a:solidFill>
                  <a:srgbClr val="007F00"/>
                </a:solidFill>
                <a:latin typeface="Courier" pitchFamily="2" charset="0"/>
              </a:rPr>
              <a:t>console</a:t>
            </a:r>
            <a:r>
              <a:rPr lang="pt-BR" sz="1900" dirty="0" err="1">
                <a:latin typeface="Courier" pitchFamily="2" charset="0"/>
              </a:rPr>
              <a:t>.log</a:t>
            </a:r>
            <a:r>
              <a:rPr lang="pt-BR" sz="1900" dirty="0">
                <a:latin typeface="Courier" pitchFamily="2" charset="0"/>
              </a:rPr>
              <a:t>(dobro); </a:t>
            </a:r>
            <a:r>
              <a:rPr lang="pt-BR" sz="1900" dirty="0">
                <a:solidFill>
                  <a:srgbClr val="3D7C5E"/>
                </a:solidFill>
                <a:latin typeface="Courier" pitchFamily="2" charset="0"/>
              </a:rPr>
              <a:t>// [2,4,6] </a:t>
            </a:r>
            <a:endParaRPr lang="pt-BR" sz="19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8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1F0B-4419-654D-A690-646C5E54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6AE8B-EDF3-B645-8954-FFF93BCF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 lnSpcReduction="10000"/>
          </a:bodyPr>
          <a:lstStyle/>
          <a:p>
            <a:pPr marL="317500" indent="-317500"/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900" dirty="0" err="1">
                <a:latin typeface="Courier" pitchFamily="2" charset="0"/>
              </a:rPr>
              <a:t>numeros</a:t>
            </a:r>
            <a:r>
              <a:rPr lang="pt-BR" sz="1900" dirty="0">
                <a:latin typeface="Courier" pitchFamily="2" charset="0"/>
              </a:rPr>
              <a:t> = [1,2,3];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900" dirty="0">
                <a:latin typeface="Courier" pitchFamily="2" charset="0"/>
              </a:rPr>
              <a:t>dobro = </a:t>
            </a:r>
            <a:r>
              <a:rPr lang="pt-BR" sz="1900" dirty="0" err="1">
                <a:latin typeface="Courier" pitchFamily="2" charset="0"/>
              </a:rPr>
              <a:t>numeros.map</a:t>
            </a:r>
            <a:r>
              <a:rPr lang="pt-BR" sz="1900" dirty="0">
                <a:latin typeface="Courier" pitchFamily="2" charset="0"/>
              </a:rPr>
              <a:t>(</a:t>
            </a:r>
            <a:r>
              <a:rPr lang="pt-BR" sz="1900" dirty="0" err="1">
                <a:latin typeface="Courier" pitchFamily="2" charset="0"/>
              </a:rPr>
              <a:t>function</a:t>
            </a:r>
            <a:r>
              <a:rPr lang="pt-BR" sz="1900" dirty="0">
                <a:latin typeface="Courier" pitchFamily="2" charset="0"/>
              </a:rPr>
              <a:t>(numero){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    </a:t>
            </a:r>
            <a:r>
              <a:rPr lang="pt-BR" sz="1900" dirty="0" err="1">
                <a:latin typeface="Courier" pitchFamily="2" charset="0"/>
              </a:rPr>
              <a:t>return</a:t>
            </a:r>
            <a:r>
              <a:rPr lang="pt-BR" sz="1900" dirty="0">
                <a:latin typeface="Courier" pitchFamily="2" charset="0"/>
              </a:rPr>
              <a:t> numero * 2;</a:t>
            </a:r>
          </a:p>
          <a:p>
            <a:pPr marL="0" indent="0">
              <a:buNone/>
            </a:pPr>
            <a:r>
              <a:rPr lang="pt-BR" sz="1900" dirty="0">
                <a:latin typeface="Courier" pitchFamily="2" charset="0"/>
              </a:rPr>
              <a:t>} </a:t>
            </a:r>
          </a:p>
          <a:p>
            <a:pPr marL="0" indent="0">
              <a:buNone/>
            </a:pPr>
            <a:r>
              <a:rPr lang="pt-BR" sz="1900" dirty="0" err="1">
                <a:solidFill>
                  <a:srgbClr val="007F00"/>
                </a:solidFill>
                <a:latin typeface="Courier" pitchFamily="2" charset="0"/>
              </a:rPr>
              <a:t>console</a:t>
            </a:r>
            <a:r>
              <a:rPr lang="pt-BR" sz="1900" dirty="0" err="1">
                <a:latin typeface="Courier" pitchFamily="2" charset="0"/>
              </a:rPr>
              <a:t>.log</a:t>
            </a:r>
            <a:r>
              <a:rPr lang="pt-BR" sz="1900" dirty="0">
                <a:latin typeface="Courier" pitchFamily="2" charset="0"/>
              </a:rPr>
              <a:t>(</a:t>
            </a:r>
            <a:r>
              <a:rPr lang="pt-BR" sz="1900" dirty="0" err="1">
                <a:latin typeface="Courier" pitchFamily="2" charset="0"/>
              </a:rPr>
              <a:t>numeros</a:t>
            </a:r>
            <a:r>
              <a:rPr lang="pt-BR" sz="1900" dirty="0">
                <a:latin typeface="Courier" pitchFamily="2" charset="0"/>
              </a:rPr>
              <a:t>); </a:t>
            </a:r>
            <a:r>
              <a:rPr lang="pt-BR" sz="1900" dirty="0">
                <a:solidFill>
                  <a:srgbClr val="3D7C5E"/>
                </a:solidFill>
                <a:latin typeface="Courier" pitchFamily="2" charset="0"/>
              </a:rPr>
              <a:t>// [1,2,3] </a:t>
            </a:r>
          </a:p>
          <a:p>
            <a:pPr marL="0" indent="0">
              <a:buNone/>
            </a:pPr>
            <a:r>
              <a:rPr lang="pt-BR" sz="1900" dirty="0" err="1">
                <a:solidFill>
                  <a:srgbClr val="007F00"/>
                </a:solidFill>
                <a:latin typeface="Courier" pitchFamily="2" charset="0"/>
              </a:rPr>
              <a:t>console</a:t>
            </a:r>
            <a:r>
              <a:rPr lang="pt-BR" sz="1900" dirty="0" err="1">
                <a:latin typeface="Courier" pitchFamily="2" charset="0"/>
              </a:rPr>
              <a:t>.log</a:t>
            </a:r>
            <a:r>
              <a:rPr lang="pt-BR" sz="1900" dirty="0">
                <a:latin typeface="Courier" pitchFamily="2" charset="0"/>
              </a:rPr>
              <a:t>(dobro); </a:t>
            </a:r>
            <a:r>
              <a:rPr lang="pt-BR" sz="1900" dirty="0">
                <a:solidFill>
                  <a:srgbClr val="3D7C5E"/>
                </a:solidFill>
                <a:latin typeface="Courier" pitchFamily="2" charset="0"/>
              </a:rPr>
              <a:t>// [2,4,6] </a:t>
            </a:r>
          </a:p>
          <a:p>
            <a:pPr marL="0" indent="0">
              <a:buNone/>
            </a:pPr>
            <a:endParaRPr lang="pt-BR" sz="1900" dirty="0">
              <a:solidFill>
                <a:srgbClr val="3D7C5E"/>
              </a:solidFill>
              <a:latin typeface="Courier" pitchFamily="2" charset="0"/>
            </a:endParaRPr>
          </a:p>
          <a:p>
            <a:pPr marL="317500" indent="-317500"/>
            <a:r>
              <a:rPr lang="pt-BR" dirty="0"/>
              <a:t>O </a:t>
            </a:r>
            <a:r>
              <a:rPr lang="pt-BR" dirty="0" err="1"/>
              <a:t>map</a:t>
            </a:r>
            <a:r>
              <a:rPr lang="pt-BR" dirty="0"/>
              <a:t> executa a função de </a:t>
            </a:r>
            <a:r>
              <a:rPr lang="pt-BR" dirty="0" err="1"/>
              <a:t>callback</a:t>
            </a:r>
            <a:r>
              <a:rPr lang="pt-BR" dirty="0"/>
              <a:t> recebida por parâmetro para cada elemento iterado e constrói um novo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25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9942-AF07-3E4E-9F41-59556C2E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B99B9-8A59-094B-BD62-2E470329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168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precisarmos filtrar elementos de uma lista.</a:t>
            </a:r>
          </a:p>
          <a:p>
            <a:r>
              <a:rPr lang="pt-BR" dirty="0"/>
              <a:t>Jeito antigo: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500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{nome:</a:t>
            </a:r>
            <a:r>
              <a:rPr lang="pt-BR" sz="25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500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sz="25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500" dirty="0">
                <a:latin typeface="Courier" pitchFamily="2" charset="0"/>
              </a:rPr>
              <a:t>, idade: 15},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{nome:</a:t>
            </a:r>
            <a:r>
              <a:rPr lang="pt-BR" sz="2500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sz="2500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sz="25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500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{</a:t>
            </a:r>
            <a:r>
              <a:rPr lang="pt-BR" sz="2500" dirty="0" err="1">
                <a:latin typeface="Courier" pitchFamily="2" charset="0"/>
              </a:rPr>
              <a:t>nome:</a:t>
            </a:r>
            <a:r>
              <a:rPr lang="pt-BR" sz="2500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sz="2500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sz="2500" dirty="0">
                <a:latin typeface="Courier" pitchFamily="2" charset="0"/>
              </a:rPr>
              <a:t>, idade: 20}];</a:t>
            </a:r>
          </a:p>
          <a:p>
            <a:pPr marL="0" indent="0">
              <a:buNone/>
            </a:pPr>
            <a:endParaRPr lang="pt-BR" sz="3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500" dirty="0" err="1">
                <a:latin typeface="Courier" pitchFamily="2" charset="0"/>
              </a:rPr>
              <a:t>alunosMaiores</a:t>
            </a:r>
            <a:r>
              <a:rPr lang="pt-BR" sz="2500" dirty="0">
                <a:latin typeface="Courier" pitchFamily="2" charset="0"/>
              </a:rPr>
              <a:t> = [];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2500" dirty="0">
                <a:latin typeface="Courier" pitchFamily="2" charset="0"/>
              </a:rPr>
              <a:t> (</a:t>
            </a:r>
            <a:r>
              <a:rPr lang="pt-BR" sz="25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500" dirty="0" err="1">
                <a:latin typeface="Courier" pitchFamily="2" charset="0"/>
              </a:rPr>
              <a:t>i</a:t>
            </a:r>
            <a:r>
              <a:rPr lang="pt-BR" sz="2500" dirty="0">
                <a:latin typeface="Courier" pitchFamily="2" charset="0"/>
              </a:rPr>
              <a:t> = 0; </a:t>
            </a:r>
            <a:r>
              <a:rPr lang="pt-BR" sz="2500" dirty="0" err="1">
                <a:latin typeface="Courier" pitchFamily="2" charset="0"/>
              </a:rPr>
              <a:t>i</a:t>
            </a:r>
            <a:r>
              <a:rPr lang="pt-BR" sz="2500" dirty="0">
                <a:latin typeface="Courier" pitchFamily="2" charset="0"/>
              </a:rPr>
              <a:t> &lt; </a:t>
            </a:r>
            <a:r>
              <a:rPr lang="pt-BR" sz="2500" dirty="0" err="1">
                <a:latin typeface="Courier" pitchFamily="2" charset="0"/>
              </a:rPr>
              <a:t>alunos.length</a:t>
            </a:r>
            <a:r>
              <a:rPr lang="pt-BR" sz="2500" dirty="0">
                <a:latin typeface="Courier" pitchFamily="2" charset="0"/>
              </a:rPr>
              <a:t>; </a:t>
            </a:r>
            <a:r>
              <a:rPr lang="pt-BR" sz="2500" dirty="0" err="1">
                <a:latin typeface="Courier" pitchFamily="2" charset="0"/>
              </a:rPr>
              <a:t>i</a:t>
            </a:r>
            <a:r>
              <a:rPr lang="pt-BR" sz="2500" dirty="0">
                <a:latin typeface="Courier" pitchFamily="2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</a:t>
            </a: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sz="2500" dirty="0">
                <a:latin typeface="Courier" pitchFamily="2" charset="0"/>
              </a:rPr>
              <a:t>(alunos[</a:t>
            </a:r>
            <a:r>
              <a:rPr lang="pt-BR" sz="2500" dirty="0" err="1">
                <a:latin typeface="Courier" pitchFamily="2" charset="0"/>
              </a:rPr>
              <a:t>i</a:t>
            </a:r>
            <a:r>
              <a:rPr lang="pt-BR" sz="2500" dirty="0">
                <a:latin typeface="Courier" pitchFamily="2" charset="0"/>
              </a:rPr>
              <a:t>].idade &gt;=18)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    </a:t>
            </a:r>
            <a:r>
              <a:rPr lang="pt-BR" sz="2500" dirty="0" err="1">
                <a:latin typeface="Courier" pitchFamily="2" charset="0"/>
              </a:rPr>
              <a:t>alunosMaiores.push</a:t>
            </a:r>
            <a:r>
              <a:rPr lang="pt-BR" sz="2500" dirty="0">
                <a:latin typeface="Courier" pitchFamily="2" charset="0"/>
              </a:rPr>
              <a:t>(alunos[</a:t>
            </a:r>
            <a:r>
              <a:rPr lang="pt-BR" sz="2500" dirty="0" err="1">
                <a:latin typeface="Courier" pitchFamily="2" charset="0"/>
              </a:rPr>
              <a:t>i</a:t>
            </a:r>
            <a:r>
              <a:rPr lang="pt-BR" sz="2500" dirty="0">
                <a:latin typeface="Courier" pitchFamily="2" charset="0"/>
              </a:rPr>
              <a:t>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>
                <a:latin typeface="Courier" pitchFamily="2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500" dirty="0" err="1">
                <a:latin typeface="Courier" pitchFamily="2" charset="0"/>
              </a:rPr>
              <a:t>console.log</a:t>
            </a:r>
            <a:r>
              <a:rPr lang="pt-BR" sz="2500" dirty="0">
                <a:latin typeface="Courier" pitchFamily="2" charset="0"/>
              </a:rPr>
              <a:t>(</a:t>
            </a:r>
            <a:r>
              <a:rPr lang="pt-BR" sz="2500" dirty="0" err="1">
                <a:latin typeface="Courier" pitchFamily="2" charset="0"/>
              </a:rPr>
              <a:t>alunosMaiores</a:t>
            </a:r>
            <a:r>
              <a:rPr lang="pt-BR" sz="25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rgbClr val="3D7C5E"/>
                </a:solidFill>
                <a:latin typeface="Courier" pitchFamily="2" charset="0"/>
              </a:rPr>
              <a:t>// [{nome:’</a:t>
            </a:r>
            <a:r>
              <a:rPr lang="pt-BR" sz="1800" dirty="0" err="1">
                <a:solidFill>
                  <a:srgbClr val="3D7C5E"/>
                </a:solidFill>
                <a:latin typeface="Courier" pitchFamily="2" charset="0"/>
              </a:rPr>
              <a:t>josé</a:t>
            </a:r>
            <a:r>
              <a:rPr lang="pt-BR" sz="1800" dirty="0">
                <a:solidFill>
                  <a:srgbClr val="3D7C5E"/>
                </a:solidFill>
                <a:latin typeface="Courier" pitchFamily="2" charset="0"/>
              </a:rPr>
              <a:t>', idade:18}, {</a:t>
            </a:r>
            <a:r>
              <a:rPr lang="pt-BR" sz="1800" dirty="0" err="1">
                <a:solidFill>
                  <a:srgbClr val="3D7C5E"/>
                </a:solidFill>
                <a:latin typeface="Courier" pitchFamily="2" charset="0"/>
              </a:rPr>
              <a:t>nome:'maria</a:t>
            </a:r>
            <a:r>
              <a:rPr lang="pt-BR" sz="1800" dirty="0">
                <a:solidFill>
                  <a:srgbClr val="3D7C5E"/>
                </a:solidFill>
                <a:latin typeface="Courier" pitchFamily="2" charset="0"/>
              </a:rPr>
              <a:t>', idade:20}] </a:t>
            </a:r>
            <a:endParaRPr lang="pt-BR" sz="25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6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E274-CC34-2F43-8E28-AABAC7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D5D1-7330-B543-AA20-AFCB06A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/>
              <a:t> é a especificação da linguagem</a:t>
            </a:r>
          </a:p>
          <a:p>
            <a:r>
              <a:rPr lang="pt-BR" dirty="0"/>
              <a:t>JavaScript foi o nome comercial dado 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98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9942-AF07-3E4E-9F41-59556C2E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B99B9-8A59-094B-BD62-2E470329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Quando precisarmos filtrar elementos de uma lista.</a:t>
            </a:r>
          </a:p>
          <a:p>
            <a:r>
              <a:rPr lang="pt-BR" dirty="0"/>
              <a:t>Jeito antigo: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15},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alunosMaiores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latin typeface="Courier" pitchFamily="2" charset="0"/>
              </a:rPr>
              <a:t>alunos.filter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9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(aluno){</a:t>
            </a:r>
          </a:p>
          <a:p>
            <a:pPr marL="0" indent="0"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aluno.idade</a:t>
            </a:r>
            <a:r>
              <a:rPr lang="pt-BR" dirty="0">
                <a:latin typeface="Courier" pitchFamily="2" charset="0"/>
              </a:rPr>
              <a:t> &gt;= 18;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alunosMaiores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[{nome:’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josé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', idade:18}, {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nome:'maria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', idade:20}] </a:t>
            </a:r>
            <a:endParaRPr lang="pt-BR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6C3A-7204-AA4D-9D24-0E38ACD6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E9664-F92F-0F43-9EE6-A63F6A5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Para encontrar um item específico dentro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Jeito antigo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15},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aluno;</a:t>
            </a:r>
          </a:p>
          <a:p>
            <a:pPr marL="0" indent="0"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 = 0;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 &lt; </a:t>
            </a:r>
            <a:r>
              <a:rPr lang="pt-BR" dirty="0" err="1">
                <a:latin typeface="Courier" pitchFamily="2" charset="0"/>
              </a:rPr>
              <a:t>alunos.length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dirty="0">
                <a:latin typeface="Courier" pitchFamily="2" charset="0"/>
              </a:rPr>
              <a:t>(alunos[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].nome === ‘</a:t>
            </a:r>
            <a:r>
              <a:rPr lang="pt-BR" dirty="0" err="1">
                <a:latin typeface="Courier" pitchFamily="2" charset="0"/>
              </a:rPr>
              <a:t>josé</a:t>
            </a:r>
            <a:r>
              <a:rPr lang="pt-BR" dirty="0">
                <a:latin typeface="Courier" pitchFamily="2" charset="0"/>
              </a:rPr>
              <a:t>’){</a:t>
            </a:r>
          </a:p>
          <a:p>
            <a:pPr marL="0" indent="0"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        </a:t>
            </a:r>
            <a:r>
              <a:rPr lang="pt-BR" sz="2700" dirty="0">
                <a:latin typeface="Courier" pitchFamily="2" charset="0"/>
              </a:rPr>
              <a:t>aluno = alunos[</a:t>
            </a:r>
            <a:r>
              <a:rPr lang="pt-BR" sz="2700" dirty="0" err="1">
                <a:latin typeface="Courier" pitchFamily="2" charset="0"/>
              </a:rPr>
              <a:t>i</a:t>
            </a:r>
            <a:r>
              <a:rPr lang="pt-BR" sz="2700" dirty="0">
                <a:latin typeface="Courier" pitchFamily="2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	break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evita percorrer o restante da lista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(aluno);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{nome:’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josé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', idade:18}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8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6C3A-7204-AA4D-9D24-0E38ACD6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E9664-F92F-0F43-9EE6-A63F6A57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Para encontrar um item específico dentro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Usando o </a:t>
            </a:r>
            <a:r>
              <a:rPr lang="pt-BR" dirty="0" err="1"/>
              <a:t>Find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15},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 = </a:t>
            </a:r>
            <a:r>
              <a:rPr lang="pt-BR" dirty="0" err="1">
                <a:latin typeface="Courier" pitchFamily="2" charset="0"/>
              </a:rPr>
              <a:t>alunos.find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(aluno){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aluno.nome</a:t>
            </a:r>
            <a:r>
              <a:rPr lang="pt-BR" dirty="0">
                <a:latin typeface="Courier" pitchFamily="2" charset="0"/>
              </a:rPr>
              <a:t> === ‘</a:t>
            </a:r>
            <a:r>
              <a:rPr lang="pt-BR" dirty="0" err="1">
                <a:latin typeface="Courier" pitchFamily="2" charset="0"/>
              </a:rPr>
              <a:t>josé</a:t>
            </a:r>
            <a:r>
              <a:rPr lang="pt-BR" dirty="0">
                <a:latin typeface="Courier" pitchFamily="2" charset="0"/>
              </a:rPr>
              <a:t>’</a:t>
            </a:r>
            <a:r>
              <a:rPr lang="pt-BR" sz="27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(aluno);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{nome:’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josé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', idade:18} </a:t>
            </a:r>
            <a:r>
              <a:rPr lang="pt-BR" sz="2000" b="1" dirty="0">
                <a:solidFill>
                  <a:srgbClr val="3D7C5E"/>
                </a:solidFill>
                <a:latin typeface="Courier" pitchFamily="2" charset="0"/>
              </a:rPr>
              <a:t>só a primeira ocorrência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776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8BA8-8EE2-B84C-9F12-3D927DF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2025F-F13F-3545-BA4E-A540FB3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Verificar se um </a:t>
            </a:r>
            <a:r>
              <a:rPr lang="pt-BR" dirty="0" err="1"/>
              <a:t>Array</a:t>
            </a:r>
            <a:r>
              <a:rPr lang="pt-BR" dirty="0"/>
              <a:t> respeita uma condição</a:t>
            </a:r>
          </a:p>
          <a:p>
            <a:r>
              <a:rPr lang="pt-BR" dirty="0"/>
              <a:t>Jeito antigo: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24}];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todosAlunosMaiores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b="1" dirty="0" err="1">
                <a:latin typeface="Courier" pitchFamily="2" charset="0"/>
              </a:rPr>
              <a:t>true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var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 = 0;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 &lt; </a:t>
            </a:r>
            <a:r>
              <a:rPr lang="pt-BR" dirty="0" err="1">
                <a:latin typeface="Courier" pitchFamily="2" charset="0"/>
              </a:rPr>
              <a:t>alunos.length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dirty="0">
                <a:latin typeface="Courier" pitchFamily="2" charset="0"/>
              </a:rPr>
              <a:t>(alunos[</a:t>
            </a:r>
            <a:r>
              <a:rPr lang="pt-BR" dirty="0" err="1">
                <a:latin typeface="Courier" pitchFamily="2" charset="0"/>
              </a:rPr>
              <a:t>i</a:t>
            </a:r>
            <a:r>
              <a:rPr lang="pt-BR" dirty="0">
                <a:latin typeface="Courier" pitchFamily="2" charset="0"/>
              </a:rPr>
              <a:t>].idade &lt; 18){</a:t>
            </a:r>
          </a:p>
          <a:p>
            <a:pPr marL="0" indent="0"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700" dirty="0" err="1">
                <a:latin typeface="Courier" pitchFamily="2" charset="0"/>
              </a:rPr>
              <a:t>todosAlunosMaiores</a:t>
            </a:r>
            <a:r>
              <a:rPr lang="pt-BR" sz="2700" dirty="0">
                <a:latin typeface="Courier" pitchFamily="2" charset="0"/>
              </a:rPr>
              <a:t> = </a:t>
            </a:r>
            <a:r>
              <a:rPr lang="pt-BR" sz="2700" b="1" dirty="0">
                <a:latin typeface="Courier" pitchFamily="2" charset="0"/>
              </a:rPr>
              <a:t>false</a:t>
            </a:r>
            <a:r>
              <a:rPr lang="pt-BR" sz="2700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	break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evita percorrer o restante da lista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(aluno);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13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8BA8-8EE2-B84C-9F12-3D927DF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2025F-F13F-3545-BA4E-A540FB3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Verificar se um </a:t>
            </a:r>
            <a:r>
              <a:rPr lang="pt-BR" dirty="0" err="1"/>
              <a:t>Array</a:t>
            </a:r>
            <a:r>
              <a:rPr lang="pt-BR" dirty="0"/>
              <a:t> respeita uma condição</a:t>
            </a:r>
          </a:p>
          <a:p>
            <a:r>
              <a:rPr lang="pt-BR" dirty="0"/>
              <a:t>Com </a:t>
            </a:r>
            <a:r>
              <a:rPr lang="pt-BR" dirty="0" err="1"/>
              <a:t>every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18},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24}];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todosAlunosMaiores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latin typeface="Courier" pitchFamily="2" charset="0"/>
              </a:rPr>
              <a:t>alunos.every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(aluno){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aluno.idade</a:t>
            </a:r>
            <a:r>
              <a:rPr lang="pt-BR" dirty="0">
                <a:latin typeface="Courier" pitchFamily="2" charset="0"/>
              </a:rPr>
              <a:t> &gt; 18;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todosAlunosMaiores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84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3FB5A-B324-D843-8F10-8086EC3A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5117B-55AB-404F-AA68-0550641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Verificar se algum elemento do </a:t>
            </a:r>
            <a:r>
              <a:rPr lang="pt-BR" dirty="0" err="1"/>
              <a:t>Array</a:t>
            </a:r>
            <a:r>
              <a:rPr lang="pt-BR" dirty="0"/>
              <a:t> satisfaz a condição</a:t>
            </a:r>
          </a:p>
          <a:p>
            <a:r>
              <a:rPr lang="pt-BR" dirty="0"/>
              <a:t>Jeito antigo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latin typeface="Courier" pitchFamily="2" charset="0"/>
              </a:rPr>
              <a:t>pesoDasMalas</a:t>
            </a:r>
            <a:r>
              <a:rPr lang="pt-BR" sz="1700" dirty="0">
                <a:latin typeface="Courier" pitchFamily="2" charset="0"/>
              </a:rPr>
              <a:t> = [12,32,21,29]; 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latin typeface="Courier" pitchFamily="2" charset="0"/>
              </a:rPr>
              <a:t>temMalaAcimaDoPeso</a:t>
            </a:r>
            <a:r>
              <a:rPr lang="pt-BR" sz="1700" dirty="0">
                <a:latin typeface="Courier" pitchFamily="2" charset="0"/>
              </a:rPr>
              <a:t> = false; 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latin typeface="Courier" pitchFamily="2" charset="0"/>
              </a:rPr>
              <a:t>i</a:t>
            </a:r>
            <a:r>
              <a:rPr lang="pt-BR" sz="1700" dirty="0">
                <a:latin typeface="Courier" pitchFamily="2" charset="0"/>
              </a:rPr>
              <a:t> = 0; </a:t>
            </a:r>
            <a:r>
              <a:rPr lang="pt-BR" sz="1700" dirty="0" err="1">
                <a:latin typeface="Courier" pitchFamily="2" charset="0"/>
              </a:rPr>
              <a:t>i</a:t>
            </a:r>
            <a:r>
              <a:rPr lang="pt-BR" sz="1700" dirty="0">
                <a:latin typeface="Courier" pitchFamily="2" charset="0"/>
              </a:rPr>
              <a:t> &lt; </a:t>
            </a:r>
            <a:r>
              <a:rPr lang="pt-BR" sz="1700" dirty="0" err="1">
                <a:latin typeface="Courier" pitchFamily="2" charset="0"/>
              </a:rPr>
              <a:t>pesoDasMalas.length</a:t>
            </a:r>
            <a:r>
              <a:rPr lang="pt-BR" sz="1700" dirty="0">
                <a:latin typeface="Courier" pitchFamily="2" charset="0"/>
              </a:rPr>
              <a:t>; </a:t>
            </a:r>
            <a:r>
              <a:rPr lang="pt-BR" sz="1700" dirty="0" err="1">
                <a:latin typeface="Courier" pitchFamily="2" charset="0"/>
              </a:rPr>
              <a:t>i</a:t>
            </a:r>
            <a:r>
              <a:rPr lang="pt-BR" sz="1700" dirty="0">
                <a:latin typeface="Courier" pitchFamily="2" charset="0"/>
              </a:rPr>
              <a:t>++) { 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    </a:t>
            </a:r>
            <a:r>
              <a:rPr lang="pt-BR" sz="17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 err="1">
                <a:latin typeface="Courier" pitchFamily="2" charset="0"/>
              </a:rPr>
              <a:t>pesoDasMalas</a:t>
            </a:r>
            <a:r>
              <a:rPr lang="pt-BR" sz="1700" dirty="0">
                <a:latin typeface="Courier" pitchFamily="2" charset="0"/>
              </a:rPr>
              <a:t>[</a:t>
            </a:r>
            <a:r>
              <a:rPr lang="pt-BR" sz="1700" dirty="0" err="1">
                <a:latin typeface="Courier" pitchFamily="2" charset="0"/>
              </a:rPr>
              <a:t>i</a:t>
            </a:r>
            <a:r>
              <a:rPr lang="pt-BR" sz="1700" dirty="0">
                <a:latin typeface="Courier" pitchFamily="2" charset="0"/>
              </a:rPr>
              <a:t>] &gt; 30) {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        </a:t>
            </a:r>
            <a:r>
              <a:rPr lang="pt-BR" sz="1700" dirty="0" err="1">
                <a:latin typeface="Courier" pitchFamily="2" charset="0"/>
              </a:rPr>
              <a:t>temMalaAcimaDoPeso</a:t>
            </a:r>
            <a:r>
              <a:rPr lang="pt-BR" sz="1700" dirty="0">
                <a:latin typeface="Courier" pitchFamily="2" charset="0"/>
              </a:rPr>
              <a:t> = </a:t>
            </a:r>
            <a:r>
              <a:rPr lang="pt-BR" sz="1700" dirty="0" err="1">
                <a:latin typeface="Courier" pitchFamily="2" charset="0"/>
              </a:rPr>
              <a:t>true</a:t>
            </a:r>
            <a:r>
              <a:rPr lang="pt-BR" sz="17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pt-BR" sz="17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700" dirty="0" err="1">
                <a:latin typeface="Courier" pitchFamily="2" charset="0"/>
              </a:rPr>
              <a:t>.log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 err="1">
                <a:latin typeface="Courier" pitchFamily="2" charset="0"/>
              </a:rPr>
              <a:t>temMalaAcimaDoPeso</a:t>
            </a:r>
            <a:r>
              <a:rPr lang="pt-BR" sz="1700" dirty="0">
                <a:latin typeface="Courier" pitchFamily="2" charset="0"/>
              </a:rPr>
              <a:t>); </a:t>
            </a:r>
            <a:r>
              <a:rPr lang="pt-BR" sz="17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pt-BR" sz="17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true</a:t>
            </a:r>
            <a:r>
              <a:rPr lang="pt-BR" dirty="0">
                <a:latin typeface="LiberationMono"/>
              </a:rPr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89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3FB5A-B324-D843-8F10-8086EC3A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5117B-55AB-404F-AA68-0550641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Verificar se algum elemento do </a:t>
            </a:r>
            <a:r>
              <a:rPr lang="pt-BR" dirty="0" err="1"/>
              <a:t>Array</a:t>
            </a:r>
            <a:r>
              <a:rPr lang="pt-BR" dirty="0"/>
              <a:t> satisfaz a condição</a:t>
            </a:r>
          </a:p>
          <a:p>
            <a:r>
              <a:rPr lang="pt-BR" dirty="0"/>
              <a:t>Usando some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latin typeface="Courier" pitchFamily="2" charset="0"/>
              </a:rPr>
              <a:t>pesoDasMalas</a:t>
            </a:r>
            <a:r>
              <a:rPr lang="pt-BR" sz="1700" dirty="0">
                <a:latin typeface="Courier" pitchFamily="2" charset="0"/>
              </a:rPr>
              <a:t> = [12,32,21,29]; 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latin typeface="Courier" pitchFamily="2" charset="0"/>
              </a:rPr>
              <a:t>temMalaAcimaDoPeso</a:t>
            </a:r>
            <a:r>
              <a:rPr lang="pt-BR" sz="1700" dirty="0">
                <a:latin typeface="Courier" pitchFamily="2" charset="0"/>
              </a:rPr>
              <a:t> = </a:t>
            </a:r>
            <a:r>
              <a:rPr lang="pt-BR" sz="1700" dirty="0" err="1">
                <a:latin typeface="Courier" pitchFamily="2" charset="0"/>
              </a:rPr>
              <a:t>pesoDasMalas.some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 err="1">
                <a:latin typeface="Courier" pitchFamily="2" charset="0"/>
              </a:rPr>
              <a:t>pesoDaMala</a:t>
            </a:r>
            <a:r>
              <a:rPr lang="pt-BR" sz="1700" dirty="0">
                <a:latin typeface="Courier" pitchFamily="2" charset="0"/>
              </a:rPr>
              <a:t>) { 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    </a:t>
            </a:r>
            <a:r>
              <a:rPr lang="pt-BR" sz="1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700" dirty="0" err="1">
                <a:latin typeface="Courier" pitchFamily="2" charset="0"/>
              </a:rPr>
              <a:t>pesoDaMala</a:t>
            </a:r>
            <a:r>
              <a:rPr lang="pt-BR" sz="1700" dirty="0">
                <a:latin typeface="Courier" pitchFamily="2" charset="0"/>
              </a:rPr>
              <a:t> &gt; 30;</a:t>
            </a:r>
          </a:p>
          <a:p>
            <a:pPr marL="0" indent="0">
              <a:buNone/>
            </a:pPr>
            <a:r>
              <a:rPr lang="pt-BR" sz="1700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pt-BR" sz="17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700" dirty="0" err="1">
                <a:latin typeface="Courier" pitchFamily="2" charset="0"/>
              </a:rPr>
              <a:t>.log</a:t>
            </a:r>
            <a:r>
              <a:rPr lang="pt-BR" sz="1700" dirty="0">
                <a:latin typeface="Courier" pitchFamily="2" charset="0"/>
              </a:rPr>
              <a:t>(</a:t>
            </a:r>
            <a:r>
              <a:rPr lang="pt-BR" sz="1700" dirty="0" err="1">
                <a:latin typeface="Courier" pitchFamily="2" charset="0"/>
              </a:rPr>
              <a:t>temMalaAcimaDoPeso</a:t>
            </a:r>
            <a:r>
              <a:rPr lang="pt-BR" sz="1700" dirty="0">
                <a:latin typeface="Courier" pitchFamily="2" charset="0"/>
              </a:rPr>
              <a:t>); </a:t>
            </a:r>
            <a:r>
              <a:rPr lang="pt-BR" sz="17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lang="pt-BR" sz="17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true</a:t>
            </a:r>
            <a:r>
              <a:rPr lang="pt-BR" dirty="0">
                <a:latin typeface="LiberationMono"/>
              </a:rPr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57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B6230-CD83-7744-9C2F-C15EFCDD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38315-0A55-7545-830A-C8BD433C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33343" cy="477837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pt-BR" dirty="0"/>
              <a:t>Soma ou concatenação, definindo um valor inicial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 err="1">
                <a:solidFill>
                  <a:srgbClr val="000000"/>
                </a:solidFill>
                <a:latin typeface="Courier" pitchFamily="2" charset="0"/>
              </a:rPr>
              <a:t>numeros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 = [1,2,3,4,5];</a:t>
            </a:r>
          </a:p>
          <a:p>
            <a:pPr marL="0" lvl="0" indent="0">
              <a:buNone/>
            </a:pPr>
            <a:r>
              <a:rPr lang="pt-BR" sz="17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soma = 0;</a:t>
            </a:r>
          </a:p>
          <a:p>
            <a:pPr marL="0" lvl="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soma = </a:t>
            </a:r>
            <a:r>
              <a:rPr lang="pt-BR" sz="1700" dirty="0" err="1">
                <a:solidFill>
                  <a:srgbClr val="000000"/>
                </a:solidFill>
                <a:latin typeface="Courier" pitchFamily="2" charset="0"/>
              </a:rPr>
              <a:t>numeros.reduce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pt-BR" sz="17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(soma, numero){</a:t>
            </a:r>
          </a:p>
          <a:p>
            <a:pPr marL="0" lvl="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pt-BR" sz="1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 soma + numero;</a:t>
            </a:r>
          </a:p>
          <a:p>
            <a:pPr marL="0" lvl="0" indent="0">
              <a:buNone/>
            </a:pP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}, 0);</a:t>
            </a:r>
          </a:p>
          <a:p>
            <a:pPr marL="0" lvl="0" indent="0">
              <a:buNone/>
            </a:pPr>
            <a:r>
              <a:rPr lang="pt-BR" sz="17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700" dirty="0" err="1">
                <a:solidFill>
                  <a:srgbClr val="000000"/>
                </a:solidFill>
                <a:latin typeface="Courier" pitchFamily="2" charset="0"/>
              </a:rPr>
              <a:t>.log</a:t>
            </a:r>
            <a:r>
              <a:rPr lang="pt-BR" sz="1700" dirty="0">
                <a:solidFill>
                  <a:srgbClr val="000000"/>
                </a:solidFill>
                <a:latin typeface="Courier" pitchFamily="2" charset="0"/>
              </a:rPr>
              <a:t>(soma); </a:t>
            </a:r>
            <a:r>
              <a:rPr lang="pt-BR" sz="17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15</a:t>
            </a:r>
          </a:p>
          <a:p>
            <a:pPr marL="0" lvl="0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1800" dirty="0" err="1">
                <a:solidFill>
                  <a:srgbClr val="C00000"/>
                </a:solidFill>
              </a:rPr>
              <a:t>function</a:t>
            </a:r>
            <a:r>
              <a:rPr lang="pt-BR" sz="1800" dirty="0">
                <a:solidFill>
                  <a:srgbClr val="000000"/>
                </a:solidFill>
              </a:rPr>
              <a:t>(soma, numero): função de iteração com acumulador e param iteração</a:t>
            </a:r>
          </a:p>
          <a:p>
            <a:r>
              <a:rPr lang="pt-BR" sz="1800" dirty="0">
                <a:solidFill>
                  <a:srgbClr val="000000"/>
                </a:solidFill>
              </a:rPr>
              <a:t>0 : um valor inicial qualquer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871D22F-E3F2-EA42-A229-A2DC14FB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46" y="2235200"/>
            <a:ext cx="4380926" cy="36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4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8BA8-8EE2-B84C-9F12-3D927DF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2025F-F13F-3545-BA4E-A540FB3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Aplicação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alunos = [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joão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10},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{nome: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’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josé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20},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urier" pitchFamily="2" charset="0"/>
              </a:rPr>
              <a:t>    {</a:t>
            </a:r>
            <a:r>
              <a:rPr lang="pt-BR" dirty="0" err="1">
                <a:latin typeface="Courier" pitchFamily="2" charset="0"/>
              </a:rPr>
              <a:t>nome:</a:t>
            </a:r>
            <a:r>
              <a:rPr lang="pt-BR" dirty="0" err="1">
                <a:solidFill>
                  <a:srgbClr val="2800FF"/>
                </a:solidFill>
                <a:latin typeface="Courier" pitchFamily="2" charset="0"/>
              </a:rPr>
              <a:t>’maria</a:t>
            </a:r>
            <a:r>
              <a:rPr lang="pt-BR" dirty="0">
                <a:solidFill>
                  <a:srgbClr val="2800FF"/>
                </a:solidFill>
                <a:latin typeface="Courier" pitchFamily="2" charset="0"/>
              </a:rPr>
              <a:t>'</a:t>
            </a:r>
            <a:r>
              <a:rPr lang="pt-BR" dirty="0">
                <a:latin typeface="Courier" pitchFamily="2" charset="0"/>
              </a:rPr>
              <a:t>, idade: 30}];</a:t>
            </a:r>
          </a:p>
          <a:p>
            <a:pPr marL="0" indent="0">
              <a:buNone/>
            </a:pPr>
            <a:endParaRPr lang="pt-BR" sz="17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>
                <a:latin typeface="Courier" pitchFamily="2" charset="0"/>
              </a:rPr>
              <a:t>nomes = </a:t>
            </a:r>
            <a:r>
              <a:rPr lang="pt-BR" dirty="0" err="1">
                <a:latin typeface="Courier" pitchFamily="2" charset="0"/>
              </a:rPr>
              <a:t>alunos.reduce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arrayNomes</a:t>
            </a:r>
            <a:r>
              <a:rPr lang="pt-BR" dirty="0">
                <a:latin typeface="Courier" pitchFamily="2" charset="0"/>
              </a:rPr>
              <a:t>, aluno){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dirty="0" err="1">
                <a:latin typeface="Courier" pitchFamily="2" charset="0"/>
              </a:rPr>
              <a:t>arrayNomes.push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aluno.nome</a:t>
            </a:r>
            <a:r>
              <a:rPr lang="pt-BR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sz="27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27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arrayNomes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}, []);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(nomes); 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// [‘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joão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’, ‘</a:t>
            </a:r>
            <a:r>
              <a:rPr lang="pt-BR" sz="2000" dirty="0" err="1">
                <a:solidFill>
                  <a:srgbClr val="3D7C5E"/>
                </a:solidFill>
                <a:latin typeface="Courier" pitchFamily="2" charset="0"/>
              </a:rPr>
              <a:t>josé</a:t>
            </a:r>
            <a:r>
              <a:rPr lang="pt-BR" sz="2000" dirty="0">
                <a:solidFill>
                  <a:srgbClr val="3D7C5E"/>
                </a:solidFill>
                <a:latin typeface="Courier" pitchFamily="2" charset="0"/>
              </a:rPr>
              <a:t>’, ‘maria’]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054E8-C202-5448-9EDD-183AC820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73FFCB-08C7-8C4F-B4AC-64DD4AD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12192000" cy="53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CA57-F804-CF41-A2E5-EB60B5D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lidar com tantas implementações???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F9F82E1-70A5-0E45-A238-D5545DE1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64" y="1690688"/>
            <a:ext cx="9111093" cy="5032375"/>
          </a:xfrm>
        </p:spPr>
      </p:pic>
    </p:spTree>
    <p:extLst>
      <p:ext uri="{BB962C8B-B14F-4D97-AF65-F5344CB8AC3E}">
        <p14:creationId xmlns:p14="http://schemas.microsoft.com/office/powerpoint/2010/main" val="10107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5583F-2503-4344-A773-E23A60C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BABEL</a:t>
            </a:r>
            <a:r>
              <a:rPr lang="pt-BR" sz="5400" dirty="0"/>
              <a:t>!!!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babeljs.io</a:t>
            </a:r>
            <a:r>
              <a:rPr lang="pt-BR" dirty="0"/>
              <a:t>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AFEA7-15A5-8B46-8EBC-0080629D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Tradutor de JavaScript</a:t>
            </a:r>
          </a:p>
        </p:txBody>
      </p:sp>
      <p:pic>
        <p:nvPicPr>
          <p:cNvPr id="5" name="Imagem 4" descr="Texto, Quadro de comunicações&#10;&#10;Descrição gerada automaticamente com confiança média">
            <a:extLst>
              <a:ext uri="{FF2B5EF4-FFF2-40B4-BE49-F238E27FC236}">
                <a16:creationId xmlns:a16="http://schemas.microsoft.com/office/drawing/2014/main" id="{2AEC6464-6870-7E46-8C59-970937E7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3" y="2880179"/>
            <a:ext cx="7643453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49E1618-7A0E-A943-AA7B-87613314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41008E-592E-C04A-8591-705FF425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8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057420C-A2D4-964C-9931-4D32287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em JavaScript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4AB218-9F6D-B14F-8205-7092D3B8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5" y="1831532"/>
            <a:ext cx="6536377" cy="4351338"/>
          </a:xfrm>
        </p:spPr>
        <p:txBody>
          <a:bodyPr>
            <a:normAutofit/>
          </a:bodyPr>
          <a:lstStyle/>
          <a:p>
            <a:r>
              <a:rPr lang="pt-BR" sz="2200" dirty="0"/>
              <a:t>São estruturas usadas para armazenar múltiplos valores em uma única variável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];</a:t>
            </a:r>
          </a:p>
          <a:p>
            <a:r>
              <a:rPr lang="pt-BR" sz="2200" dirty="0"/>
              <a:t>Um </a:t>
            </a:r>
            <a:r>
              <a:rPr lang="pt-BR" sz="2200" dirty="0" err="1"/>
              <a:t>array</a:t>
            </a:r>
            <a:r>
              <a:rPr lang="pt-BR" sz="2200" dirty="0"/>
              <a:t> é uma variável especial que pode guardar mais de um valor ao mesmo tempo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car1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car2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;</a:t>
            </a:r>
            <a:endParaRPr lang="pt-BR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car3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endParaRPr lang="pt-BR" sz="2200" dirty="0"/>
          </a:p>
          <a:p>
            <a:r>
              <a:rPr lang="pt-BR" sz="2200" b="1" i="1" dirty="0"/>
              <a:t>E se tivéssemos 300 carros???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3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F471-6FDD-4347-93AF-552010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C51AF-F815-F746-AD9A-67DB9A8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5783"/>
          </a:xfrm>
        </p:spPr>
        <p:txBody>
          <a:bodyPr>
            <a:normAutofit/>
          </a:bodyPr>
          <a:lstStyle/>
          <a:p>
            <a:r>
              <a:rPr lang="pt-BR" sz="2400" dirty="0" err="1"/>
              <a:t>Array</a:t>
            </a:r>
            <a:r>
              <a:rPr lang="pt-BR" sz="2400" dirty="0"/>
              <a:t> literal: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r>
              <a:rPr lang="pt-BR" sz="2400" dirty="0"/>
              <a:t>Criando o </a:t>
            </a:r>
            <a:r>
              <a:rPr lang="pt-BR" sz="2400" dirty="0" err="1"/>
              <a:t>Array</a:t>
            </a:r>
            <a:r>
              <a:rPr lang="pt-BR" sz="2400" dirty="0"/>
              <a:t> e em seguida inserindo elementos: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[];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2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;</a:t>
            </a:r>
            <a:endParaRPr lang="pt-BR" sz="2000" dirty="0"/>
          </a:p>
          <a:p>
            <a:r>
              <a:rPr lang="pt-BR" sz="2400" dirty="0"/>
              <a:t>Usando a palavra reservada </a:t>
            </a:r>
            <a:r>
              <a:rPr lang="pt-BR" sz="2400" b="1" dirty="0"/>
              <a:t>new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new </a:t>
            </a:r>
            <a:r>
              <a:rPr lang="pt-BR" sz="2000" dirty="0" err="1">
                <a:latin typeface="Courier" pitchFamily="2" charset="0"/>
              </a:rPr>
              <a:t>Array</a:t>
            </a:r>
            <a:r>
              <a:rPr lang="pt-BR" sz="2000" dirty="0">
                <a:latin typeface="Courier" pitchFamily="2" charset="0"/>
              </a:rPr>
              <a:t>(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);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C9EF-4F44-DC46-939F-9E3E8531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4B101-E470-0F46-AB30-57711E4E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let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x</a:t>
            </a:r>
            <a:r>
              <a:rPr lang="pt-BR" sz="2000" dirty="0">
                <a:latin typeface="Courier" pitchFamily="2" charset="0"/>
              </a:rPr>
              <a:t> =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pt-BR" sz="2000" dirty="0">
                <a:latin typeface="Courier" pitchFamily="2" charset="0"/>
              </a:rPr>
              <a:t>];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x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= “Volks”;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FDDBB2C-E694-3C4F-A60A-062EFE73ABCC}"/>
              </a:ext>
            </a:extLst>
          </p:cNvPr>
          <p:cNvSpPr txBox="1">
            <a:spLocks/>
          </p:cNvSpPr>
          <p:nvPr/>
        </p:nvSpPr>
        <p:spPr>
          <a:xfrm>
            <a:off x="838200" y="31336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Alterando um elemento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CF8CE47-1D27-8143-A447-7ED32BB30A02}"/>
              </a:ext>
            </a:extLst>
          </p:cNvPr>
          <p:cNvSpPr txBox="1">
            <a:spLocks/>
          </p:cNvSpPr>
          <p:nvPr/>
        </p:nvSpPr>
        <p:spPr>
          <a:xfrm>
            <a:off x="838200" y="4594121"/>
            <a:ext cx="10515600" cy="108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 = [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“Volks”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“Volvo”</a:t>
            </a:r>
            <a:r>
              <a:rPr lang="pt-BR" sz="2000" dirty="0">
                <a:latin typeface="Courier" pitchFamily="2" charset="0"/>
              </a:rPr>
              <a:t>,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“BMW”</a:t>
            </a:r>
            <a:r>
              <a:rPr lang="pt-BR" sz="2000" dirty="0">
                <a:latin typeface="Courier" pitchFamily="2" charset="0"/>
              </a:rPr>
              <a:t>];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solidFill>
                  <a:srgbClr val="0070C0"/>
                </a:solidFill>
                <a:latin typeface="Courier" pitchFamily="2" charset="0"/>
              </a:rPr>
              <a:t>let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2000" dirty="0" err="1">
                <a:latin typeface="Courier" pitchFamily="2" charset="0"/>
              </a:rPr>
              <a:t>cars</a:t>
            </a:r>
            <a:r>
              <a:rPr lang="pt-BR" sz="2000" dirty="0">
                <a:latin typeface="Courier" pitchFamily="2" charset="0"/>
              </a:rPr>
              <a:t>[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pt-BR" sz="2000" dirty="0">
                <a:latin typeface="Courier" pitchFamily="2" charset="0"/>
              </a:rPr>
              <a:t>] = 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“Gurgel”</a:t>
            </a:r>
            <a:r>
              <a:rPr lang="pt-BR" sz="2000" dirty="0">
                <a:latin typeface="Courier" pitchFamily="2" charset="0"/>
              </a:rPr>
              <a:t>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[“Gurgel”, “Volvo”, “BMW”]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977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GradientRis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1764</Words>
  <Application>Microsoft Macintosh PowerPoint</Application>
  <PresentationFormat>Widescreen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Aharoni</vt:lpstr>
      <vt:lpstr>Arial</vt:lpstr>
      <vt:lpstr>Avenir Next LT Pro</vt:lpstr>
      <vt:lpstr>Calibri</vt:lpstr>
      <vt:lpstr>Courier</vt:lpstr>
      <vt:lpstr>LiberationMono</vt:lpstr>
      <vt:lpstr>ShapesVTI</vt:lpstr>
      <vt:lpstr>ECMAScript 6</vt:lpstr>
      <vt:lpstr>ECMAScript vs JavaScript</vt:lpstr>
      <vt:lpstr>Apresentação do PowerPoint</vt:lpstr>
      <vt:lpstr>Como lidar com tantas implementações???</vt:lpstr>
      <vt:lpstr>BABEL!!! https://babeljs.io/</vt:lpstr>
      <vt:lpstr>Arrays</vt:lpstr>
      <vt:lpstr>Arrays em JavaScript</vt:lpstr>
      <vt:lpstr>Criando um Array</vt:lpstr>
      <vt:lpstr>Acessando elementos</vt:lpstr>
      <vt:lpstr>Arrays são objetos!</vt:lpstr>
      <vt:lpstr>Adicionando elementos no Array</vt:lpstr>
      <vt:lpstr>CUIDADO!</vt:lpstr>
      <vt:lpstr>Métodos de Arrays</vt:lpstr>
      <vt:lpstr>Arrays</vt:lpstr>
      <vt:lpstr>Forma tradicional de iterar um array</vt:lpstr>
      <vt:lpstr>forEach</vt:lpstr>
      <vt:lpstr>Map</vt:lpstr>
      <vt:lpstr>Map</vt:lpstr>
      <vt:lpstr>Filter</vt:lpstr>
      <vt:lpstr>Filter</vt:lpstr>
      <vt:lpstr>Find</vt:lpstr>
      <vt:lpstr>Find</vt:lpstr>
      <vt:lpstr>Every</vt:lpstr>
      <vt:lpstr>Every</vt:lpstr>
      <vt:lpstr>Some</vt:lpstr>
      <vt:lpstr>Some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RAFAEL ELIAS DE LIMA ESCALFONI</dc:creator>
  <cp:lastModifiedBy>RAFAEL ELIAS DE LIMA ESCALFONI</cp:lastModifiedBy>
  <cp:revision>6</cp:revision>
  <dcterms:created xsi:type="dcterms:W3CDTF">2021-03-24T01:33:56Z</dcterms:created>
  <dcterms:modified xsi:type="dcterms:W3CDTF">2021-08-17T21:32:02Z</dcterms:modified>
</cp:coreProperties>
</file>