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78" r:id="rId13"/>
    <p:sldId id="282" r:id="rId14"/>
    <p:sldId id="279" r:id="rId15"/>
    <p:sldId id="283" r:id="rId16"/>
    <p:sldId id="285" r:id="rId17"/>
    <p:sldId id="284" r:id="rId18"/>
    <p:sldId id="280" r:id="rId19"/>
    <p:sldId id="281" r:id="rId20"/>
    <p:sldId id="267" r:id="rId21"/>
    <p:sldId id="268" r:id="rId22"/>
    <p:sldId id="269" r:id="rId23"/>
    <p:sldId id="270" r:id="rId24"/>
    <p:sldId id="271" r:id="rId25"/>
    <p:sldId id="273" r:id="rId26"/>
    <p:sldId id="272" r:id="rId27"/>
    <p:sldId id="274" r:id="rId28"/>
    <p:sldId id="275" r:id="rId29"/>
    <p:sldId id="276" r:id="rId30"/>
    <p:sldId id="277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ELIAS DE LIMA ESCALFONI" initials="REDLE" lastIdx="1" clrIdx="0">
    <p:extLst>
      <p:ext uri="{19B8F6BF-5375-455C-9EA6-DF929625EA0E}">
        <p15:presenceInfo xmlns:p15="http://schemas.microsoft.com/office/powerpoint/2012/main" userId="S::09794563714@cefet-rj.br::77e1fd9a-a5e0-466f-b856-a830925030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E0D85-96B3-2641-AC46-8727782FC621}" v="6" dt="2022-01-28T21:18:45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07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ELIAS DE LIMA ESCALFONI" userId="77e1fd9a-a5e0-466f-b856-a830925030ce" providerId="ADAL" clId="{64AE0D85-96B3-2641-AC46-8727782FC621}"/>
    <pc:docChg chg="undo custSel addSld delSld modSld">
      <pc:chgData name="RAFAEL ELIAS DE LIMA ESCALFONI" userId="77e1fd9a-a5e0-466f-b856-a830925030ce" providerId="ADAL" clId="{64AE0D85-96B3-2641-AC46-8727782FC621}" dt="2022-01-28T21:19:23.323" v="2417" actId="948"/>
      <pc:docMkLst>
        <pc:docMk/>
      </pc:docMkLst>
      <pc:sldChg chg="modSp mod">
        <pc:chgData name="RAFAEL ELIAS DE LIMA ESCALFONI" userId="77e1fd9a-a5e0-466f-b856-a830925030ce" providerId="ADAL" clId="{64AE0D85-96B3-2641-AC46-8727782FC621}" dt="2022-01-28T20:50:36.707" v="1923" actId="20577"/>
        <pc:sldMkLst>
          <pc:docMk/>
          <pc:sldMk cId="1234529028" sldId="257"/>
        </pc:sldMkLst>
        <pc:spChg chg="mod">
          <ac:chgData name="RAFAEL ELIAS DE LIMA ESCALFONI" userId="77e1fd9a-a5e0-466f-b856-a830925030ce" providerId="ADAL" clId="{64AE0D85-96B3-2641-AC46-8727782FC621}" dt="2022-01-28T20:50:36.707" v="1923" actId="20577"/>
          <ac:spMkLst>
            <pc:docMk/>
            <pc:sldMk cId="1234529028" sldId="257"/>
            <ac:spMk id="3" creationId="{F6D0F918-3A0F-B94C-A62C-BD8AC9AE0BEF}"/>
          </ac:spMkLst>
        </pc:spChg>
      </pc:sldChg>
      <pc:sldChg chg="modSp mod">
        <pc:chgData name="RAFAEL ELIAS DE LIMA ESCALFONI" userId="77e1fd9a-a5e0-466f-b856-a830925030ce" providerId="ADAL" clId="{64AE0D85-96B3-2641-AC46-8727782FC621}" dt="2022-01-28T20:41:39.319" v="1370" actId="948"/>
        <pc:sldMkLst>
          <pc:docMk/>
          <pc:sldMk cId="2164548943" sldId="260"/>
        </pc:sldMkLst>
        <pc:spChg chg="mod">
          <ac:chgData name="RAFAEL ELIAS DE LIMA ESCALFONI" userId="77e1fd9a-a5e0-466f-b856-a830925030ce" providerId="ADAL" clId="{64AE0D85-96B3-2641-AC46-8727782FC621}" dt="2022-01-28T20:41:39.319" v="1370" actId="948"/>
          <ac:spMkLst>
            <pc:docMk/>
            <pc:sldMk cId="2164548943" sldId="260"/>
            <ac:spMk id="3" creationId="{079D069E-1789-4545-A481-9B15B4484557}"/>
          </ac:spMkLst>
        </pc:spChg>
      </pc:sldChg>
      <pc:sldChg chg="modSp mod">
        <pc:chgData name="RAFAEL ELIAS DE LIMA ESCALFONI" userId="77e1fd9a-a5e0-466f-b856-a830925030ce" providerId="ADAL" clId="{64AE0D85-96B3-2641-AC46-8727782FC621}" dt="2022-01-28T20:42:14.519" v="1377" actId="14100"/>
        <pc:sldMkLst>
          <pc:docMk/>
          <pc:sldMk cId="2040201326" sldId="261"/>
        </pc:sldMkLst>
        <pc:spChg chg="mod">
          <ac:chgData name="RAFAEL ELIAS DE LIMA ESCALFONI" userId="77e1fd9a-a5e0-466f-b856-a830925030ce" providerId="ADAL" clId="{64AE0D85-96B3-2641-AC46-8727782FC621}" dt="2022-01-28T20:42:14.519" v="1377" actId="14100"/>
          <ac:spMkLst>
            <pc:docMk/>
            <pc:sldMk cId="2040201326" sldId="261"/>
            <ac:spMk id="3" creationId="{079D069E-1789-4545-A481-9B15B4484557}"/>
          </ac:spMkLst>
        </pc:spChg>
      </pc:sldChg>
      <pc:sldChg chg="modSp mod">
        <pc:chgData name="RAFAEL ELIAS DE LIMA ESCALFONI" userId="77e1fd9a-a5e0-466f-b856-a830925030ce" providerId="ADAL" clId="{64AE0D85-96B3-2641-AC46-8727782FC621}" dt="2022-01-28T20:42:32.257" v="1381" actId="948"/>
        <pc:sldMkLst>
          <pc:docMk/>
          <pc:sldMk cId="2136315167" sldId="263"/>
        </pc:sldMkLst>
        <pc:spChg chg="mod">
          <ac:chgData name="RAFAEL ELIAS DE LIMA ESCALFONI" userId="77e1fd9a-a5e0-466f-b856-a830925030ce" providerId="ADAL" clId="{64AE0D85-96B3-2641-AC46-8727782FC621}" dt="2022-01-28T20:42:32.257" v="1381" actId="948"/>
          <ac:spMkLst>
            <pc:docMk/>
            <pc:sldMk cId="2136315167" sldId="263"/>
            <ac:spMk id="3" creationId="{079D069E-1789-4545-A481-9B15B4484557}"/>
          </ac:spMkLst>
        </pc:spChg>
      </pc:sldChg>
      <pc:sldChg chg="modSp mod">
        <pc:chgData name="RAFAEL ELIAS DE LIMA ESCALFONI" userId="77e1fd9a-a5e0-466f-b856-a830925030ce" providerId="ADAL" clId="{64AE0D85-96B3-2641-AC46-8727782FC621}" dt="2022-01-28T20:43:09.463" v="1387" actId="948"/>
        <pc:sldMkLst>
          <pc:docMk/>
          <pc:sldMk cId="873876696" sldId="265"/>
        </pc:sldMkLst>
        <pc:spChg chg="mod">
          <ac:chgData name="RAFAEL ELIAS DE LIMA ESCALFONI" userId="77e1fd9a-a5e0-466f-b856-a830925030ce" providerId="ADAL" clId="{64AE0D85-96B3-2641-AC46-8727782FC621}" dt="2022-01-28T20:43:09.463" v="1387" actId="948"/>
          <ac:spMkLst>
            <pc:docMk/>
            <pc:sldMk cId="873876696" sldId="265"/>
            <ac:spMk id="3" creationId="{BF602B37-ADC2-F045-B2BE-87F2EE03B863}"/>
          </ac:spMkLst>
        </pc:spChg>
      </pc:sldChg>
      <pc:sldChg chg="modSp mod">
        <pc:chgData name="RAFAEL ELIAS DE LIMA ESCALFONI" userId="77e1fd9a-a5e0-466f-b856-a830925030ce" providerId="ADAL" clId="{64AE0D85-96B3-2641-AC46-8727782FC621}" dt="2022-01-28T21:05:48.943" v="1927" actId="2710"/>
        <pc:sldMkLst>
          <pc:docMk/>
          <pc:sldMk cId="2638886404" sldId="269"/>
        </pc:sldMkLst>
        <pc:spChg chg="mod">
          <ac:chgData name="RAFAEL ELIAS DE LIMA ESCALFONI" userId="77e1fd9a-a5e0-466f-b856-a830925030ce" providerId="ADAL" clId="{64AE0D85-96B3-2641-AC46-8727782FC621}" dt="2022-01-28T21:05:48.943" v="1927" actId="2710"/>
          <ac:spMkLst>
            <pc:docMk/>
            <pc:sldMk cId="2638886404" sldId="269"/>
            <ac:spMk id="3" creationId="{4EAC14C2-417D-7945-9B9C-91ACD9CC7B61}"/>
          </ac:spMkLst>
        </pc:spChg>
      </pc:sldChg>
      <pc:sldChg chg="addSp modSp new mod setBg addCm delCm">
        <pc:chgData name="RAFAEL ELIAS DE LIMA ESCALFONI" userId="77e1fd9a-a5e0-466f-b856-a830925030ce" providerId="ADAL" clId="{64AE0D85-96B3-2641-AC46-8727782FC621}" dt="2022-01-28T21:10:24.156" v="2072" actId="14100"/>
        <pc:sldMkLst>
          <pc:docMk/>
          <pc:sldMk cId="814900578" sldId="278"/>
        </pc:sldMkLst>
        <pc:spChg chg="mod">
          <ac:chgData name="RAFAEL ELIAS DE LIMA ESCALFONI" userId="77e1fd9a-a5e0-466f-b856-a830925030ce" providerId="ADAL" clId="{64AE0D85-96B3-2641-AC46-8727782FC621}" dt="2022-01-28T20:25:20.930" v="662" actId="20577"/>
          <ac:spMkLst>
            <pc:docMk/>
            <pc:sldMk cId="814900578" sldId="278"/>
            <ac:spMk id="2" creationId="{261BEC09-405A-7043-90DB-9823E7316AC2}"/>
          </ac:spMkLst>
        </pc:spChg>
        <pc:spChg chg="mod">
          <ac:chgData name="RAFAEL ELIAS DE LIMA ESCALFONI" userId="77e1fd9a-a5e0-466f-b856-a830925030ce" providerId="ADAL" clId="{64AE0D85-96B3-2641-AC46-8727782FC621}" dt="2022-01-28T21:10:24.156" v="2072" actId="14100"/>
          <ac:spMkLst>
            <pc:docMk/>
            <pc:sldMk cId="814900578" sldId="278"/>
            <ac:spMk id="3" creationId="{E9C9E937-99E0-1B46-A245-20E3DB46B80A}"/>
          </ac:spMkLst>
        </pc:spChg>
        <pc:spChg chg="add">
          <ac:chgData name="RAFAEL ELIAS DE LIMA ESCALFONI" userId="77e1fd9a-a5e0-466f-b856-a830925030ce" providerId="ADAL" clId="{64AE0D85-96B3-2641-AC46-8727782FC621}" dt="2022-01-28T20:24:34.052" v="639" actId="26606"/>
          <ac:spMkLst>
            <pc:docMk/>
            <pc:sldMk cId="814900578" sldId="278"/>
            <ac:spMk id="8" creationId="{7CB4857B-ED7C-444D-9F04-2F885114A1C2}"/>
          </ac:spMkLst>
        </pc:spChg>
        <pc:spChg chg="add">
          <ac:chgData name="RAFAEL ELIAS DE LIMA ESCALFONI" userId="77e1fd9a-a5e0-466f-b856-a830925030ce" providerId="ADAL" clId="{64AE0D85-96B3-2641-AC46-8727782FC621}" dt="2022-01-28T20:24:34.052" v="639" actId="26606"/>
          <ac:spMkLst>
            <pc:docMk/>
            <pc:sldMk cId="814900578" sldId="278"/>
            <ac:spMk id="10" creationId="{D18046FB-44EA-4FD8-A585-EA09A319B2D0}"/>
          </ac:spMkLst>
        </pc:spChg>
        <pc:spChg chg="add">
          <ac:chgData name="RAFAEL ELIAS DE LIMA ESCALFONI" userId="77e1fd9a-a5e0-466f-b856-a830925030ce" providerId="ADAL" clId="{64AE0D85-96B3-2641-AC46-8727782FC621}" dt="2022-01-28T20:24:34.052" v="639" actId="26606"/>
          <ac:spMkLst>
            <pc:docMk/>
            <pc:sldMk cId="814900578" sldId="278"/>
            <ac:spMk id="12" creationId="{479F5F2B-8B58-4140-AE6A-51F6C67B18D9}"/>
          </ac:spMkLst>
        </pc:spChg>
      </pc:sldChg>
      <pc:sldChg chg="del">
        <pc:chgData name="RAFAEL ELIAS DE LIMA ESCALFONI" userId="77e1fd9a-a5e0-466f-b856-a830925030ce" providerId="ADAL" clId="{64AE0D85-96B3-2641-AC46-8727782FC621}" dt="2022-01-28T18:43:21.578" v="0" actId="2696"/>
        <pc:sldMkLst>
          <pc:docMk/>
          <pc:sldMk cId="2154072388" sldId="278"/>
        </pc:sldMkLst>
      </pc:sldChg>
      <pc:sldChg chg="addSp modSp new mod setBg setClrOvrMap">
        <pc:chgData name="RAFAEL ELIAS DE LIMA ESCALFONI" userId="77e1fd9a-a5e0-466f-b856-a830925030ce" providerId="ADAL" clId="{64AE0D85-96B3-2641-AC46-8727782FC621}" dt="2022-01-28T20:43:43.380" v="1397" actId="403"/>
        <pc:sldMkLst>
          <pc:docMk/>
          <pc:sldMk cId="1712815216" sldId="279"/>
        </pc:sldMkLst>
        <pc:spChg chg="mod">
          <ac:chgData name="RAFAEL ELIAS DE LIMA ESCALFONI" userId="77e1fd9a-a5e0-466f-b856-a830925030ce" providerId="ADAL" clId="{64AE0D85-96B3-2641-AC46-8727782FC621}" dt="2022-01-28T20:30:52.420" v="1109" actId="26606"/>
          <ac:spMkLst>
            <pc:docMk/>
            <pc:sldMk cId="1712815216" sldId="279"/>
            <ac:spMk id="2" creationId="{3837F701-60CE-9B41-B0CA-51876AD03A7A}"/>
          </ac:spMkLst>
        </pc:spChg>
        <pc:spChg chg="mod">
          <ac:chgData name="RAFAEL ELIAS DE LIMA ESCALFONI" userId="77e1fd9a-a5e0-466f-b856-a830925030ce" providerId="ADAL" clId="{64AE0D85-96B3-2641-AC46-8727782FC621}" dt="2022-01-28T20:43:43.380" v="1397" actId="403"/>
          <ac:spMkLst>
            <pc:docMk/>
            <pc:sldMk cId="1712815216" sldId="279"/>
            <ac:spMk id="3" creationId="{599A1CB2-B69B-4448-B1B7-A537494AC427}"/>
          </ac:spMkLst>
        </pc:spChg>
        <pc:spChg chg="add">
          <ac:chgData name="RAFAEL ELIAS DE LIMA ESCALFONI" userId="77e1fd9a-a5e0-466f-b856-a830925030ce" providerId="ADAL" clId="{64AE0D85-96B3-2641-AC46-8727782FC621}" dt="2022-01-28T20:30:52.420" v="1109" actId="26606"/>
          <ac:spMkLst>
            <pc:docMk/>
            <pc:sldMk cId="1712815216" sldId="279"/>
            <ac:spMk id="8" creationId="{9264D464-898B-4908-88FD-33A83D6ED64E}"/>
          </ac:spMkLst>
        </pc:spChg>
        <pc:spChg chg="add">
          <ac:chgData name="RAFAEL ELIAS DE LIMA ESCALFONI" userId="77e1fd9a-a5e0-466f-b856-a830925030ce" providerId="ADAL" clId="{64AE0D85-96B3-2641-AC46-8727782FC621}" dt="2022-01-28T20:30:52.420" v="1109" actId="26606"/>
          <ac:spMkLst>
            <pc:docMk/>
            <pc:sldMk cId="1712815216" sldId="279"/>
            <ac:spMk id="10" creationId="{F0BC1D9E-4401-4EC0-88FD-ED103CB570EA}"/>
          </ac:spMkLst>
        </pc:spChg>
        <pc:spChg chg="add">
          <ac:chgData name="RAFAEL ELIAS DE LIMA ESCALFONI" userId="77e1fd9a-a5e0-466f-b856-a830925030ce" providerId="ADAL" clId="{64AE0D85-96B3-2641-AC46-8727782FC621}" dt="2022-01-28T20:30:52.420" v="1109" actId="26606"/>
          <ac:spMkLst>
            <pc:docMk/>
            <pc:sldMk cId="1712815216" sldId="279"/>
            <ac:spMk id="12" creationId="{B0AAF7C9-094E-400C-A428-F6C2262F6527}"/>
          </ac:spMkLst>
        </pc:spChg>
        <pc:spChg chg="add">
          <ac:chgData name="RAFAEL ELIAS DE LIMA ESCALFONI" userId="77e1fd9a-a5e0-466f-b856-a830925030ce" providerId="ADAL" clId="{64AE0D85-96B3-2641-AC46-8727782FC621}" dt="2022-01-28T20:30:52.420" v="1109" actId="26606"/>
          <ac:spMkLst>
            <pc:docMk/>
            <pc:sldMk cId="1712815216" sldId="279"/>
            <ac:spMk id="14" creationId="{6200B311-3585-4069-AAC6-CD443FA5B8AD}"/>
          </ac:spMkLst>
        </pc:spChg>
      </pc:sldChg>
      <pc:sldChg chg="addSp modSp new mod setBg">
        <pc:chgData name="RAFAEL ELIAS DE LIMA ESCALFONI" userId="77e1fd9a-a5e0-466f-b856-a830925030ce" providerId="ADAL" clId="{64AE0D85-96B3-2641-AC46-8727782FC621}" dt="2022-01-28T21:04:58.199" v="1924" actId="20577"/>
        <pc:sldMkLst>
          <pc:docMk/>
          <pc:sldMk cId="4206243709" sldId="280"/>
        </pc:sldMkLst>
        <pc:spChg chg="mod">
          <ac:chgData name="RAFAEL ELIAS DE LIMA ESCALFONI" userId="77e1fd9a-a5e0-466f-b856-a830925030ce" providerId="ADAL" clId="{64AE0D85-96B3-2641-AC46-8727782FC621}" dt="2022-01-28T20:33:15.962" v="1236" actId="26606"/>
          <ac:spMkLst>
            <pc:docMk/>
            <pc:sldMk cId="4206243709" sldId="280"/>
            <ac:spMk id="2" creationId="{58CAA839-4D06-4843-85F3-34A1ADDAAEA2}"/>
          </ac:spMkLst>
        </pc:spChg>
        <pc:spChg chg="mod">
          <ac:chgData name="RAFAEL ELIAS DE LIMA ESCALFONI" userId="77e1fd9a-a5e0-466f-b856-a830925030ce" providerId="ADAL" clId="{64AE0D85-96B3-2641-AC46-8727782FC621}" dt="2022-01-28T21:04:58.199" v="1924" actId="20577"/>
          <ac:spMkLst>
            <pc:docMk/>
            <pc:sldMk cId="4206243709" sldId="280"/>
            <ac:spMk id="3" creationId="{6D91FF0F-571E-894E-B781-00B626E5D6D0}"/>
          </ac:spMkLst>
        </pc:spChg>
        <pc:spChg chg="add">
          <ac:chgData name="RAFAEL ELIAS DE LIMA ESCALFONI" userId="77e1fd9a-a5e0-466f-b856-a830925030ce" providerId="ADAL" clId="{64AE0D85-96B3-2641-AC46-8727782FC621}" dt="2022-01-28T20:33:15.962" v="1236" actId="26606"/>
          <ac:spMkLst>
            <pc:docMk/>
            <pc:sldMk cId="4206243709" sldId="280"/>
            <ac:spMk id="8" creationId="{7CB4857B-ED7C-444D-9F04-2F885114A1C2}"/>
          </ac:spMkLst>
        </pc:spChg>
        <pc:spChg chg="add">
          <ac:chgData name="RAFAEL ELIAS DE LIMA ESCALFONI" userId="77e1fd9a-a5e0-466f-b856-a830925030ce" providerId="ADAL" clId="{64AE0D85-96B3-2641-AC46-8727782FC621}" dt="2022-01-28T20:33:15.962" v="1236" actId="26606"/>
          <ac:spMkLst>
            <pc:docMk/>
            <pc:sldMk cId="4206243709" sldId="280"/>
            <ac:spMk id="10" creationId="{D18046FB-44EA-4FD8-A585-EA09A319B2D0}"/>
          </ac:spMkLst>
        </pc:spChg>
        <pc:spChg chg="add">
          <ac:chgData name="RAFAEL ELIAS DE LIMA ESCALFONI" userId="77e1fd9a-a5e0-466f-b856-a830925030ce" providerId="ADAL" clId="{64AE0D85-96B3-2641-AC46-8727782FC621}" dt="2022-01-28T20:33:15.962" v="1236" actId="26606"/>
          <ac:spMkLst>
            <pc:docMk/>
            <pc:sldMk cId="4206243709" sldId="280"/>
            <ac:spMk id="12" creationId="{479F5F2B-8B58-4140-AE6A-51F6C67B18D9}"/>
          </ac:spMkLst>
        </pc:spChg>
      </pc:sldChg>
      <pc:sldChg chg="addSp modSp new mod setBg">
        <pc:chgData name="RAFAEL ELIAS DE LIMA ESCALFONI" userId="77e1fd9a-a5e0-466f-b856-a830925030ce" providerId="ADAL" clId="{64AE0D85-96B3-2641-AC46-8727782FC621}" dt="2022-01-28T20:48:30.961" v="1922" actId="2710"/>
        <pc:sldMkLst>
          <pc:docMk/>
          <pc:sldMk cId="1145882524" sldId="281"/>
        </pc:sldMkLst>
        <pc:spChg chg="mod">
          <ac:chgData name="RAFAEL ELIAS DE LIMA ESCALFONI" userId="77e1fd9a-a5e0-466f-b856-a830925030ce" providerId="ADAL" clId="{64AE0D85-96B3-2641-AC46-8727782FC621}" dt="2022-01-28T20:48:09.458" v="1916" actId="26606"/>
          <ac:spMkLst>
            <pc:docMk/>
            <pc:sldMk cId="1145882524" sldId="281"/>
            <ac:spMk id="2" creationId="{813D21F1-08F4-1A45-A89D-5A14AE2B3890}"/>
          </ac:spMkLst>
        </pc:spChg>
        <pc:spChg chg="mod">
          <ac:chgData name="RAFAEL ELIAS DE LIMA ESCALFONI" userId="77e1fd9a-a5e0-466f-b856-a830925030ce" providerId="ADAL" clId="{64AE0D85-96B3-2641-AC46-8727782FC621}" dt="2022-01-28T20:48:30.961" v="1922" actId="2710"/>
          <ac:spMkLst>
            <pc:docMk/>
            <pc:sldMk cId="1145882524" sldId="281"/>
            <ac:spMk id="3" creationId="{89DEF7E1-C1A0-8D44-9263-DA658AD89C8C}"/>
          </ac:spMkLst>
        </pc:spChg>
        <pc:spChg chg="add">
          <ac:chgData name="RAFAEL ELIAS DE LIMA ESCALFONI" userId="77e1fd9a-a5e0-466f-b856-a830925030ce" providerId="ADAL" clId="{64AE0D85-96B3-2641-AC46-8727782FC621}" dt="2022-01-28T20:48:09.458" v="1916" actId="26606"/>
          <ac:spMkLst>
            <pc:docMk/>
            <pc:sldMk cId="1145882524" sldId="281"/>
            <ac:spMk id="8" creationId="{7CB4857B-ED7C-444D-9F04-2F885114A1C2}"/>
          </ac:spMkLst>
        </pc:spChg>
        <pc:spChg chg="add">
          <ac:chgData name="RAFAEL ELIAS DE LIMA ESCALFONI" userId="77e1fd9a-a5e0-466f-b856-a830925030ce" providerId="ADAL" clId="{64AE0D85-96B3-2641-AC46-8727782FC621}" dt="2022-01-28T20:48:09.458" v="1916" actId="26606"/>
          <ac:spMkLst>
            <pc:docMk/>
            <pc:sldMk cId="1145882524" sldId="281"/>
            <ac:spMk id="10" creationId="{D18046FB-44EA-4FD8-A585-EA09A319B2D0}"/>
          </ac:spMkLst>
        </pc:spChg>
        <pc:spChg chg="add">
          <ac:chgData name="RAFAEL ELIAS DE LIMA ESCALFONI" userId="77e1fd9a-a5e0-466f-b856-a830925030ce" providerId="ADAL" clId="{64AE0D85-96B3-2641-AC46-8727782FC621}" dt="2022-01-28T20:48:09.458" v="1916" actId="26606"/>
          <ac:spMkLst>
            <pc:docMk/>
            <pc:sldMk cId="1145882524" sldId="281"/>
            <ac:spMk id="12" creationId="{479F5F2B-8B58-4140-AE6A-51F6C67B18D9}"/>
          </ac:spMkLst>
        </pc:spChg>
      </pc:sldChg>
      <pc:sldChg chg="add">
        <pc:chgData name="RAFAEL ELIAS DE LIMA ESCALFONI" userId="77e1fd9a-a5e0-466f-b856-a830925030ce" providerId="ADAL" clId="{64AE0D85-96B3-2641-AC46-8727782FC621}" dt="2022-01-28T21:09:19.370" v="1928" actId="2890"/>
        <pc:sldMkLst>
          <pc:docMk/>
          <pc:sldMk cId="2167508927" sldId="282"/>
        </pc:sldMkLst>
      </pc:sldChg>
      <pc:sldChg chg="addSp delSp modSp new mod setBg">
        <pc:chgData name="RAFAEL ELIAS DE LIMA ESCALFONI" userId="77e1fd9a-a5e0-466f-b856-a830925030ce" providerId="ADAL" clId="{64AE0D85-96B3-2641-AC46-8727782FC621}" dt="2022-01-28T21:11:52.589" v="2079" actId="26606"/>
        <pc:sldMkLst>
          <pc:docMk/>
          <pc:sldMk cId="4180465934" sldId="283"/>
        </pc:sldMkLst>
        <pc:spChg chg="add del">
          <ac:chgData name="RAFAEL ELIAS DE LIMA ESCALFONI" userId="77e1fd9a-a5e0-466f-b856-a830925030ce" providerId="ADAL" clId="{64AE0D85-96B3-2641-AC46-8727782FC621}" dt="2022-01-28T21:11:52.589" v="2079" actId="26606"/>
          <ac:spMkLst>
            <pc:docMk/>
            <pc:sldMk cId="4180465934" sldId="283"/>
            <ac:spMk id="2" creationId="{E9D62606-8151-A84B-AA02-02EB5C49B1E9}"/>
          </ac:spMkLst>
        </pc:spChg>
        <pc:spChg chg="del">
          <ac:chgData name="RAFAEL ELIAS DE LIMA ESCALFONI" userId="77e1fd9a-a5e0-466f-b856-a830925030ce" providerId="ADAL" clId="{64AE0D85-96B3-2641-AC46-8727782FC621}" dt="2022-01-28T21:11:46.627" v="2074" actId="931"/>
          <ac:spMkLst>
            <pc:docMk/>
            <pc:sldMk cId="4180465934" sldId="283"/>
            <ac:spMk id="3" creationId="{99283533-3522-9845-96DB-5AE8A1A0AC79}"/>
          </ac:spMkLst>
        </pc:spChg>
        <pc:spChg chg="add">
          <ac:chgData name="RAFAEL ELIAS DE LIMA ESCALFONI" userId="77e1fd9a-a5e0-466f-b856-a830925030ce" providerId="ADAL" clId="{64AE0D85-96B3-2641-AC46-8727782FC621}" dt="2022-01-28T21:11:52.589" v="2079" actId="26606"/>
          <ac:spMkLst>
            <pc:docMk/>
            <pc:sldMk cId="4180465934" sldId="283"/>
            <ac:spMk id="10" creationId="{F3060C83-F051-4F0E-ABAD-AA0DFC48B218}"/>
          </ac:spMkLst>
        </pc:spChg>
        <pc:spChg chg="add">
          <ac:chgData name="RAFAEL ELIAS DE LIMA ESCALFONI" userId="77e1fd9a-a5e0-466f-b856-a830925030ce" providerId="ADAL" clId="{64AE0D85-96B3-2641-AC46-8727782FC621}" dt="2022-01-28T21:11:52.589" v="2079" actId="26606"/>
          <ac:spMkLst>
            <pc:docMk/>
            <pc:sldMk cId="4180465934" sldId="283"/>
            <ac:spMk id="12" creationId="{83C98ABE-055B-441F-B07E-44F97F083C39}"/>
          </ac:spMkLst>
        </pc:spChg>
        <pc:spChg chg="add">
          <ac:chgData name="RAFAEL ELIAS DE LIMA ESCALFONI" userId="77e1fd9a-a5e0-466f-b856-a830925030ce" providerId="ADAL" clId="{64AE0D85-96B3-2641-AC46-8727782FC621}" dt="2022-01-28T21:11:52.589" v="2079" actId="26606"/>
          <ac:spMkLst>
            <pc:docMk/>
            <pc:sldMk cId="4180465934" sldId="283"/>
            <ac:spMk id="14" creationId="{29FDB030-9B49-4CED-8CCD-4D99382388AC}"/>
          </ac:spMkLst>
        </pc:spChg>
        <pc:spChg chg="add">
          <ac:chgData name="RAFAEL ELIAS DE LIMA ESCALFONI" userId="77e1fd9a-a5e0-466f-b856-a830925030ce" providerId="ADAL" clId="{64AE0D85-96B3-2641-AC46-8727782FC621}" dt="2022-01-28T21:11:52.589" v="2079" actId="26606"/>
          <ac:spMkLst>
            <pc:docMk/>
            <pc:sldMk cId="4180465934" sldId="283"/>
            <ac:spMk id="16" creationId="{3783CA14-24A1-485C-8B30-D6A5D87987AD}"/>
          </ac:spMkLst>
        </pc:spChg>
        <pc:spChg chg="add">
          <ac:chgData name="RAFAEL ELIAS DE LIMA ESCALFONI" userId="77e1fd9a-a5e0-466f-b856-a830925030ce" providerId="ADAL" clId="{64AE0D85-96B3-2641-AC46-8727782FC621}" dt="2022-01-28T21:11:52.589" v="2079" actId="26606"/>
          <ac:spMkLst>
            <pc:docMk/>
            <pc:sldMk cId="4180465934" sldId="283"/>
            <ac:spMk id="18" creationId="{9A97C86A-04D6-40F7-AE84-31AB43E6A846}"/>
          </ac:spMkLst>
        </pc:spChg>
        <pc:spChg chg="add">
          <ac:chgData name="RAFAEL ELIAS DE LIMA ESCALFONI" userId="77e1fd9a-a5e0-466f-b856-a830925030ce" providerId="ADAL" clId="{64AE0D85-96B3-2641-AC46-8727782FC621}" dt="2022-01-28T21:11:52.589" v="2079" actId="26606"/>
          <ac:spMkLst>
            <pc:docMk/>
            <pc:sldMk cId="4180465934" sldId="283"/>
            <ac:spMk id="20" creationId="{FF9F2414-84E8-453E-B1F3-389FDE8192D9}"/>
          </ac:spMkLst>
        </pc:spChg>
        <pc:spChg chg="add">
          <ac:chgData name="RAFAEL ELIAS DE LIMA ESCALFONI" userId="77e1fd9a-a5e0-466f-b856-a830925030ce" providerId="ADAL" clId="{64AE0D85-96B3-2641-AC46-8727782FC621}" dt="2022-01-28T21:11:52.589" v="2079" actId="26606"/>
          <ac:spMkLst>
            <pc:docMk/>
            <pc:sldMk cId="4180465934" sldId="283"/>
            <ac:spMk id="22" creationId="{3ECA69A1-7536-43AC-85EF-C7106179F5ED}"/>
          </ac:spMkLst>
        </pc:spChg>
        <pc:picChg chg="add mod">
          <ac:chgData name="RAFAEL ELIAS DE LIMA ESCALFONI" userId="77e1fd9a-a5e0-466f-b856-a830925030ce" providerId="ADAL" clId="{64AE0D85-96B3-2641-AC46-8727782FC621}" dt="2022-01-28T21:11:52.589" v="2079" actId="26606"/>
          <ac:picMkLst>
            <pc:docMk/>
            <pc:sldMk cId="4180465934" sldId="283"/>
            <ac:picMk id="5" creationId="{80B30865-F514-9D43-8792-CD2C3B714B7E}"/>
          </ac:picMkLst>
        </pc:picChg>
      </pc:sldChg>
      <pc:sldChg chg="addSp modSp new mod setBg">
        <pc:chgData name="RAFAEL ELIAS DE LIMA ESCALFONI" userId="77e1fd9a-a5e0-466f-b856-a830925030ce" providerId="ADAL" clId="{64AE0D85-96B3-2641-AC46-8727782FC621}" dt="2022-01-28T21:19:23.323" v="2417" actId="948"/>
        <pc:sldMkLst>
          <pc:docMk/>
          <pc:sldMk cId="275006406" sldId="284"/>
        </pc:sldMkLst>
        <pc:spChg chg="mod">
          <ac:chgData name="RAFAEL ELIAS DE LIMA ESCALFONI" userId="77e1fd9a-a5e0-466f-b856-a830925030ce" providerId="ADAL" clId="{64AE0D85-96B3-2641-AC46-8727782FC621}" dt="2022-01-28T21:14:34.145" v="2405" actId="26606"/>
          <ac:spMkLst>
            <pc:docMk/>
            <pc:sldMk cId="275006406" sldId="284"/>
            <ac:spMk id="2" creationId="{C64F8FDC-84D4-B443-8ED9-3B8FE7BE96F5}"/>
          </ac:spMkLst>
        </pc:spChg>
        <pc:spChg chg="mod">
          <ac:chgData name="RAFAEL ELIAS DE LIMA ESCALFONI" userId="77e1fd9a-a5e0-466f-b856-a830925030ce" providerId="ADAL" clId="{64AE0D85-96B3-2641-AC46-8727782FC621}" dt="2022-01-28T21:19:23.323" v="2417" actId="948"/>
          <ac:spMkLst>
            <pc:docMk/>
            <pc:sldMk cId="275006406" sldId="284"/>
            <ac:spMk id="3" creationId="{B37B317A-08F5-9445-BE94-5F8644CA5C12}"/>
          </ac:spMkLst>
        </pc:spChg>
        <pc:spChg chg="add">
          <ac:chgData name="RAFAEL ELIAS DE LIMA ESCALFONI" userId="77e1fd9a-a5e0-466f-b856-a830925030ce" providerId="ADAL" clId="{64AE0D85-96B3-2641-AC46-8727782FC621}" dt="2022-01-28T21:14:34.145" v="2405" actId="26606"/>
          <ac:spMkLst>
            <pc:docMk/>
            <pc:sldMk cId="275006406" sldId="284"/>
            <ac:spMk id="8" creationId="{7CB4857B-ED7C-444D-9F04-2F885114A1C2}"/>
          </ac:spMkLst>
        </pc:spChg>
        <pc:spChg chg="add">
          <ac:chgData name="RAFAEL ELIAS DE LIMA ESCALFONI" userId="77e1fd9a-a5e0-466f-b856-a830925030ce" providerId="ADAL" clId="{64AE0D85-96B3-2641-AC46-8727782FC621}" dt="2022-01-28T21:14:34.145" v="2405" actId="26606"/>
          <ac:spMkLst>
            <pc:docMk/>
            <pc:sldMk cId="275006406" sldId="284"/>
            <ac:spMk id="10" creationId="{D18046FB-44EA-4FD8-A585-EA09A319B2D0}"/>
          </ac:spMkLst>
        </pc:spChg>
        <pc:spChg chg="add">
          <ac:chgData name="RAFAEL ELIAS DE LIMA ESCALFONI" userId="77e1fd9a-a5e0-466f-b856-a830925030ce" providerId="ADAL" clId="{64AE0D85-96B3-2641-AC46-8727782FC621}" dt="2022-01-28T21:14:34.145" v="2405" actId="26606"/>
          <ac:spMkLst>
            <pc:docMk/>
            <pc:sldMk cId="275006406" sldId="284"/>
            <ac:spMk id="12" creationId="{479F5F2B-8B58-4140-AE6A-51F6C67B18D9}"/>
          </ac:spMkLst>
        </pc:spChg>
      </pc:sldChg>
      <pc:sldChg chg="addSp delSp modSp new mod setBg">
        <pc:chgData name="RAFAEL ELIAS DE LIMA ESCALFONI" userId="77e1fd9a-a5e0-466f-b856-a830925030ce" providerId="ADAL" clId="{64AE0D85-96B3-2641-AC46-8727782FC621}" dt="2022-01-28T21:18:52.076" v="2412" actId="26606"/>
        <pc:sldMkLst>
          <pc:docMk/>
          <pc:sldMk cId="1454579321" sldId="285"/>
        </pc:sldMkLst>
        <pc:spChg chg="add del">
          <ac:chgData name="RAFAEL ELIAS DE LIMA ESCALFONI" userId="77e1fd9a-a5e0-466f-b856-a830925030ce" providerId="ADAL" clId="{64AE0D85-96B3-2641-AC46-8727782FC621}" dt="2022-01-28T21:18:52.076" v="2412" actId="26606"/>
          <ac:spMkLst>
            <pc:docMk/>
            <pc:sldMk cId="1454579321" sldId="285"/>
            <ac:spMk id="2" creationId="{CB0457E9-4F2F-0D4B-B356-08D8C9D17AA6}"/>
          </ac:spMkLst>
        </pc:spChg>
        <pc:spChg chg="del">
          <ac:chgData name="RAFAEL ELIAS DE LIMA ESCALFONI" userId="77e1fd9a-a5e0-466f-b856-a830925030ce" providerId="ADAL" clId="{64AE0D85-96B3-2641-AC46-8727782FC621}" dt="2022-01-28T21:18:45.991" v="2407" actId="931"/>
          <ac:spMkLst>
            <pc:docMk/>
            <pc:sldMk cId="1454579321" sldId="285"/>
            <ac:spMk id="3" creationId="{1E638400-DFE2-B243-AF61-560E8BDCA1C6}"/>
          </ac:spMkLst>
        </pc:spChg>
        <pc:spChg chg="add del">
          <ac:chgData name="RAFAEL ELIAS DE LIMA ESCALFONI" userId="77e1fd9a-a5e0-466f-b856-a830925030ce" providerId="ADAL" clId="{64AE0D85-96B3-2641-AC46-8727782FC621}" dt="2022-01-28T21:18:52.069" v="2411" actId="26606"/>
          <ac:spMkLst>
            <pc:docMk/>
            <pc:sldMk cId="1454579321" sldId="285"/>
            <ac:spMk id="10" creationId="{F3060C83-F051-4F0E-ABAD-AA0DFC48B218}"/>
          </ac:spMkLst>
        </pc:spChg>
        <pc:spChg chg="add del">
          <ac:chgData name="RAFAEL ELIAS DE LIMA ESCALFONI" userId="77e1fd9a-a5e0-466f-b856-a830925030ce" providerId="ADAL" clId="{64AE0D85-96B3-2641-AC46-8727782FC621}" dt="2022-01-28T21:18:52.069" v="2411" actId="26606"/>
          <ac:spMkLst>
            <pc:docMk/>
            <pc:sldMk cId="1454579321" sldId="285"/>
            <ac:spMk id="12" creationId="{83C98ABE-055B-441F-B07E-44F97F083C39}"/>
          </ac:spMkLst>
        </pc:spChg>
        <pc:spChg chg="add del">
          <ac:chgData name="RAFAEL ELIAS DE LIMA ESCALFONI" userId="77e1fd9a-a5e0-466f-b856-a830925030ce" providerId="ADAL" clId="{64AE0D85-96B3-2641-AC46-8727782FC621}" dt="2022-01-28T21:18:52.069" v="2411" actId="26606"/>
          <ac:spMkLst>
            <pc:docMk/>
            <pc:sldMk cId="1454579321" sldId="285"/>
            <ac:spMk id="14" creationId="{29FDB030-9B49-4CED-8CCD-4D99382388AC}"/>
          </ac:spMkLst>
        </pc:spChg>
        <pc:spChg chg="add del">
          <ac:chgData name="RAFAEL ELIAS DE LIMA ESCALFONI" userId="77e1fd9a-a5e0-466f-b856-a830925030ce" providerId="ADAL" clId="{64AE0D85-96B3-2641-AC46-8727782FC621}" dt="2022-01-28T21:18:52.069" v="2411" actId="26606"/>
          <ac:spMkLst>
            <pc:docMk/>
            <pc:sldMk cId="1454579321" sldId="285"/>
            <ac:spMk id="16" creationId="{3783CA14-24A1-485C-8B30-D6A5D87987AD}"/>
          </ac:spMkLst>
        </pc:spChg>
        <pc:spChg chg="add del">
          <ac:chgData name="RAFAEL ELIAS DE LIMA ESCALFONI" userId="77e1fd9a-a5e0-466f-b856-a830925030ce" providerId="ADAL" clId="{64AE0D85-96B3-2641-AC46-8727782FC621}" dt="2022-01-28T21:18:52.069" v="2411" actId="26606"/>
          <ac:spMkLst>
            <pc:docMk/>
            <pc:sldMk cId="1454579321" sldId="285"/>
            <ac:spMk id="18" creationId="{9A97C86A-04D6-40F7-AE84-31AB43E6A846}"/>
          </ac:spMkLst>
        </pc:spChg>
        <pc:spChg chg="add del">
          <ac:chgData name="RAFAEL ELIAS DE LIMA ESCALFONI" userId="77e1fd9a-a5e0-466f-b856-a830925030ce" providerId="ADAL" clId="{64AE0D85-96B3-2641-AC46-8727782FC621}" dt="2022-01-28T21:18:52.069" v="2411" actId="26606"/>
          <ac:spMkLst>
            <pc:docMk/>
            <pc:sldMk cId="1454579321" sldId="285"/>
            <ac:spMk id="20" creationId="{FF9F2414-84E8-453E-B1F3-389FDE8192D9}"/>
          </ac:spMkLst>
        </pc:spChg>
        <pc:spChg chg="add del">
          <ac:chgData name="RAFAEL ELIAS DE LIMA ESCALFONI" userId="77e1fd9a-a5e0-466f-b856-a830925030ce" providerId="ADAL" clId="{64AE0D85-96B3-2641-AC46-8727782FC621}" dt="2022-01-28T21:18:52.069" v="2411" actId="26606"/>
          <ac:spMkLst>
            <pc:docMk/>
            <pc:sldMk cId="1454579321" sldId="285"/>
            <ac:spMk id="22" creationId="{3ECA69A1-7536-43AC-85EF-C7106179F5ED}"/>
          </ac:spMkLst>
        </pc:spChg>
        <pc:spChg chg="add">
          <ac:chgData name="RAFAEL ELIAS DE LIMA ESCALFONI" userId="77e1fd9a-a5e0-466f-b856-a830925030ce" providerId="ADAL" clId="{64AE0D85-96B3-2641-AC46-8727782FC621}" dt="2022-01-28T21:18:52.076" v="2412" actId="26606"/>
          <ac:spMkLst>
            <pc:docMk/>
            <pc:sldMk cId="1454579321" sldId="285"/>
            <ac:spMk id="24" creationId="{0B761509-3B9A-49A6-A84B-C3D86811697D}"/>
          </ac:spMkLst>
        </pc:spChg>
        <pc:spChg chg="add">
          <ac:chgData name="RAFAEL ELIAS DE LIMA ESCALFONI" userId="77e1fd9a-a5e0-466f-b856-a830925030ce" providerId="ADAL" clId="{64AE0D85-96B3-2641-AC46-8727782FC621}" dt="2022-01-28T21:18:52.076" v="2412" actId="26606"/>
          <ac:spMkLst>
            <pc:docMk/>
            <pc:sldMk cId="1454579321" sldId="285"/>
            <ac:spMk id="25" creationId="{91DE43FD-EB47-414A-B0AB-169B0FFFA527}"/>
          </ac:spMkLst>
        </pc:spChg>
        <pc:grpChg chg="add">
          <ac:chgData name="RAFAEL ELIAS DE LIMA ESCALFONI" userId="77e1fd9a-a5e0-466f-b856-a830925030ce" providerId="ADAL" clId="{64AE0D85-96B3-2641-AC46-8727782FC621}" dt="2022-01-28T21:18:52.076" v="2412" actId="26606"/>
          <ac:grpSpMkLst>
            <pc:docMk/>
            <pc:sldMk cId="1454579321" sldId="285"/>
            <ac:grpSpMk id="26" creationId="{58495BCC-CE77-4CC2-952E-846F41119FD5}"/>
          </ac:grpSpMkLst>
        </pc:grpChg>
        <pc:picChg chg="add mod">
          <ac:chgData name="RAFAEL ELIAS DE LIMA ESCALFONI" userId="77e1fd9a-a5e0-466f-b856-a830925030ce" providerId="ADAL" clId="{64AE0D85-96B3-2641-AC46-8727782FC621}" dt="2022-01-28T21:18:52.076" v="2412" actId="26606"/>
          <ac:picMkLst>
            <pc:docMk/>
            <pc:sldMk cId="1454579321" sldId="285"/>
            <ac:picMk id="5" creationId="{E3989E74-72FB-8A4E-BE28-79BF2742A6E3}"/>
          </ac:picMkLst>
        </pc:picChg>
      </pc:sldChg>
    </pc:docChg>
  </pc:docChgLst>
  <pc:docChgLst>
    <pc:chgData name="RAFAEL ELIAS DE LIMA ESCALFONI" userId="77e1fd9a-a5e0-466f-b856-a830925030ce" providerId="ADAL" clId="{05487AE7-2D54-6041-A540-AFB0626AB77C}"/>
    <pc:docChg chg="addSld modSld">
      <pc:chgData name="RAFAEL ELIAS DE LIMA ESCALFONI" userId="77e1fd9a-a5e0-466f-b856-a830925030ce" providerId="ADAL" clId="{05487AE7-2D54-6041-A540-AFB0626AB77C}" dt="2021-09-10T23:59:53.534" v="137" actId="20577"/>
      <pc:docMkLst>
        <pc:docMk/>
      </pc:docMkLst>
      <pc:sldChg chg="addSp modSp new mod">
        <pc:chgData name="RAFAEL ELIAS DE LIMA ESCALFONI" userId="77e1fd9a-a5e0-466f-b856-a830925030ce" providerId="ADAL" clId="{05487AE7-2D54-6041-A540-AFB0626AB77C}" dt="2021-09-10T23:59:53.534" v="137" actId="20577"/>
        <pc:sldMkLst>
          <pc:docMk/>
          <pc:sldMk cId="2154072388" sldId="278"/>
        </pc:sldMkLst>
        <pc:spChg chg="mod">
          <ac:chgData name="RAFAEL ELIAS DE LIMA ESCALFONI" userId="77e1fd9a-a5e0-466f-b856-a830925030ce" providerId="ADAL" clId="{05487AE7-2D54-6041-A540-AFB0626AB77C}" dt="2021-09-10T23:59:53.534" v="137" actId="20577"/>
          <ac:spMkLst>
            <pc:docMk/>
            <pc:sldMk cId="2154072388" sldId="278"/>
            <ac:spMk id="3" creationId="{D845C5A4-DE85-A14B-8CF4-1D8FF608E9DA}"/>
          </ac:spMkLst>
        </pc:spChg>
        <pc:spChg chg="add">
          <ac:chgData name="RAFAEL ELIAS DE LIMA ESCALFONI" userId="77e1fd9a-a5e0-466f-b856-a830925030ce" providerId="ADAL" clId="{05487AE7-2D54-6041-A540-AFB0626AB77C}" dt="2021-09-10T23:57:07.222" v="1" actId="11529"/>
          <ac:spMkLst>
            <pc:docMk/>
            <pc:sldMk cId="2154072388" sldId="278"/>
            <ac:spMk id="4" creationId="{40437D25-7FB5-FE44-90E1-FEF94B3DFF9F}"/>
          </ac:spMkLst>
        </pc:spChg>
        <pc:spChg chg="add mod">
          <ac:chgData name="RAFAEL ELIAS DE LIMA ESCALFONI" userId="77e1fd9a-a5e0-466f-b856-a830925030ce" providerId="ADAL" clId="{05487AE7-2D54-6041-A540-AFB0626AB77C}" dt="2021-09-10T23:57:21.767" v="4" actId="1036"/>
          <ac:spMkLst>
            <pc:docMk/>
            <pc:sldMk cId="2154072388" sldId="278"/>
            <ac:spMk id="5" creationId="{74CD05A9-BF5F-A04A-8892-157FFD3870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AD485-C17F-0F4A-8ED3-7DDD6533F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597DB2-8B19-7049-8C23-392B948D9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189C2D-7A52-CD47-A99D-3D0FE2E3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4B10-C348-8C41-811A-562DBF004CE2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79D06D-5E4E-BA41-BCE2-4A9600CA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323C65-80C9-424C-89EF-14605DCF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F387-2F64-FA42-80A2-3469EFA50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45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34E04-AD73-2C4D-A008-DB28C4EC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81F059-AB0B-064F-92DD-3235282DA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A83E1B-EF98-0542-B6C8-1426032B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4B10-C348-8C41-811A-562DBF004CE2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DDF7A6-2FAA-2846-B441-52EB382C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D174C1-5AAD-EA47-B273-39954D61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F387-2F64-FA42-80A2-3469EFA50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39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374A51-1D62-BA4D-9B8B-89914EAAC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F031AF-5401-764F-8A32-EF2B7AECC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74E12B-F23E-4844-91F5-B443DCD4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4B10-C348-8C41-811A-562DBF004CE2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2FF630-5B06-234A-A290-E54FBED9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43CC68-8B6C-DE47-9C63-8642663B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F387-2F64-FA42-80A2-3469EFA50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18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6AAC0-10AB-6E40-86E4-77222970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2836EE-6693-684A-B983-2B7CE2A02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F3610A-24C8-624C-BBD4-175FC3A2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4B10-C348-8C41-811A-562DBF004CE2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22BD5F-2CEC-2E42-86E1-0A377B80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328DD8-7012-8442-BB46-ABEDF884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F387-2F64-FA42-80A2-3469EFA50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63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8534D-A8B0-7C44-BA6F-741E8B73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9F0154-357E-4649-9B1A-3F3513589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2C49ED-224D-B541-9780-72831A4D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4B10-C348-8C41-811A-562DBF004CE2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879D22-2352-C347-A676-F7696FDAA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019108-0396-9646-8B07-D5AF919B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F387-2F64-FA42-80A2-3469EFA50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61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5C3AB-37BA-1D47-9264-03D59DDF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4217AF-5BC5-5347-A94A-08C482E2F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FCE4AE-C06D-3B4F-91C1-C81544D9A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6FB985-324A-054D-B6D0-F0E17326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4B10-C348-8C41-811A-562DBF004CE2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FC23C7-E0C8-BA46-9F08-1135CCC3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A58AF5-89CE-0740-B16C-F34C20AE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F387-2F64-FA42-80A2-3469EFA50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21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1AD2D-8349-AF4E-8D78-6DFEEB0D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7EC961-9722-B244-9A2E-3D18D4747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BE7550-D1CF-464B-B5B3-5ADDD09C1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B786AF-8E98-EA47-BBC5-14439A801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BB68B3-DE27-5248-A7C8-0D4789C3B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6F9060C-1EED-A74F-9001-091079A8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4B10-C348-8C41-811A-562DBF004CE2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A79D22C-039F-644D-A298-AAE1BF88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A943889-4802-9642-9E61-0E474B5D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F387-2F64-FA42-80A2-3469EFA50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75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66C9A-B000-0C45-98C9-B1A47CF3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050C5B-7301-E149-B10B-DEF7F915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4B10-C348-8C41-811A-562DBF004CE2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5E75020-5A5F-9C4B-B40F-D602E800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45F8357-45F4-404F-9316-0BFCE5D1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F387-2F64-FA42-80A2-3469EFA50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19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4FEE82-5817-A646-B89E-C4E94B59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4B10-C348-8C41-811A-562DBF004CE2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455FEC5-9617-144A-AEFE-02F00460E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398B9E-A3B6-A044-870A-3545196B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F387-2F64-FA42-80A2-3469EFA50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11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5F8EB-B59D-B447-8D9F-C930D6D0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5CD1D8-ECA2-354E-A2AB-E7D992549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28EE15-FA8E-AD47-BD46-D05D8564F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4B95FE-408C-4D45-A24F-3BDF0B45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4B10-C348-8C41-811A-562DBF004CE2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B218DF-1981-C14F-9745-7B58C96E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A9D363-70F1-4B44-8C74-7FEA6134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F387-2F64-FA42-80A2-3469EFA50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78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15113-3B3E-524F-B43D-EF8280F3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408F42-B2CE-B94A-ABDF-D38DD14B2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36101A-F68E-5447-BABF-08785D23F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DF0477-4DB8-D44A-A859-C22C64AF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4B10-C348-8C41-811A-562DBF004CE2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E9A9BD-6E9C-4849-B3EA-FCA19A57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7DE2A6-62C4-8842-9E78-6E6D963B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F387-2F64-FA42-80A2-3469EFA50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43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72AC27A-1D70-6845-B250-239737FDC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C74132-A190-9840-BFD0-A11AB36D6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A27994-B157-3E46-B110-39127FF5A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44B10-C348-8C41-811A-562DBF004CE2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1CCA1F-E497-E947-B8BF-57F91788C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3F7402-558B-1F49-B7F6-439D2F614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8F387-2F64-FA42-80A2-3469EFA50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43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FC28522-1D24-834A-8718-BF25EAADD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pt-BR" sz="7200">
                <a:solidFill>
                  <a:schemeClr val="bg1"/>
                </a:solidFill>
              </a:rPr>
              <a:t>Banco de Dados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88A431-3D8D-724B-98B3-C115EF1F6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pt-BR" sz="1500" dirty="0">
                <a:solidFill>
                  <a:schemeClr val="bg1"/>
                </a:solidFill>
              </a:rPr>
              <a:t>Banco de Dados Orientado a Colunas</a:t>
            </a:r>
          </a:p>
          <a:p>
            <a:pPr algn="l"/>
            <a:endParaRPr lang="pt-BR" sz="1500" dirty="0">
              <a:solidFill>
                <a:schemeClr val="bg1"/>
              </a:solidFill>
            </a:endParaRPr>
          </a:p>
          <a:p>
            <a:pPr algn="l"/>
            <a:r>
              <a:rPr lang="pt-BR" sz="1500">
                <a:solidFill>
                  <a:schemeClr val="bg1"/>
                </a:solidFill>
              </a:rPr>
              <a:t>Cassandra</a:t>
            </a:r>
            <a:endParaRPr lang="pt-BR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7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737D40-AF99-DE40-B7A7-C9DAA883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Aplicações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602B37-ADC2-F045-B2BE-87F2EE03B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160421"/>
            <a:ext cx="6592984" cy="643288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pt-BR" dirty="0"/>
              <a:t>A utilização de armazenamento em colunas é possível devido a arquitetura de hardware modernas, com grande número de processadores e muita memória</a:t>
            </a: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pt-BR" dirty="0"/>
              <a:t>Indicados para sistemas que precisam ler e realizar operações de consultas em grandes volumes de dados (OLAP)</a:t>
            </a: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pt-BR" dirty="0"/>
              <a:t>Não é vantajoso para sistemas OLTP por conta das operações de escrita</a:t>
            </a:r>
          </a:p>
        </p:txBody>
      </p:sp>
    </p:spTree>
    <p:extLst>
      <p:ext uri="{BB962C8B-B14F-4D97-AF65-F5344CB8AC3E}">
        <p14:creationId xmlns:p14="http://schemas.microsoft.com/office/powerpoint/2010/main" val="873876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B9849C63-391C-ED43-932E-55FC743B4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25" y="0"/>
            <a:ext cx="7315202" cy="68580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4397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BEC09-405A-7043-90DB-9823E731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BR" dirty="0"/>
              <a:t>Google </a:t>
            </a:r>
            <a:r>
              <a:rPr lang="pt-BR" dirty="0" err="1"/>
              <a:t>BigTable</a:t>
            </a:r>
            <a:endParaRPr lang="pt-BR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C9E937-99E0-1B46-A245-20E3DB46B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54" y="1920240"/>
            <a:ext cx="10835335" cy="383237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800" dirty="0"/>
              <a:t>Desenvolvido pela Google para serviços muito pesados, como indexação da web, Google Earth e o Google </a:t>
            </a:r>
            <a:r>
              <a:rPr lang="pt-BR" dirty="0" err="1"/>
              <a:t>Finance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14900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BEC09-405A-7043-90DB-9823E731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BR" dirty="0"/>
              <a:t>Google </a:t>
            </a:r>
            <a:r>
              <a:rPr lang="pt-BR" dirty="0" err="1"/>
              <a:t>BigTable</a:t>
            </a:r>
            <a:endParaRPr lang="pt-BR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C9E937-99E0-1B46-A245-20E3DB46B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54" y="1920240"/>
            <a:ext cx="10835335" cy="4721192"/>
          </a:xfrm>
        </p:spPr>
        <p:txBody>
          <a:bodyPr anchor="t">
            <a:normAutofit/>
          </a:bodyPr>
          <a:lstStyle/>
          <a:p>
            <a:r>
              <a:rPr lang="pt-BR" dirty="0"/>
              <a:t>Uma tabela é um </a:t>
            </a:r>
            <a:r>
              <a:rPr lang="pt-BR" dirty="0" err="1"/>
              <a:t>Map</a:t>
            </a:r>
            <a:r>
              <a:rPr lang="pt-BR" dirty="0"/>
              <a:t> esparso, distribuído, multidimensional e ordenado</a:t>
            </a:r>
          </a:p>
          <a:p>
            <a:pPr lvl="1"/>
            <a:r>
              <a:rPr lang="pt-BR" sz="2800" dirty="0"/>
              <a:t>É um </a:t>
            </a:r>
            <a:r>
              <a:rPr lang="pt-BR" sz="2800" dirty="0" err="1"/>
              <a:t>Map</a:t>
            </a:r>
            <a:r>
              <a:rPr lang="pt-BR" sz="2800" dirty="0"/>
              <a:t>: atribui elementos de um domínio para elementos em um domínio relacionado</a:t>
            </a:r>
          </a:p>
          <a:p>
            <a:pPr lvl="1"/>
            <a:r>
              <a:rPr lang="pt-BR" sz="2800" dirty="0"/>
              <a:t>É ordenado: há uma organização entre as chaves e os valores</a:t>
            </a:r>
          </a:p>
          <a:p>
            <a:pPr lvl="1"/>
            <a:r>
              <a:rPr lang="pt-BR" sz="2800" dirty="0"/>
              <a:t>É multidimensional: a função tem mais de um parâmetro</a:t>
            </a:r>
          </a:p>
          <a:p>
            <a:pPr lvl="1"/>
            <a:r>
              <a:rPr lang="pt-BR" sz="2800" dirty="0"/>
              <a:t>É distribuído: Os dados são distribuídos pelo </a:t>
            </a:r>
            <a:r>
              <a:rPr lang="pt-BR" sz="2800" dirty="0" err="1"/>
              <a:t>map</a:t>
            </a:r>
            <a:r>
              <a:rPr lang="pt-BR" sz="2800" dirty="0"/>
              <a:t>, podendo ser armazenados em computadores diferentes e em lugares diferentes</a:t>
            </a:r>
          </a:p>
          <a:p>
            <a:pPr lvl="1"/>
            <a:r>
              <a:rPr lang="pt-BR" sz="2800" dirty="0"/>
              <a:t>O </a:t>
            </a:r>
            <a:r>
              <a:rPr lang="pt-BR" sz="2800" dirty="0" err="1"/>
              <a:t>map</a:t>
            </a:r>
            <a:r>
              <a:rPr lang="pt-BR" sz="2800" dirty="0"/>
              <a:t> é esparso: podem haver várias chaves sem entradas de dados</a:t>
            </a:r>
          </a:p>
        </p:txBody>
      </p:sp>
    </p:spTree>
    <p:extLst>
      <p:ext uri="{BB962C8B-B14F-4D97-AF65-F5344CB8AC3E}">
        <p14:creationId xmlns:p14="http://schemas.microsoft.com/office/powerpoint/2010/main" val="2167508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37F701-60CE-9B41-B0CA-51876AD0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Google BigTable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9A1CB2-B69B-4448-B1B7-A537494AC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8" y="2055810"/>
            <a:ext cx="8373979" cy="44370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/>
              <a:t>As tabelas tem 3 dimensões: </a:t>
            </a:r>
            <a:r>
              <a:rPr lang="pt-BR" dirty="0" err="1"/>
              <a:t>row</a:t>
            </a:r>
            <a:r>
              <a:rPr lang="pt-BR" dirty="0"/>
              <a:t>, </a:t>
            </a:r>
            <a:r>
              <a:rPr lang="pt-BR" dirty="0" err="1"/>
              <a:t>column</a:t>
            </a:r>
            <a:r>
              <a:rPr lang="pt-BR" dirty="0"/>
              <a:t> e time</a:t>
            </a:r>
          </a:p>
          <a:p>
            <a:pPr>
              <a:lnSpc>
                <a:spcPct val="100000"/>
              </a:lnSpc>
            </a:pPr>
            <a:r>
              <a:rPr lang="pt-BR" dirty="0"/>
              <a:t>Estruturas agregadas com </a:t>
            </a:r>
            <a:r>
              <a:rPr lang="pt-BR" dirty="0" err="1"/>
              <a:t>multiestágios</a:t>
            </a:r>
            <a:endParaRPr lang="pt-BR" dirty="0"/>
          </a:p>
          <a:p>
            <a:pPr lvl="1">
              <a:lnSpc>
                <a:spcPct val="100000"/>
              </a:lnSpc>
            </a:pPr>
            <a:r>
              <a:rPr lang="pt-BR" sz="2800" dirty="0" err="1"/>
              <a:t>row</a:t>
            </a:r>
            <a:r>
              <a:rPr lang="pt-BR" sz="2800" dirty="0"/>
              <a:t> é o endereçamento de um objeto de BD (semelhante a um BD chave-valor)</a:t>
            </a:r>
          </a:p>
          <a:p>
            <a:pPr lvl="1">
              <a:lnSpc>
                <a:spcPct val="100000"/>
              </a:lnSpc>
            </a:pPr>
            <a:r>
              <a:rPr lang="pt-BR" sz="2800" dirty="0"/>
              <a:t>Dentro de cada chave, existem as  colunas</a:t>
            </a:r>
          </a:p>
          <a:p>
            <a:pPr lvl="1">
              <a:lnSpc>
                <a:spcPct val="100000"/>
              </a:lnSpc>
            </a:pPr>
            <a:r>
              <a:rPr lang="pt-BR" sz="2800" dirty="0"/>
              <a:t>As entradas são </a:t>
            </a:r>
            <a:r>
              <a:rPr lang="pt-BR" sz="2800" dirty="0" err="1"/>
              <a:t>versionadas</a:t>
            </a:r>
            <a:r>
              <a:rPr lang="pt-BR" sz="2800" dirty="0"/>
              <a:t> com uma marcação de data e hora</a:t>
            </a:r>
          </a:p>
          <a:p>
            <a:pPr>
              <a:lnSpc>
                <a:spcPct val="100000"/>
              </a:lnSpc>
            </a:pPr>
            <a:r>
              <a:rPr lang="pt-BR" dirty="0"/>
              <a:t>Cada uma dessas combinações de </a:t>
            </a:r>
            <a:r>
              <a:rPr lang="pt-BR" dirty="0" err="1"/>
              <a:t>row</a:t>
            </a:r>
            <a:r>
              <a:rPr lang="pt-BR" dirty="0"/>
              <a:t>, </a:t>
            </a:r>
            <a:r>
              <a:rPr lang="pt-BR" dirty="0" err="1"/>
              <a:t>column</a:t>
            </a:r>
            <a:r>
              <a:rPr lang="pt-BR" dirty="0"/>
              <a:t> e </a:t>
            </a:r>
            <a:r>
              <a:rPr lang="pt-BR" dirty="0" err="1"/>
              <a:t>timestamp</a:t>
            </a:r>
            <a:r>
              <a:rPr lang="pt-BR" dirty="0"/>
              <a:t> é chamado de célula.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15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80B30865-F514-9D43-8792-CD2C3B714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487" y="643467"/>
            <a:ext cx="8315026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65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E3989E74-72FB-8A4E-BE28-79BF2742A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605" y="643466"/>
            <a:ext cx="6435646" cy="5566833"/>
          </a:xfrm>
          <a:prstGeom prst="rect">
            <a:avLst/>
          </a:prstGeom>
        </p:spPr>
      </p:pic>
      <p:grpSp>
        <p:nvGrpSpPr>
          <p:cNvPr id="26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4579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F8FDC-84D4-B443-8ED9-3B8FE7BE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7B317A-08F5-9445-BE94-5F8644CA5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pt-BR" dirty="0"/>
              <a:t>Famílias de colunas são organizadas em grupos de itens de dados que são usados frequentemente juntos</a:t>
            </a:r>
          </a:p>
          <a:p>
            <a:pPr>
              <a:lnSpc>
                <a:spcPct val="120000"/>
              </a:lnSpc>
            </a:pPr>
            <a:r>
              <a:rPr lang="pt-BR" dirty="0"/>
              <a:t>Colunas de famílias de uma única linha podem ou não estar próximos em disco, mas as colunas dentro de uma família são mantidas juntas.</a:t>
            </a:r>
          </a:p>
        </p:txBody>
      </p:sp>
    </p:spTree>
    <p:extLst>
      <p:ext uri="{BB962C8B-B14F-4D97-AF65-F5344CB8AC3E}">
        <p14:creationId xmlns:p14="http://schemas.microsoft.com/office/powerpoint/2010/main" val="275006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AA839-4D06-4843-85F3-34A1ADDA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BR" dirty="0"/>
              <a:t>Tabelas e Colunas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91FF0F-571E-894E-B781-00B626E5D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242" y="1920240"/>
            <a:ext cx="10716125" cy="4572000"/>
          </a:xfrm>
        </p:spPr>
        <p:txBody>
          <a:bodyPr anchor="t">
            <a:normAutofit/>
          </a:bodyPr>
          <a:lstStyle/>
          <a:p>
            <a:r>
              <a:rPr lang="pt-BR" dirty="0"/>
              <a:t>As Colunas em Tabelas são agrupadas dentro de famílias de colunas</a:t>
            </a:r>
          </a:p>
          <a:p>
            <a:r>
              <a:rPr lang="pt-BR" dirty="0"/>
              <a:t>Famílias de colunas são usadas na atribuição de memória principal e no espaço do disco rígido. </a:t>
            </a:r>
          </a:p>
          <a:p>
            <a:r>
              <a:rPr lang="pt-BR" dirty="0"/>
              <a:t>As famílias de colunas são as únicas regras de esquema fixo da tabela</a:t>
            </a:r>
          </a:p>
          <a:p>
            <a:pPr lvl="1"/>
            <a:r>
              <a:rPr lang="pt-BR" dirty="0"/>
              <a:t>Precisam ser criadas explicitamente alterando o esquema da tabela. </a:t>
            </a:r>
          </a:p>
          <a:p>
            <a:r>
              <a:rPr lang="pt-BR" dirty="0"/>
              <a:t>A família da coluna, portanto, serve como um esquema rudimentar com uma quantidade reduzida de metadados</a:t>
            </a:r>
          </a:p>
        </p:txBody>
      </p:sp>
    </p:spTree>
    <p:extLst>
      <p:ext uri="{BB962C8B-B14F-4D97-AF65-F5344CB8AC3E}">
        <p14:creationId xmlns:p14="http://schemas.microsoft.com/office/powerpoint/2010/main" val="4206243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D21F1-08F4-1A45-A89D-5A14AE2B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BR" dirty="0"/>
              <a:t>Propriedades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DEF7E1-C1A0-8D44-9263-DA658AD89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905" y="2176272"/>
            <a:ext cx="10780295" cy="431596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/>
              <a:t>Os dados são armazenados em tabelas multidimensionais</a:t>
            </a:r>
          </a:p>
          <a:p>
            <a:pPr>
              <a:lnSpc>
                <a:spcPct val="100000"/>
              </a:lnSpc>
            </a:pPr>
            <a:r>
              <a:rPr lang="pt-BR" dirty="0"/>
              <a:t>Os objetos de dados são endereçados por chaves de linha</a:t>
            </a:r>
          </a:p>
          <a:p>
            <a:pPr>
              <a:lnSpc>
                <a:spcPct val="100000"/>
              </a:lnSpc>
            </a:pPr>
            <a:r>
              <a:rPr lang="pt-BR" dirty="0"/>
              <a:t>Propriedades de objetos são endereçados por colunas</a:t>
            </a:r>
          </a:p>
          <a:p>
            <a:pPr>
              <a:lnSpc>
                <a:spcPct val="100000"/>
              </a:lnSpc>
            </a:pPr>
            <a:r>
              <a:rPr lang="pt-BR" dirty="0"/>
              <a:t>Colunas de tabelas são agrupadas em famílias de colunas</a:t>
            </a:r>
          </a:p>
          <a:p>
            <a:pPr>
              <a:lnSpc>
                <a:spcPct val="100000"/>
              </a:lnSpc>
            </a:pPr>
            <a:r>
              <a:rPr lang="pt-BR" dirty="0"/>
              <a:t>Esquemas de tabelas apenas se referem a famílias de colunas</a:t>
            </a:r>
          </a:p>
          <a:p>
            <a:pPr>
              <a:lnSpc>
                <a:spcPct val="100000"/>
              </a:lnSpc>
            </a:pPr>
            <a:r>
              <a:rPr lang="pt-BR" dirty="0"/>
              <a:t>Em ambientes distribuídos, arquiteturas fragmentadas, os dados de uma família de coluna é armazenada fisicamente em um local para otimizar os tempos de respostas</a:t>
            </a:r>
          </a:p>
        </p:txBody>
      </p:sp>
    </p:spTree>
    <p:extLst>
      <p:ext uri="{BB962C8B-B14F-4D97-AF65-F5344CB8AC3E}">
        <p14:creationId xmlns:p14="http://schemas.microsoft.com/office/powerpoint/2010/main" val="114588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5BEC7-CE3C-DC43-835E-1FBDE5E0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BR" dirty="0"/>
              <a:t>Bancos de Dados Colunares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D0F918-3A0F-B94C-A62C-BD8AC9AE0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2" y="1920241"/>
            <a:ext cx="10169669" cy="470514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3200" dirty="0"/>
              <a:t>Bancos de dados baseados em uso intensivo de memória RAM (</a:t>
            </a:r>
            <a:r>
              <a:rPr lang="pt-BR" sz="3200" dirty="0" err="1"/>
              <a:t>In-Memory</a:t>
            </a:r>
            <a:r>
              <a:rPr lang="pt-BR" sz="3200" dirty="0"/>
              <a:t>) 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Úteis para atender </a:t>
            </a:r>
            <a:r>
              <a:rPr lang="pt-BR" sz="2400" dirty="0"/>
              <a:t>grandes volumes de dados no menor tempo possível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Motivação: trabalhar com sistemas distribuídos para suportar grandes volumes de dados com alta disponibilidade </a:t>
            </a:r>
            <a:endParaRPr lang="pt-BR" sz="2400" dirty="0"/>
          </a:p>
          <a:p>
            <a:pPr>
              <a:lnSpc>
                <a:spcPct val="100000"/>
              </a:lnSpc>
            </a:pPr>
            <a:r>
              <a:rPr lang="pt-BR" sz="3200" dirty="0"/>
              <a:t>Utiliza tabelas para representação de entidades, e os dados são gravados em disco, agrupados por colunas, o que reduz o tempo de leitura (abordagem </a:t>
            </a:r>
            <a:r>
              <a:rPr lang="pt-BR" sz="3200" dirty="0" err="1"/>
              <a:t>Column</a:t>
            </a:r>
            <a:r>
              <a:rPr lang="pt-BR" sz="3200" dirty="0"/>
              <a:t> </a:t>
            </a:r>
            <a:r>
              <a:rPr lang="pt-BR" sz="3200" dirty="0" err="1"/>
              <a:t>Store</a:t>
            </a:r>
            <a:r>
              <a:rPr lang="pt-BR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4529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4C5D4C-A1F1-8F4F-89BB-12BF21080F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6181" y="1616726"/>
            <a:ext cx="5462546" cy="366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982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CD6788F9-7B56-46AB-83D3-1AC6FCF3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31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EA920C19-C83A-442E-8FA2-3AD22A7B9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2AB7E5-808F-504F-AFD3-4EBEE2BCA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6" y="5059192"/>
            <a:ext cx="6442623" cy="11550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Clientes</a:t>
            </a:r>
            <a:r>
              <a:rPr lang="en-US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do Cassandra</a:t>
            </a:r>
          </a:p>
        </p:txBody>
      </p:sp>
      <p:sp>
        <p:nvSpPr>
          <p:cNvPr id="143" name="Freeform 72">
            <a:extLst>
              <a:ext uri="{FF2B5EF4-FFF2-40B4-BE49-F238E27FC236}">
                <a16:creationId xmlns:a16="http://schemas.microsoft.com/office/drawing/2014/main" id="{41A04820-C326-4300-90B5-5BD134F54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131115" cy="3406036"/>
          </a:xfrm>
          <a:custGeom>
            <a:avLst/>
            <a:gdLst>
              <a:gd name="connsiteX0" fmla="*/ 0 w 3131115"/>
              <a:gd name="connsiteY0" fmla="*/ 0 h 3406036"/>
              <a:gd name="connsiteX1" fmla="*/ 2726532 w 3131115"/>
              <a:gd name="connsiteY1" fmla="*/ 0 h 3406036"/>
              <a:gd name="connsiteX2" fmla="*/ 2763423 w 3131115"/>
              <a:gd name="connsiteY2" fmla="*/ 49334 h 3406036"/>
              <a:gd name="connsiteX3" fmla="*/ 3131115 w 3131115"/>
              <a:gd name="connsiteY3" fmla="*/ 1253075 h 3406036"/>
              <a:gd name="connsiteX4" fmla="*/ 978154 w 3131115"/>
              <a:gd name="connsiteY4" fmla="*/ 3406036 h 3406036"/>
              <a:gd name="connsiteX5" fmla="*/ 140125 w 3131115"/>
              <a:gd name="connsiteY5" fmla="*/ 3236846 h 3406036"/>
              <a:gd name="connsiteX6" fmla="*/ 0 w 3131115"/>
              <a:gd name="connsiteY6" fmla="*/ 3169345 h 340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1115" h="3406036">
                <a:moveTo>
                  <a:pt x="0" y="0"/>
                </a:moveTo>
                <a:lnTo>
                  <a:pt x="2726532" y="0"/>
                </a:lnTo>
                <a:lnTo>
                  <a:pt x="2763423" y="49334"/>
                </a:lnTo>
                <a:cubicBezTo>
                  <a:pt x="2995565" y="392949"/>
                  <a:pt x="3131115" y="807182"/>
                  <a:pt x="3131115" y="1253075"/>
                </a:cubicBezTo>
                <a:cubicBezTo>
                  <a:pt x="3131115" y="2442123"/>
                  <a:pt x="2167202" y="3406036"/>
                  <a:pt x="978154" y="3406036"/>
                </a:cubicBezTo>
                <a:cubicBezTo>
                  <a:pt x="680892" y="3406036"/>
                  <a:pt x="397701" y="3345792"/>
                  <a:pt x="140125" y="3236846"/>
                </a:cubicBezTo>
                <a:lnTo>
                  <a:pt x="0" y="3169345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Facebook: como fazer para encontrar um post antigo que você fez - TecMundo">
            <a:extLst>
              <a:ext uri="{FF2B5EF4-FFF2-40B4-BE49-F238E27FC236}">
                <a16:creationId xmlns:a16="http://schemas.microsoft.com/office/drawing/2014/main" id="{BBC6288F-C87A-4E4C-8E9E-72B58C8E7A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8" t="-1" r="3979" b="-1"/>
          <a:stretch/>
        </p:blipFill>
        <p:spPr bwMode="auto">
          <a:xfrm>
            <a:off x="-683" y="878209"/>
            <a:ext cx="2963567" cy="115503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Oval 144">
            <a:extLst>
              <a:ext uri="{FF2B5EF4-FFF2-40B4-BE49-F238E27FC236}">
                <a16:creationId xmlns:a16="http://schemas.microsoft.com/office/drawing/2014/main" id="{0DEFC014-FFA5-4205-8F77-FA7CD0954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6355" y="460823"/>
            <a:ext cx="3245896" cy="324589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68">
            <a:extLst>
              <a:ext uri="{FF2B5EF4-FFF2-40B4-BE49-F238E27FC236}">
                <a16:creationId xmlns:a16="http://schemas.microsoft.com/office/drawing/2014/main" id="{4420FB57-1484-4DE9-B68A-2F3C9738C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2910" y="2"/>
            <a:ext cx="3614334" cy="2178813"/>
          </a:xfrm>
          <a:custGeom>
            <a:avLst/>
            <a:gdLst>
              <a:gd name="connsiteX0" fmla="*/ 38628 w 3614334"/>
              <a:gd name="connsiteY0" fmla="*/ 0 h 2178813"/>
              <a:gd name="connsiteX1" fmla="*/ 3575706 w 3614334"/>
              <a:gd name="connsiteY1" fmla="*/ 0 h 2178813"/>
              <a:gd name="connsiteX2" fmla="*/ 3577619 w 3614334"/>
              <a:gd name="connsiteY2" fmla="*/ 7439 h 2178813"/>
              <a:gd name="connsiteX3" fmla="*/ 3614334 w 3614334"/>
              <a:gd name="connsiteY3" fmla="*/ 371646 h 2178813"/>
              <a:gd name="connsiteX4" fmla="*/ 1807167 w 3614334"/>
              <a:gd name="connsiteY4" fmla="*/ 2178813 h 2178813"/>
              <a:gd name="connsiteX5" fmla="*/ 0 w 3614334"/>
              <a:gd name="connsiteY5" fmla="*/ 371646 h 2178813"/>
              <a:gd name="connsiteX6" fmla="*/ 36715 w 3614334"/>
              <a:gd name="connsiteY6" fmla="*/ 7439 h 217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4334" h="2178813">
                <a:moveTo>
                  <a:pt x="38628" y="0"/>
                </a:moveTo>
                <a:lnTo>
                  <a:pt x="3575706" y="0"/>
                </a:lnTo>
                <a:lnTo>
                  <a:pt x="3577619" y="7439"/>
                </a:lnTo>
                <a:cubicBezTo>
                  <a:pt x="3601692" y="125081"/>
                  <a:pt x="3614334" y="246887"/>
                  <a:pt x="3614334" y="371646"/>
                </a:cubicBezTo>
                <a:cubicBezTo>
                  <a:pt x="3614334" y="1369717"/>
                  <a:pt x="2805238" y="2178813"/>
                  <a:pt x="1807167" y="2178813"/>
                </a:cubicBezTo>
                <a:cubicBezTo>
                  <a:pt x="809096" y="2178813"/>
                  <a:pt x="0" y="1369717"/>
                  <a:pt x="0" y="371646"/>
                </a:cubicBezTo>
                <a:cubicBezTo>
                  <a:pt x="0" y="246887"/>
                  <a:pt x="12642" y="125081"/>
                  <a:pt x="36715" y="7439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eBay Logo | The most famous brands and company logos in the world">
            <a:extLst>
              <a:ext uri="{FF2B5EF4-FFF2-40B4-BE49-F238E27FC236}">
                <a16:creationId xmlns:a16="http://schemas.microsoft.com/office/drawing/2014/main" id="{409DA275-BA59-6848-8864-1348346FA7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1" r="4100" b="-2"/>
          <a:stretch/>
        </p:blipFill>
        <p:spPr bwMode="auto">
          <a:xfrm>
            <a:off x="7247620" y="4"/>
            <a:ext cx="3344914" cy="2044103"/>
          </a:xfrm>
          <a:custGeom>
            <a:avLst/>
            <a:gdLst/>
            <a:ahLst/>
            <a:cxnLst/>
            <a:rect l="l" t="t" r="r" b="b"/>
            <a:pathLst>
              <a:path w="3344914" h="2044103">
                <a:moveTo>
                  <a:pt x="42872" y="0"/>
                </a:moveTo>
                <a:lnTo>
                  <a:pt x="3302042" y="0"/>
                </a:lnTo>
                <a:lnTo>
                  <a:pt x="3310936" y="34588"/>
                </a:lnTo>
                <a:cubicBezTo>
                  <a:pt x="3333214" y="143461"/>
                  <a:pt x="3344914" y="256187"/>
                  <a:pt x="3344914" y="371646"/>
                </a:cubicBezTo>
                <a:cubicBezTo>
                  <a:pt x="3344914" y="1295319"/>
                  <a:pt x="2596130" y="2044103"/>
                  <a:pt x="1672457" y="2044103"/>
                </a:cubicBezTo>
                <a:cubicBezTo>
                  <a:pt x="748785" y="2044103"/>
                  <a:pt x="0" y="1295319"/>
                  <a:pt x="0" y="371646"/>
                </a:cubicBezTo>
                <a:cubicBezTo>
                  <a:pt x="0" y="256187"/>
                  <a:pt x="11700" y="143461"/>
                  <a:pt x="33979" y="34588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Freeform 64">
            <a:extLst>
              <a:ext uri="{FF2B5EF4-FFF2-40B4-BE49-F238E27FC236}">
                <a16:creationId xmlns:a16="http://schemas.microsoft.com/office/drawing/2014/main" id="{9641EB8E-6586-4EF4-9AAB-4199379B9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4008" y="2433009"/>
            <a:ext cx="3807993" cy="4434467"/>
          </a:xfrm>
          <a:custGeom>
            <a:avLst/>
            <a:gdLst>
              <a:gd name="connsiteX0" fmla="*/ 2890837 w 3807993"/>
              <a:gd name="connsiteY0" fmla="*/ 0 h 4434467"/>
              <a:gd name="connsiteX1" fmla="*/ 3750483 w 3807993"/>
              <a:gd name="connsiteY1" fmla="*/ 129967 h 4434467"/>
              <a:gd name="connsiteX2" fmla="*/ 3807993 w 3807993"/>
              <a:gd name="connsiteY2" fmla="*/ 151015 h 4434467"/>
              <a:gd name="connsiteX3" fmla="*/ 3807993 w 3807993"/>
              <a:gd name="connsiteY3" fmla="*/ 4434467 h 4434467"/>
              <a:gd name="connsiteX4" fmla="*/ 449566 w 3807993"/>
              <a:gd name="connsiteY4" fmla="*/ 4434467 h 4434467"/>
              <a:gd name="connsiteX5" fmla="*/ 348908 w 3807993"/>
              <a:gd name="connsiteY5" fmla="*/ 4268781 h 4434467"/>
              <a:gd name="connsiteX6" fmla="*/ 0 w 3807993"/>
              <a:gd name="connsiteY6" fmla="*/ 2890836 h 4434467"/>
              <a:gd name="connsiteX7" fmla="*/ 2890837 w 3807993"/>
              <a:gd name="connsiteY7" fmla="*/ 0 h 443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07993" h="4434467">
                <a:moveTo>
                  <a:pt x="2890837" y="0"/>
                </a:moveTo>
                <a:cubicBezTo>
                  <a:pt x="3190193" y="0"/>
                  <a:pt x="3478921" y="45502"/>
                  <a:pt x="3750483" y="129967"/>
                </a:cubicBezTo>
                <a:lnTo>
                  <a:pt x="3807993" y="151015"/>
                </a:lnTo>
                <a:lnTo>
                  <a:pt x="3807993" y="4434467"/>
                </a:lnTo>
                <a:lnTo>
                  <a:pt x="449566" y="4434467"/>
                </a:lnTo>
                <a:lnTo>
                  <a:pt x="348908" y="4268781"/>
                </a:lnTo>
                <a:cubicBezTo>
                  <a:pt x="126394" y="3859169"/>
                  <a:pt x="0" y="3389763"/>
                  <a:pt x="0" y="2890836"/>
                </a:cubicBezTo>
                <a:cubicBezTo>
                  <a:pt x="0" y="1294271"/>
                  <a:pt x="1294272" y="0"/>
                  <a:pt x="289083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4" descr="Netflix Logo transparent PNG - StickPNG">
            <a:extLst>
              <a:ext uri="{FF2B5EF4-FFF2-40B4-BE49-F238E27FC236}">
                <a16:creationId xmlns:a16="http://schemas.microsoft.com/office/drawing/2014/main" id="{2C5EB9CC-08EE-374A-AA1E-091009332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5" r="-3070"/>
          <a:stretch/>
        </p:blipFill>
        <p:spPr bwMode="auto">
          <a:xfrm>
            <a:off x="8430225" y="3706719"/>
            <a:ext cx="4244620" cy="2279473"/>
          </a:xfrm>
          <a:custGeom>
            <a:avLst/>
            <a:gdLst/>
            <a:ahLst/>
            <a:cxnLst/>
            <a:rect l="l" t="t" r="r" b="b"/>
            <a:pathLst>
              <a:path w="3636614" h="4263089">
                <a:moveTo>
                  <a:pt x="2719458" y="0"/>
                </a:moveTo>
                <a:cubicBezTo>
                  <a:pt x="3001067" y="0"/>
                  <a:pt x="3272679" y="42805"/>
                  <a:pt x="3528142" y="122262"/>
                </a:cubicBezTo>
                <a:lnTo>
                  <a:pt x="3636614" y="161963"/>
                </a:lnTo>
                <a:lnTo>
                  <a:pt x="3636614" y="4263089"/>
                </a:lnTo>
                <a:lnTo>
                  <a:pt x="481756" y="4263089"/>
                </a:lnTo>
                <a:lnTo>
                  <a:pt x="464441" y="4239933"/>
                </a:lnTo>
                <a:cubicBezTo>
                  <a:pt x="171217" y="3805905"/>
                  <a:pt x="0" y="3282677"/>
                  <a:pt x="0" y="2719458"/>
                </a:cubicBezTo>
                <a:cubicBezTo>
                  <a:pt x="0" y="1217543"/>
                  <a:pt x="1217543" y="0"/>
                  <a:pt x="2719458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lor-Spotify-Logo -">
            <a:extLst>
              <a:ext uri="{FF2B5EF4-FFF2-40B4-BE49-F238E27FC236}">
                <a16:creationId xmlns:a16="http://schemas.microsoft.com/office/drawing/2014/main" id="{509F2CFB-6FC7-814B-B07F-DC7A3361C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0" r="8005"/>
          <a:stretch/>
        </p:blipFill>
        <p:spPr bwMode="auto">
          <a:xfrm>
            <a:off x="3996267" y="888407"/>
            <a:ext cx="2776803" cy="2311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030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0A6BB2-8DCD-8F41-8601-1E526156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Tamanho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AC14C2-417D-7945-9B9C-91ACD9CC7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138896"/>
            <a:ext cx="7357583" cy="653969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b="1" dirty="0" err="1"/>
              <a:t>HBase</a:t>
            </a:r>
            <a:r>
              <a:rPr lang="pt-BR" dirty="0"/>
              <a:t>, há uma </a:t>
            </a:r>
            <a:r>
              <a:rPr lang="pt-BR" dirty="0" err="1"/>
              <a:t>implementação</a:t>
            </a:r>
            <a:r>
              <a:rPr lang="pt-BR" dirty="0"/>
              <a:t> de </a:t>
            </a:r>
            <a:r>
              <a:rPr lang="pt-BR" dirty="0" err="1"/>
              <a:t>código</a:t>
            </a:r>
            <a:r>
              <a:rPr lang="pt-BR" dirty="0"/>
              <a:t> aberto fiel ao </a:t>
            </a:r>
            <a:r>
              <a:rPr lang="pt-BR" dirty="0" err="1"/>
              <a:t>paper</a:t>
            </a:r>
            <a:r>
              <a:rPr lang="pt-BR" dirty="0"/>
              <a:t> publicado pelo Google. 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Recomenda o uso do </a:t>
            </a:r>
            <a:r>
              <a:rPr lang="pt-BR" dirty="0" err="1"/>
              <a:t>HBase</a:t>
            </a:r>
            <a:r>
              <a:rPr lang="pt-BR" dirty="0"/>
              <a:t> quando temos </a:t>
            </a:r>
            <a:r>
              <a:rPr lang="pt-BR" b="1" dirty="0" err="1"/>
              <a:t>bilhões</a:t>
            </a:r>
            <a:r>
              <a:rPr lang="pt-BR" b="1" dirty="0"/>
              <a:t> </a:t>
            </a:r>
            <a:r>
              <a:rPr lang="pt-BR" dirty="0"/>
              <a:t>de linhas </a:t>
            </a:r>
            <a:r>
              <a:rPr lang="pt-BR" dirty="0" err="1"/>
              <a:t>X</a:t>
            </a:r>
            <a:r>
              <a:rPr lang="pt-BR" dirty="0"/>
              <a:t> e </a:t>
            </a:r>
            <a:r>
              <a:rPr lang="pt-BR" b="1" dirty="0" err="1"/>
              <a:t>milhões</a:t>
            </a:r>
            <a:r>
              <a:rPr lang="pt-BR" b="1" dirty="0"/>
              <a:t> </a:t>
            </a:r>
            <a:r>
              <a:rPr lang="pt-BR" dirty="0"/>
              <a:t>de colunas. </a:t>
            </a:r>
          </a:p>
          <a:p>
            <a:pPr>
              <a:lnSpc>
                <a:spcPct val="100000"/>
              </a:lnSpc>
            </a:pPr>
            <a:r>
              <a:rPr lang="pt-BR" dirty="0"/>
              <a:t>No blog </a:t>
            </a:r>
            <a:r>
              <a:rPr lang="pt-BR" dirty="0" err="1"/>
              <a:t>técnico</a:t>
            </a:r>
            <a:r>
              <a:rPr lang="pt-BR" dirty="0"/>
              <a:t> do </a:t>
            </a:r>
            <a:r>
              <a:rPr lang="pt-BR" dirty="0" err="1"/>
              <a:t>Netflix</a:t>
            </a:r>
            <a:r>
              <a:rPr lang="pt-BR" dirty="0"/>
              <a:t>, encontramos posts sobre como conseguir mais de 1 </a:t>
            </a:r>
            <a:r>
              <a:rPr lang="pt-BR" dirty="0" err="1"/>
              <a:t>milhão</a:t>
            </a:r>
            <a:r>
              <a:rPr lang="pt-BR" dirty="0"/>
              <a:t> de </a:t>
            </a:r>
            <a:r>
              <a:rPr lang="pt-BR" dirty="0" err="1"/>
              <a:t>operações</a:t>
            </a:r>
            <a:r>
              <a:rPr lang="pt-BR" dirty="0"/>
              <a:t> de escritas por segundo, </a:t>
            </a:r>
            <a:r>
              <a:rPr lang="pt-BR" dirty="0" err="1"/>
              <a:t>além</a:t>
            </a:r>
            <a:r>
              <a:rPr lang="pt-BR" dirty="0"/>
              <a:t> de outras dicas sobre o cluster de Cassandra deles, que hoje conta com mais de 2.700 servidores. </a:t>
            </a:r>
          </a:p>
        </p:txBody>
      </p:sp>
    </p:spTree>
    <p:extLst>
      <p:ext uri="{BB962C8B-B14F-4D97-AF65-F5344CB8AC3E}">
        <p14:creationId xmlns:p14="http://schemas.microsoft.com/office/powerpoint/2010/main" val="2638886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C4D342-EDEF-444B-8C4A-2C031577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/>
              <a:t>Instalação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415CB5-BE41-DD48-9B4D-71C8E189D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pt-BR" sz="2000"/>
              <a:t>Cassandra possui pacotes de instalação para Linux e Mac e uma versão com instalador para Windows</a:t>
            </a:r>
          </a:p>
          <a:p>
            <a:pPr lvl="1"/>
            <a:r>
              <a:rPr lang="pt-BR" sz="2000"/>
              <a:t>Roda com uma JVM</a:t>
            </a:r>
          </a:p>
          <a:p>
            <a:r>
              <a:rPr lang="pt-BR" sz="2000"/>
              <a:t>Instalação no Ubuntu:</a:t>
            </a:r>
          </a:p>
          <a:p>
            <a:endParaRPr lang="pt-BR" sz="2000"/>
          </a:p>
          <a:p>
            <a:endParaRPr lang="pt-BR" sz="2000"/>
          </a:p>
          <a:p>
            <a:endParaRPr lang="pt-BR" sz="2000"/>
          </a:p>
          <a:p>
            <a:r>
              <a:rPr lang="pt-BR" sz="2000"/>
              <a:t>Depois atualize o gerenciador de pacotes do Cassandra: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4B6E3A33-4695-1C45-AB36-E8193F3ED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198" y="2012563"/>
            <a:ext cx="6748468" cy="124846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D3224B3F-0568-1946-8CEE-0ACB4E706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198" y="4937229"/>
            <a:ext cx="4187347" cy="69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5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960FC5-4F77-3349-B2E8-37C6C47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pt-BR" sz="2600">
                <a:solidFill>
                  <a:srgbClr val="FFFFFF"/>
                </a:solidFill>
              </a:rPr>
              <a:t>No Mac</a:t>
            </a:r>
          </a:p>
        </p:txBody>
      </p:sp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0882396C-FA89-4E44-A80A-B106B62C3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175993"/>
            <a:ext cx="7188199" cy="1365758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672FCC-3330-454D-A94B-BD4057F10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6268" y="4884873"/>
            <a:ext cx="9110132" cy="129209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/>
              <a:t>Usando o gerenciador </a:t>
            </a:r>
            <a:r>
              <a:rPr lang="pt-BR" dirty="0" err="1"/>
              <a:t>Homebrew</a:t>
            </a:r>
            <a:r>
              <a:rPr lang="pt-BR" dirty="0"/>
              <a:t> , bastando fazer a </a:t>
            </a:r>
            <a:r>
              <a:rPr lang="pt-BR" dirty="0" err="1"/>
              <a:t>atualização</a:t>
            </a:r>
            <a:r>
              <a:rPr lang="pt-BR" dirty="0"/>
              <a:t> dele e, </a:t>
            </a:r>
            <a:r>
              <a:rPr lang="pt-BR" dirty="0" err="1"/>
              <a:t>então</a:t>
            </a:r>
            <a:r>
              <a:rPr lang="pt-BR" dirty="0"/>
              <a:t>, instalar o pacote </a:t>
            </a:r>
            <a:r>
              <a:rPr lang="pt-BR" dirty="0" err="1"/>
              <a:t>cassandra</a:t>
            </a:r>
            <a:r>
              <a:rPr lang="pt-BR" dirty="0"/>
              <a:t>. 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708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960FC5-4F77-3349-B2E8-37C6C47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 Windows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672FCC-3330-454D-A94B-BD4057F10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Baixar instalador http://downloads.datastax.com/community/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D07D718-FAC2-CF4B-825C-3AAD0E142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768" y="640080"/>
            <a:ext cx="7003672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01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1E9070-101D-434B-BC42-E83E1CC40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pt-BR" sz="2600">
                <a:solidFill>
                  <a:srgbClr val="FFFFFF"/>
                </a:solidFill>
              </a:rPr>
              <a:t>Criando Tabelas no Cassandra</a:t>
            </a:r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F2943DC7-B172-F34D-82B2-50A733238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03867"/>
            <a:ext cx="7854385" cy="286685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F34BD1-E48B-C94B-86F6-305F1058E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533" y="4521200"/>
            <a:ext cx="9872134" cy="215053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Em alguns bancos relacionais, antes de criarmos uma tabela, precisamos criar um banco de dados no qual a tabela existirá. No Cassandra, temos uma estrutura semelhante, que é o </a:t>
            </a:r>
            <a:r>
              <a:rPr lang="pt-BR" sz="2400" b="1" dirty="0" err="1"/>
              <a:t>Keyspace</a:t>
            </a:r>
            <a:r>
              <a:rPr lang="pt-BR" sz="2400" dirty="0"/>
              <a:t>. Dentro de um </a:t>
            </a:r>
            <a:r>
              <a:rPr lang="pt-BR" sz="2400" dirty="0" err="1"/>
              <a:t>Keyspace</a:t>
            </a:r>
            <a:r>
              <a:rPr lang="pt-BR" sz="2400" dirty="0"/>
              <a:t>, criamos as </a:t>
            </a:r>
            <a:r>
              <a:rPr lang="pt-BR" sz="2400" b="1" dirty="0" err="1"/>
              <a:t>Column</a:t>
            </a:r>
            <a:r>
              <a:rPr lang="pt-BR" sz="2400" b="1" dirty="0"/>
              <a:t> </a:t>
            </a:r>
            <a:r>
              <a:rPr lang="pt-BR" sz="2400" b="1" dirty="0" err="1"/>
              <a:t>Families</a:t>
            </a:r>
            <a:r>
              <a:rPr lang="pt-BR" sz="2400" dirty="0"/>
              <a:t>, o equivalente </a:t>
            </a:r>
            <a:r>
              <a:rPr lang="pt-BR" sz="2400" dirty="0" err="1"/>
              <a:t>às</a:t>
            </a:r>
            <a:r>
              <a:rPr lang="pt-BR" sz="2400" dirty="0"/>
              <a:t> tabelas. 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5772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3BAB911-1B97-F144-80C8-BE79370B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pt-BR" sz="4000" dirty="0"/>
              <a:t>Vamos trabalhar!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0665DB8D-4942-C044-95D6-28DBCFA93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78244"/>
            <a:ext cx="10914060" cy="2346522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C14043-279D-C644-AF29-32B2C5CF0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822202" cy="1937940"/>
          </a:xfrm>
        </p:spPr>
        <p:txBody>
          <a:bodyPr anchor="ctr">
            <a:normAutofit/>
          </a:bodyPr>
          <a:lstStyle/>
          <a:p>
            <a:r>
              <a:rPr lang="pt-BR" sz="2000" dirty="0"/>
              <a:t>O Cassandra </a:t>
            </a:r>
            <a:r>
              <a:rPr lang="pt-BR" sz="2000" dirty="0" err="1"/>
              <a:t>possuía</a:t>
            </a:r>
            <a:r>
              <a:rPr lang="pt-BR" sz="2000" dirty="0"/>
              <a:t> duas formar de manipular seus dados: </a:t>
            </a:r>
          </a:p>
          <a:p>
            <a:pPr lvl="1"/>
            <a:r>
              <a:rPr lang="pt-BR" sz="2000" dirty="0"/>
              <a:t>o antigo </a:t>
            </a:r>
            <a:r>
              <a:rPr lang="pt-BR" sz="2000" i="1" dirty="0" err="1"/>
              <a:t>Thrift</a:t>
            </a:r>
            <a:r>
              <a:rPr lang="pt-BR" sz="2000" dirty="0"/>
              <a:t>, que </a:t>
            </a:r>
            <a:r>
              <a:rPr lang="pt-BR" sz="2000" dirty="0" err="1"/>
              <a:t>voce</a:t>
            </a:r>
            <a:r>
              <a:rPr lang="pt-BR" sz="2000" dirty="0"/>
              <a:t>̂ podia utilizar com o comando </a:t>
            </a:r>
            <a:r>
              <a:rPr lang="pt-BR" sz="2000" dirty="0" err="1"/>
              <a:t>cassandra-cli</a:t>
            </a:r>
            <a:r>
              <a:rPr lang="pt-BR" sz="2000" dirty="0"/>
              <a:t> , que foi removido a partir do Cassandra 2.2; </a:t>
            </a:r>
          </a:p>
          <a:p>
            <a:pPr lvl="1"/>
            <a:r>
              <a:rPr lang="pt-BR" sz="2000" dirty="0"/>
              <a:t>o novo </a:t>
            </a:r>
            <a:r>
              <a:rPr lang="pt-BR" sz="2000" i="1" dirty="0"/>
              <a:t>Cassandra Query </a:t>
            </a:r>
            <a:r>
              <a:rPr lang="pt-BR" sz="2000" i="1" dirty="0" err="1"/>
              <a:t>Language</a:t>
            </a:r>
            <a:r>
              <a:rPr lang="pt-BR" sz="2000" i="1" dirty="0"/>
              <a:t> (CQL)</a:t>
            </a:r>
            <a:r>
              <a:rPr lang="pt-BR" sz="2000" dirty="0"/>
              <a:t>, que pode ser usado pelo comando </a:t>
            </a:r>
            <a:r>
              <a:rPr lang="pt-BR" sz="2000" dirty="0" err="1"/>
              <a:t>cqlsh</a:t>
            </a:r>
            <a:r>
              <a:rPr lang="pt-BR" sz="2000" dirty="0"/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1620396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4B0410-B4A7-F04E-857E-77917873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Comandos rotineiros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E2EF4D-FBE3-E847-8A29-9DD4064ED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237067"/>
            <a:ext cx="7485638" cy="6417733"/>
          </a:xfrm>
        </p:spPr>
        <p:txBody>
          <a:bodyPr anchor="ctr">
            <a:normAutofit/>
          </a:bodyPr>
          <a:lstStyle/>
          <a:p>
            <a:r>
              <a:rPr lang="pt-BR" dirty="0"/>
              <a:t>Listar os </a:t>
            </a:r>
            <a:r>
              <a:rPr lang="pt-BR" dirty="0" err="1"/>
              <a:t>keyspaces</a:t>
            </a:r>
            <a:r>
              <a:rPr lang="pt-BR" dirty="0"/>
              <a:t> utilizando o comando </a:t>
            </a:r>
          </a:p>
          <a:p>
            <a:pPr marL="0" indent="0">
              <a:buNone/>
            </a:pPr>
            <a:r>
              <a:rPr lang="pt-BR" sz="2400" dirty="0">
                <a:latin typeface="Courier" pitchFamily="2" charset="0"/>
              </a:rPr>
              <a:t>   </a:t>
            </a:r>
            <a:r>
              <a:rPr lang="pt-BR" sz="2000" dirty="0">
                <a:latin typeface="Courier" pitchFamily="2" charset="0"/>
              </a:rPr>
              <a:t>DESCRIBE KEYSPACES </a:t>
            </a:r>
          </a:p>
          <a:p>
            <a:r>
              <a:rPr lang="pt-BR" dirty="0"/>
              <a:t>Para criar um novo </a:t>
            </a:r>
            <a:r>
              <a:rPr lang="pt-BR" dirty="0" err="1"/>
              <a:t>keyspace</a:t>
            </a:r>
            <a:r>
              <a:rPr lang="pt-BR" dirty="0"/>
              <a:t>, é </a:t>
            </a:r>
            <a:r>
              <a:rPr lang="pt-BR" dirty="0" err="1"/>
              <a:t>possível</a:t>
            </a:r>
            <a:r>
              <a:rPr lang="pt-BR" dirty="0"/>
              <a:t> usar o comando </a:t>
            </a:r>
          </a:p>
          <a:p>
            <a:pPr marL="592138" indent="0">
              <a:buNone/>
            </a:pPr>
            <a:r>
              <a:rPr lang="pt-BR" sz="2000" dirty="0">
                <a:latin typeface="Courier" pitchFamily="2" charset="0"/>
              </a:rPr>
              <a:t>CREATE KEYSPACE [nome] WITH REPLICATION = [</a:t>
            </a:r>
            <a:r>
              <a:rPr lang="pt-BR" sz="2000" dirty="0" err="1">
                <a:latin typeface="Courier" pitchFamily="2" charset="0"/>
              </a:rPr>
              <a:t>estratégia</a:t>
            </a:r>
            <a:r>
              <a:rPr lang="pt-BR" sz="2000" dirty="0">
                <a:latin typeface="Courier" pitchFamily="2" charset="0"/>
              </a:rPr>
              <a:t> de </a:t>
            </a:r>
            <a:r>
              <a:rPr lang="pt-BR" sz="2000" dirty="0" err="1">
                <a:latin typeface="Courier" pitchFamily="2" charset="0"/>
              </a:rPr>
              <a:t>replicação</a:t>
            </a:r>
            <a:r>
              <a:rPr lang="pt-BR" sz="2000" dirty="0">
                <a:latin typeface="Courier" pitchFamily="2" charset="0"/>
              </a:rPr>
              <a:t>] </a:t>
            </a:r>
          </a:p>
          <a:p>
            <a:r>
              <a:rPr lang="pt-BR" dirty="0" err="1"/>
              <a:t>Estratégia</a:t>
            </a:r>
            <a:r>
              <a:rPr lang="pt-BR" dirty="0"/>
              <a:t> de </a:t>
            </a:r>
            <a:r>
              <a:rPr lang="pt-BR" dirty="0" err="1"/>
              <a:t>replicação</a:t>
            </a:r>
            <a:endParaRPr lang="pt-BR" dirty="0"/>
          </a:p>
          <a:p>
            <a:pPr lvl="1"/>
            <a:r>
              <a:rPr lang="pt-BR" i="1" dirty="0" err="1"/>
              <a:t>SimpleStrategy</a:t>
            </a:r>
            <a:r>
              <a:rPr lang="pt-BR" i="1" dirty="0"/>
              <a:t>: </a:t>
            </a:r>
            <a:r>
              <a:rPr lang="pt-BR" dirty="0"/>
              <a:t>mais usual, replica os dados nos </a:t>
            </a:r>
            <a:r>
              <a:rPr lang="pt-BR" dirty="0" err="1"/>
              <a:t>próximos</a:t>
            </a:r>
            <a:r>
              <a:rPr lang="pt-BR" dirty="0"/>
              <a:t> servidores sem levar em conta a topologia da rede)</a:t>
            </a:r>
          </a:p>
          <a:p>
            <a:pPr lvl="1"/>
            <a:r>
              <a:rPr lang="pt-BR" i="1" dirty="0" err="1"/>
              <a:t>NetworkTopologyStrategy</a:t>
            </a:r>
            <a:r>
              <a:rPr lang="pt-BR" i="1" dirty="0"/>
              <a:t>: </a:t>
            </a:r>
            <a:r>
              <a:rPr lang="pt-BR" dirty="0"/>
              <a:t>muito mais complexo, pois permite configurar </a:t>
            </a:r>
            <a:r>
              <a:rPr lang="pt-BR" dirty="0" err="1"/>
              <a:t>réplicas</a:t>
            </a:r>
            <a:r>
              <a:rPr lang="pt-BR" dirty="0"/>
              <a:t> por Rack, Data Center etc. É </a:t>
            </a:r>
            <a:r>
              <a:rPr lang="pt-BR" sz="2800" b="1" dirty="0" err="1"/>
              <a:t>indispensável</a:t>
            </a:r>
            <a:r>
              <a:rPr lang="pt-BR" sz="2800" dirty="0"/>
              <a:t> </a:t>
            </a:r>
            <a:r>
              <a:rPr lang="pt-BR" dirty="0"/>
              <a:t>para assegurar</a:t>
            </a:r>
            <a:r>
              <a:rPr lang="pt-BR" sz="2000" dirty="0"/>
              <a:t> </a:t>
            </a:r>
            <a:r>
              <a:rPr lang="pt-BR" dirty="0"/>
              <a:t>durabilidade e alta disponibilidade de verdade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4950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EDE4BE-3614-AE48-9E2C-47C26454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Criando um keyspace ligado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3CE637-A1CA-4D47-BF6F-D78B76660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>
                <a:latin typeface="Courier" pitchFamily="2" charset="0"/>
              </a:rPr>
              <a:t>CREATE KEYSPACE ligado WITH replication = {'class': 'SimpleStrategy', 'replication_factor': '3’}; </a:t>
            </a:r>
          </a:p>
          <a:p>
            <a:pPr marL="0" indent="0">
              <a:buNone/>
            </a:pPr>
            <a:endParaRPr lang="pt-BR" sz="2000"/>
          </a:p>
          <a:p>
            <a:r>
              <a:rPr lang="pt-BR" sz="2000"/>
              <a:t>Agora usando o keyspace ligado, vamos criar uma tabela musicas:</a:t>
            </a:r>
          </a:p>
          <a:p>
            <a:pPr marL="0" indent="0">
              <a:buNone/>
            </a:pPr>
            <a:r>
              <a:rPr lang="pt-BR" sz="2000">
                <a:latin typeface="Courier" pitchFamily="2" charset="0"/>
              </a:rPr>
              <a:t>cqlsh&gt; use ligado; </a:t>
            </a:r>
          </a:p>
          <a:p>
            <a:pPr marL="0" indent="0">
              <a:buNone/>
            </a:pPr>
            <a:r>
              <a:rPr lang="pt-BR" sz="2000">
                <a:latin typeface="Courier" pitchFamily="2" charset="0"/>
              </a:rPr>
              <a:t>cqlsh:ligado&gt; </a:t>
            </a:r>
            <a:endParaRPr lang="pt-BR" sz="2000"/>
          </a:p>
          <a:p>
            <a:pPr marL="0" indent="0">
              <a:buNone/>
            </a:pPr>
            <a:r>
              <a:rPr lang="pt-BR" sz="2000">
                <a:latin typeface="Courier" pitchFamily="2" charset="0"/>
              </a:rPr>
              <a:t>cqlsh:ligado&gt; CREATE TABLE musicas ( </a:t>
            </a:r>
          </a:p>
          <a:p>
            <a:pPr marL="0" indent="0">
              <a:buNone/>
            </a:pPr>
            <a:r>
              <a:rPr lang="pt-BR" sz="2000">
                <a:latin typeface="Courier" pitchFamily="2" charset="0"/>
              </a:rPr>
              <a:t>  id uuid PRIMARY KEY,</a:t>
            </a:r>
          </a:p>
          <a:p>
            <a:pPr marL="0" indent="0">
              <a:buNone/>
            </a:pPr>
            <a:r>
              <a:rPr lang="pt-BR" sz="2000"/>
              <a:t>      </a:t>
            </a:r>
            <a:r>
              <a:rPr lang="pt-BR" sz="2000">
                <a:latin typeface="Courier" pitchFamily="2" charset="0"/>
              </a:rPr>
              <a:t>nome text,</a:t>
            </a:r>
          </a:p>
          <a:p>
            <a:pPr marL="0" indent="0">
              <a:buNone/>
            </a:pPr>
            <a:r>
              <a:rPr lang="pt-BR" sz="2000">
                <a:latin typeface="Courier" pitchFamily="2" charset="0"/>
              </a:rPr>
              <a:t>  album text,</a:t>
            </a:r>
          </a:p>
          <a:p>
            <a:pPr marL="0" indent="0">
              <a:buNone/>
            </a:pPr>
            <a:r>
              <a:rPr lang="pt-BR" sz="2000">
                <a:latin typeface="Courier" pitchFamily="2" charset="0"/>
              </a:rPr>
              <a:t>  artista text</a:t>
            </a:r>
          </a:p>
          <a:p>
            <a:pPr marL="0" indent="0">
              <a:buNone/>
            </a:pPr>
            <a:r>
              <a:rPr lang="pt-BR" sz="200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pt-BR" sz="2000"/>
          </a:p>
          <a:p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15762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AC02F3-B514-4544-9D8E-C1BACAA61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1" dirty="0">
                <a:solidFill>
                  <a:srgbClr val="FFFFFF"/>
                </a:solidFill>
              </a:rPr>
              <a:t>Column Store vs Row Store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28CA0589-EE96-6240-8034-F99EB31DD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92" y="2426818"/>
            <a:ext cx="4787867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Gráfico&#10;&#10;Descrição gerada automaticamente">
            <a:extLst>
              <a:ext uri="{FF2B5EF4-FFF2-40B4-BE49-F238E27FC236}">
                <a16:creationId xmlns:a16="http://schemas.microsoft.com/office/drawing/2014/main" id="{3A68A206-5007-E142-A5E8-AF87F1C59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929" y="2426818"/>
            <a:ext cx="485220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12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FE4C1B-F337-C34B-984A-4407CC85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Manipulando registros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021D59-BCC6-7A44-859C-3A4A550A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949" y="471710"/>
            <a:ext cx="7536438" cy="61983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900" dirty="0" err="1">
                <a:latin typeface="Courier" pitchFamily="2" charset="0"/>
              </a:rPr>
              <a:t>cqlsh:ligado</a:t>
            </a:r>
            <a:r>
              <a:rPr lang="pt-BR" sz="1900" dirty="0">
                <a:latin typeface="Courier" pitchFamily="2" charset="0"/>
              </a:rPr>
              <a:t>&gt; </a:t>
            </a:r>
          </a:p>
          <a:p>
            <a:pPr marL="0" indent="0">
              <a:buNone/>
            </a:pPr>
            <a:r>
              <a:rPr lang="pt-BR" sz="1900" dirty="0">
                <a:latin typeface="Courier" pitchFamily="2" charset="0"/>
              </a:rPr>
              <a:t>INSERT INTO musicas (id, nome, </a:t>
            </a:r>
            <a:r>
              <a:rPr lang="pt-BR" sz="1900" dirty="0" err="1">
                <a:latin typeface="Courier" pitchFamily="2" charset="0"/>
              </a:rPr>
              <a:t>album</a:t>
            </a:r>
            <a:r>
              <a:rPr lang="pt-BR" sz="1900" dirty="0">
                <a:latin typeface="Courier" pitchFamily="2" charset="0"/>
              </a:rPr>
              <a:t>, artista)</a:t>
            </a:r>
          </a:p>
          <a:p>
            <a:pPr marL="0" indent="0">
              <a:buNone/>
            </a:pPr>
            <a:r>
              <a:rPr lang="pt-BR" sz="1900" dirty="0">
                <a:latin typeface="Courier" pitchFamily="2" charset="0"/>
              </a:rPr>
              <a:t>VALUES (a70ca7ff-6d57-4f89-be89-08421c432bb7, 'Help', 'Help', 'Beatles’ );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900" dirty="0" err="1">
                <a:latin typeface="Courier" pitchFamily="2" charset="0"/>
              </a:rPr>
              <a:t>cqlsh:ligado</a:t>
            </a:r>
            <a:r>
              <a:rPr lang="pt-BR" sz="1900" dirty="0">
                <a:latin typeface="Courier" pitchFamily="2" charset="0"/>
              </a:rPr>
              <a:t>&gt; SELECT * FROM musicas; 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900" dirty="0" err="1">
                <a:latin typeface="Courier" pitchFamily="2" charset="0"/>
              </a:rPr>
              <a:t>cqlsh:ligado</a:t>
            </a:r>
            <a:r>
              <a:rPr lang="pt-BR" sz="1900" dirty="0">
                <a:latin typeface="Courier" pitchFamily="2" charset="0"/>
              </a:rPr>
              <a:t>&gt; </a:t>
            </a:r>
          </a:p>
          <a:p>
            <a:pPr marL="0" indent="0">
              <a:buNone/>
            </a:pPr>
            <a:r>
              <a:rPr lang="pt-BR" sz="1900" dirty="0">
                <a:latin typeface="Courier" pitchFamily="2" charset="0"/>
              </a:rPr>
              <a:t>UPDATE musicas SET</a:t>
            </a:r>
          </a:p>
          <a:p>
            <a:pPr marL="0" indent="0">
              <a:buNone/>
            </a:pPr>
            <a:r>
              <a:rPr lang="pt-BR" sz="1900" dirty="0">
                <a:latin typeface="Courier" pitchFamily="2" charset="0"/>
              </a:rPr>
              <a:t>   nome=‘Help!’, </a:t>
            </a:r>
          </a:p>
          <a:p>
            <a:pPr marL="0" indent="0">
              <a:buNone/>
            </a:pPr>
            <a:r>
              <a:rPr lang="pt-BR" sz="1900" dirty="0">
                <a:latin typeface="Courier" pitchFamily="2" charset="0"/>
              </a:rPr>
              <a:t>   </a:t>
            </a:r>
            <a:r>
              <a:rPr lang="pt-BR" sz="1900" dirty="0" err="1">
                <a:latin typeface="Courier" pitchFamily="2" charset="0"/>
              </a:rPr>
              <a:t>album</a:t>
            </a:r>
            <a:r>
              <a:rPr lang="pt-BR" sz="1900" dirty="0">
                <a:latin typeface="Courier" pitchFamily="2" charset="0"/>
              </a:rPr>
              <a:t>=‘Help!’,</a:t>
            </a:r>
          </a:p>
          <a:p>
            <a:pPr marL="0" indent="0">
              <a:buNone/>
            </a:pPr>
            <a:r>
              <a:rPr lang="pt-BR" sz="1900" dirty="0">
                <a:latin typeface="Courier" pitchFamily="2" charset="0"/>
              </a:rPr>
              <a:t>WHERE id= a70ca7ff-6d57-4f89-be89-08421c432bb7;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900" dirty="0" err="1">
                <a:latin typeface="Courier" pitchFamily="2" charset="0"/>
              </a:rPr>
              <a:t>cqlsh:ligado</a:t>
            </a:r>
            <a:r>
              <a:rPr lang="pt-BR" sz="1900" dirty="0">
                <a:latin typeface="Courier" pitchFamily="2" charset="0"/>
              </a:rPr>
              <a:t>&gt; </a:t>
            </a:r>
          </a:p>
          <a:p>
            <a:pPr marL="0" indent="0">
              <a:buNone/>
            </a:pPr>
            <a:r>
              <a:rPr lang="pt-BR" sz="1900" dirty="0"/>
              <a:t>DELETE </a:t>
            </a:r>
            <a:r>
              <a:rPr lang="pt-BR" sz="1900" dirty="0" err="1"/>
              <a:t>from</a:t>
            </a:r>
            <a:r>
              <a:rPr lang="pt-BR" sz="1900" dirty="0"/>
              <a:t> musicas</a:t>
            </a:r>
          </a:p>
          <a:p>
            <a:pPr marL="0" indent="0">
              <a:buNone/>
            </a:pPr>
            <a:r>
              <a:rPr lang="pt-BR" sz="1900" dirty="0"/>
              <a:t>WHERE id = </a:t>
            </a:r>
            <a:r>
              <a:rPr lang="pt-BR" sz="1900" dirty="0">
                <a:latin typeface="Courier" pitchFamily="2" charset="0"/>
              </a:rPr>
              <a:t>a70ca7ff-6d57-4f89-be89-08421c432bb7;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110322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033A83-0995-BC49-85A2-97FF242C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Column Store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9D069E-1789-4545-A481-9B15B4484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6032182"/>
          </a:xfrm>
        </p:spPr>
        <p:txBody>
          <a:bodyPr anchor="ctr">
            <a:normAutofit/>
          </a:bodyPr>
          <a:lstStyle/>
          <a:p>
            <a:r>
              <a:rPr lang="pt-BR" dirty="0"/>
              <a:t>O registro passa a ser armazenado em colunas separadas. </a:t>
            </a:r>
          </a:p>
          <a:p>
            <a:r>
              <a:rPr lang="pt-BR" dirty="0"/>
              <a:t>Vantagens: compressão, materialização e bloco de iteração</a:t>
            </a:r>
          </a:p>
          <a:p>
            <a:r>
              <a:rPr lang="pt-BR" b="1" dirty="0">
                <a:solidFill>
                  <a:srgbClr val="C00000"/>
                </a:solidFill>
              </a:rPr>
              <a:t>Beneficiar a leitura dos dados, porém, compromete escrita em disco.</a:t>
            </a:r>
          </a:p>
        </p:txBody>
      </p:sp>
    </p:spTree>
    <p:extLst>
      <p:ext uri="{BB962C8B-B14F-4D97-AF65-F5344CB8AC3E}">
        <p14:creationId xmlns:p14="http://schemas.microsoft.com/office/powerpoint/2010/main" val="378900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033A83-0995-BC49-85A2-97FF242C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Compressão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9D069E-1789-4545-A481-9B15B4484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144379"/>
            <a:ext cx="6024654" cy="652788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pt-BR" dirty="0"/>
              <a:t>Num BD </a:t>
            </a:r>
            <a:r>
              <a:rPr lang="pt-BR" dirty="0" err="1"/>
              <a:t>Row</a:t>
            </a:r>
            <a:r>
              <a:rPr lang="pt-BR" dirty="0"/>
              <a:t> </a:t>
            </a:r>
            <a:r>
              <a:rPr lang="pt-BR" dirty="0" err="1"/>
              <a:t>Store</a:t>
            </a:r>
            <a:r>
              <a:rPr lang="pt-BR" dirty="0"/>
              <a:t>, cada linha tem tipos diferentes de dados, dificultado a compressão, em BD </a:t>
            </a:r>
            <a:r>
              <a:rPr lang="pt-BR" dirty="0" err="1"/>
              <a:t>Column</a:t>
            </a:r>
            <a:r>
              <a:rPr lang="pt-BR" dirty="0"/>
              <a:t> </a:t>
            </a:r>
            <a:r>
              <a:rPr lang="pt-BR" dirty="0" err="1"/>
              <a:t>Store</a:t>
            </a:r>
            <a:r>
              <a:rPr lang="pt-BR" dirty="0"/>
              <a:t> não </a:t>
            </a:r>
          </a:p>
          <a:p>
            <a:pPr>
              <a:lnSpc>
                <a:spcPct val="110000"/>
              </a:lnSpc>
            </a:pPr>
            <a:r>
              <a:rPr lang="pt-BR" dirty="0"/>
              <a:t>O nível de compressão alcançado em bancos orientados a colunas chega a ser de 60% a 70%  mais eficiente que nos bancos orientados a linhas.</a:t>
            </a:r>
          </a:p>
          <a:p>
            <a:pPr>
              <a:lnSpc>
                <a:spcPct val="110000"/>
              </a:lnSpc>
            </a:pPr>
            <a:r>
              <a:rPr lang="pt-BR" dirty="0"/>
              <a:t>A compressão de dados é um fator fundamental ao trabalhar com uma grande quantidade de dados devido à redução de espaço em disco e melhor desempenho</a:t>
            </a:r>
          </a:p>
        </p:txBody>
      </p:sp>
    </p:spTree>
    <p:extLst>
      <p:ext uri="{BB962C8B-B14F-4D97-AF65-F5344CB8AC3E}">
        <p14:creationId xmlns:p14="http://schemas.microsoft.com/office/powerpoint/2010/main" val="216454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033A83-0995-BC49-85A2-97FF242C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595878" cy="52578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Materialização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9D069E-1789-4545-A481-9B15B4484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927" y="0"/>
            <a:ext cx="7106652" cy="6857999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pt-BR" dirty="0"/>
              <a:t>Método para recuperar as informações armazenadas e as transforme novamente em </a:t>
            </a:r>
            <a:r>
              <a:rPr lang="pt-BR" dirty="0" err="1"/>
              <a:t>tuplas</a:t>
            </a:r>
            <a:r>
              <a:rPr lang="pt-BR" dirty="0"/>
              <a:t>.</a:t>
            </a:r>
          </a:p>
          <a:p>
            <a:pPr lvl="1">
              <a:lnSpc>
                <a:spcPct val="110000"/>
              </a:lnSpc>
            </a:pPr>
            <a:r>
              <a:rPr lang="pt-BR" b="1" dirty="0" err="1"/>
              <a:t>Early</a:t>
            </a:r>
            <a:r>
              <a:rPr lang="pt-BR" b="1" dirty="0"/>
              <a:t> </a:t>
            </a:r>
            <a:r>
              <a:rPr lang="pt-BR" b="1" dirty="0" err="1"/>
              <a:t>Materialization</a:t>
            </a:r>
            <a:r>
              <a:rPr lang="pt-BR" b="1" dirty="0"/>
              <a:t> (EM):</a:t>
            </a:r>
            <a:r>
              <a:rPr lang="pt-BR" dirty="0"/>
              <a:t> adicionar uma coluna a uma </a:t>
            </a:r>
            <a:r>
              <a:rPr lang="pt-BR" dirty="0" err="1"/>
              <a:t>tupla</a:t>
            </a:r>
            <a:r>
              <a:rPr lang="pt-BR" dirty="0"/>
              <a:t> intermediária de saída, se a coluna acessada for requerida depois por algum operador ou esteja incluída na saída da consulta. </a:t>
            </a:r>
            <a:r>
              <a:rPr lang="pt-BR" b="1" dirty="0"/>
              <a:t>É adotada por </a:t>
            </a:r>
            <a:r>
              <a:rPr lang="pt-BR" b="1" dirty="0" err="1"/>
              <a:t>SGBDRs</a:t>
            </a:r>
            <a:r>
              <a:rPr lang="pt-BR" b="1" dirty="0"/>
              <a:t>.</a:t>
            </a:r>
          </a:p>
          <a:p>
            <a:pPr lvl="1">
              <a:lnSpc>
                <a:spcPct val="110000"/>
              </a:lnSpc>
            </a:pPr>
            <a:r>
              <a:rPr lang="pt-BR" b="1" dirty="0"/>
              <a:t>Late </a:t>
            </a:r>
            <a:r>
              <a:rPr lang="pt-BR" b="1" dirty="0" err="1"/>
              <a:t>Materialization</a:t>
            </a:r>
            <a:r>
              <a:rPr lang="pt-BR" b="1" dirty="0"/>
              <a:t> (LM):</a:t>
            </a:r>
            <a:r>
              <a:rPr lang="pt-BR" dirty="0"/>
              <a:t> não adiciona a coluna quando é requerida. </a:t>
            </a:r>
          </a:p>
          <a:p>
            <a:pPr lvl="2">
              <a:lnSpc>
                <a:spcPct val="110000"/>
              </a:lnSpc>
            </a:pPr>
            <a:r>
              <a:rPr lang="pt-BR" dirty="0"/>
              <a:t>Testa todas as regras antes de adicionar os elementos à </a:t>
            </a:r>
            <a:r>
              <a:rPr lang="pt-BR" dirty="0" err="1"/>
              <a:t>tupla</a:t>
            </a:r>
            <a:r>
              <a:rPr lang="pt-BR" dirty="0"/>
              <a:t> de resposta. </a:t>
            </a:r>
            <a:r>
              <a:rPr lang="pt-BR" b="1" dirty="0"/>
              <a:t>Adotada por </a:t>
            </a:r>
            <a:r>
              <a:rPr lang="pt-BR" b="1" dirty="0" err="1"/>
              <a:t>BDs</a:t>
            </a:r>
            <a:r>
              <a:rPr lang="pt-BR" b="1" dirty="0"/>
              <a:t> colunares.</a:t>
            </a:r>
          </a:p>
          <a:p>
            <a:pPr lvl="2">
              <a:lnSpc>
                <a:spcPct val="110000"/>
              </a:lnSpc>
            </a:pPr>
            <a:r>
              <a:rPr lang="pt-BR" b="1" dirty="0"/>
              <a:t>Reconstrói </a:t>
            </a:r>
            <a:r>
              <a:rPr lang="pt-BR" b="1" dirty="0" err="1"/>
              <a:t>tuplas</a:t>
            </a:r>
            <a:r>
              <a:rPr lang="pt-BR" b="1" dirty="0"/>
              <a:t> com mais eficiência</a:t>
            </a:r>
          </a:p>
        </p:txBody>
      </p:sp>
    </p:spTree>
    <p:extLst>
      <p:ext uri="{BB962C8B-B14F-4D97-AF65-F5344CB8AC3E}">
        <p14:creationId xmlns:p14="http://schemas.microsoft.com/office/powerpoint/2010/main" val="204020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AC02F3-B514-4544-9D8E-C1BACAA61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6273549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1" dirty="0" err="1">
                <a:solidFill>
                  <a:srgbClr val="FFFFFF"/>
                </a:solidFill>
              </a:rPr>
              <a:t>Abordagens</a:t>
            </a:r>
            <a:r>
              <a:rPr lang="en-US" sz="5400" b="1" i="1" dirty="0">
                <a:solidFill>
                  <a:srgbClr val="FFFFFF"/>
                </a:solidFill>
              </a:rPr>
              <a:t> EM e LM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Texto&#10;&#10;Descrição gerada automaticamente com confiança média">
            <a:extLst>
              <a:ext uri="{FF2B5EF4-FFF2-40B4-BE49-F238E27FC236}">
                <a16:creationId xmlns:a16="http://schemas.microsoft.com/office/drawing/2014/main" id="{069EB7F1-E4B1-AA46-A3CD-33C9048BA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0"/>
            <a:ext cx="5372100" cy="2768600"/>
          </a:xfrm>
          <a:prstGeom prst="rect">
            <a:avLst/>
          </a:prstGeom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18E0A197-130E-D14B-8B7C-FE098C219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839572"/>
            <a:ext cx="6529135" cy="3738054"/>
          </a:xfrm>
          <a:prstGeom prst="rect">
            <a:avLst/>
          </a:prstGeom>
        </p:spPr>
      </p:pic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7B74225B-06E1-674D-910B-B83B8AEC7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900" y="2824373"/>
            <a:ext cx="5160808" cy="381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7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033A83-0995-BC49-85A2-97FF242C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595878" cy="52578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Iteração de Bloco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9D069E-1789-4545-A481-9B15B4484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0"/>
            <a:ext cx="6528816" cy="685800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pt-BR" dirty="0" err="1"/>
              <a:t>SGBDRs</a:t>
            </a:r>
            <a:r>
              <a:rPr lang="pt-BR" dirty="0"/>
              <a:t> consomem muito tempo para interpretar </a:t>
            </a:r>
            <a:r>
              <a:rPr lang="pt-BR" dirty="0" err="1"/>
              <a:t>tuplas</a:t>
            </a:r>
            <a:r>
              <a:rPr lang="pt-BR" dirty="0"/>
              <a:t> antes de fornecer o resultado de uma consulta porque as são percorridas e interpretadas uma-a-uma.</a:t>
            </a:r>
          </a:p>
          <a:p>
            <a:pPr>
              <a:lnSpc>
                <a:spcPct val="110000"/>
              </a:lnSpc>
            </a:pPr>
            <a:r>
              <a:rPr lang="pt-BR" dirty="0"/>
              <a:t>BD colunares armazenam os elementos de cada coluna de forma contígua, em um vetor. Dessa forma, o executor de consultas opera sobre o vetor uma vez só</a:t>
            </a:r>
          </a:p>
        </p:txBody>
      </p:sp>
    </p:spTree>
    <p:extLst>
      <p:ext uri="{BB962C8B-B14F-4D97-AF65-F5344CB8AC3E}">
        <p14:creationId xmlns:p14="http://schemas.microsoft.com/office/powerpoint/2010/main" val="213631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AC02F3-B514-4544-9D8E-C1BACAA61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1" dirty="0" err="1">
                <a:solidFill>
                  <a:srgbClr val="FFFFFF"/>
                </a:solidFill>
              </a:rPr>
              <a:t>Armazenamento</a:t>
            </a:r>
            <a:r>
              <a:rPr lang="en-US" sz="5400" b="1" i="1" dirty="0">
                <a:solidFill>
                  <a:srgbClr val="FFFFFF"/>
                </a:solidFill>
              </a:rPr>
              <a:t> de dados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AC023E5-5AF5-F94B-8188-DBAFEE2F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25" y="2277801"/>
            <a:ext cx="5587275" cy="4394461"/>
          </a:xfrm>
          <a:noFill/>
        </p:spPr>
        <p:txBody>
          <a:bodyPr anchor="ctr">
            <a:normAutofit/>
          </a:bodyPr>
          <a:lstStyle/>
          <a:p>
            <a:r>
              <a:rPr lang="pt-BR" dirty="0"/>
              <a:t>Inclui um ID virtual para identificar as colunas que pertencem a um registro específico</a:t>
            </a:r>
            <a:endParaRPr lang="pt-BR" b="1" dirty="0"/>
          </a:p>
        </p:txBody>
      </p:sp>
      <p:pic>
        <p:nvPicPr>
          <p:cNvPr id="4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0FC02854-2313-D64D-84BD-718E3F2A5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502" y="2596836"/>
            <a:ext cx="50419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31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1268</Words>
  <Application>Microsoft Macintosh PowerPoint</Application>
  <PresentationFormat>Widescreen</PresentationFormat>
  <Paragraphs>124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</vt:lpstr>
      <vt:lpstr>Tema do Office</vt:lpstr>
      <vt:lpstr>Banco de Dados II</vt:lpstr>
      <vt:lpstr>Bancos de Dados Colunares</vt:lpstr>
      <vt:lpstr>Column Store vs Row Store</vt:lpstr>
      <vt:lpstr>Column Store</vt:lpstr>
      <vt:lpstr>Compressão</vt:lpstr>
      <vt:lpstr>Materialização</vt:lpstr>
      <vt:lpstr>Abordagens EM e LM</vt:lpstr>
      <vt:lpstr>Iteração de Bloco</vt:lpstr>
      <vt:lpstr>Armazenamento de dados</vt:lpstr>
      <vt:lpstr>Aplicações</vt:lpstr>
      <vt:lpstr>Apresentação do PowerPoint</vt:lpstr>
      <vt:lpstr>Google BigTable</vt:lpstr>
      <vt:lpstr>Google BigTable</vt:lpstr>
      <vt:lpstr>Google BigTable</vt:lpstr>
      <vt:lpstr>Apresentação do PowerPoint</vt:lpstr>
      <vt:lpstr>Apresentação do PowerPoint</vt:lpstr>
      <vt:lpstr>Apresentação do PowerPoint</vt:lpstr>
      <vt:lpstr>Tabelas e Colunas</vt:lpstr>
      <vt:lpstr>Propriedades</vt:lpstr>
      <vt:lpstr>Apresentação do PowerPoint</vt:lpstr>
      <vt:lpstr>Clientes do Cassandra</vt:lpstr>
      <vt:lpstr>Tamanho de dados</vt:lpstr>
      <vt:lpstr>Instalação</vt:lpstr>
      <vt:lpstr>No Mac</vt:lpstr>
      <vt:lpstr>No Windows</vt:lpstr>
      <vt:lpstr>Criando Tabelas no Cassandra</vt:lpstr>
      <vt:lpstr>Vamos trabalhar!</vt:lpstr>
      <vt:lpstr>Comandos rotineiros</vt:lpstr>
      <vt:lpstr>Criando um keyspace ligado</vt:lpstr>
      <vt:lpstr>Manipulando registros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II</dc:title>
  <dc:creator>RAFAEL ELIAS DE LIMA ESCALFONI</dc:creator>
  <cp:lastModifiedBy>RAFAEL ELIAS DE LIMA ESCALFONI</cp:lastModifiedBy>
  <cp:revision>1</cp:revision>
  <dcterms:created xsi:type="dcterms:W3CDTF">2021-03-18T17:11:21Z</dcterms:created>
  <dcterms:modified xsi:type="dcterms:W3CDTF">2022-01-28T21:19:36Z</dcterms:modified>
</cp:coreProperties>
</file>