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9596C-A7FB-BC44-92D1-9AC4016DB093}" v="17" dt="2022-06-01T14:14:49.897"/>
    <p1510:client id="{5901D620-F7E8-5740-B86D-42FF2280997C}" v="40" dt="2022-06-01T14:38:34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5"/>
  </p:normalViewPr>
  <p:slideViewPr>
    <p:cSldViewPr snapToGrid="0" snapToObjects="1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5901D620-F7E8-5740-B86D-42FF2280997C}"/>
    <pc:docChg chg="custSel addSld delSld modSld">
      <pc:chgData name="RAFAEL ELIAS DE LIMA ESCALFONI" userId="77e1fd9a-a5e0-466f-b856-a830925030ce" providerId="ADAL" clId="{5901D620-F7E8-5740-B86D-42FF2280997C}" dt="2022-06-01T14:39:38.912" v="869" actId="20577"/>
      <pc:docMkLst>
        <pc:docMk/>
      </pc:docMkLst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822750607" sldId="257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737457015" sldId="258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517864307" sldId="259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089066137" sldId="260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502970755" sldId="261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1121733740" sldId="262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1294547158" sldId="263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1089072512" sldId="264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3929994433" sldId="265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204249253" sldId="266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022198993" sldId="267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591152031" sldId="268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434543081" sldId="269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3573848682" sldId="270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293838729" sldId="271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954002704" sldId="272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967992221" sldId="273"/>
        </pc:sldMkLst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235388771" sldId="275"/>
        </pc:sldMkLst>
      </pc:sldChg>
      <pc:sldChg chg="addSp delSp modSp new mod setBg setClrOvrMap">
        <pc:chgData name="RAFAEL ELIAS DE LIMA ESCALFONI" userId="77e1fd9a-a5e0-466f-b856-a830925030ce" providerId="ADAL" clId="{5901D620-F7E8-5740-B86D-42FF2280997C}" dt="2022-06-01T14:25:23.114" v="166"/>
        <pc:sldMkLst>
          <pc:docMk/>
          <pc:sldMk cId="3954731156" sldId="275"/>
        </pc:sldMkLst>
        <pc:spChg chg="mod">
          <ac:chgData name="RAFAEL ELIAS DE LIMA ESCALFONI" userId="77e1fd9a-a5e0-466f-b856-a830925030ce" providerId="ADAL" clId="{5901D620-F7E8-5740-B86D-42FF2280997C}" dt="2022-06-01T14:23:32.690" v="17"/>
          <ac:spMkLst>
            <pc:docMk/>
            <pc:sldMk cId="3954731156" sldId="275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25:10.379" v="161" actId="20577"/>
          <ac:spMkLst>
            <pc:docMk/>
            <pc:sldMk cId="3954731156" sldId="275"/>
            <ac:spMk id="3" creationId="{31637731-687E-F347-9DBE-C33893E2B310}"/>
          </ac:spMkLst>
        </pc:spChg>
        <pc:spChg chg="add">
          <ac:chgData name="RAFAEL ELIAS DE LIMA ESCALFONI" userId="77e1fd9a-a5e0-466f-b856-a830925030ce" providerId="ADAL" clId="{5901D620-F7E8-5740-B86D-42FF2280997C}" dt="2022-06-01T14:22:06.725" v="2" actId="26606"/>
          <ac:spMkLst>
            <pc:docMk/>
            <pc:sldMk cId="3954731156" sldId="275"/>
            <ac:spMk id="8" creationId="{A4E9F8B3-8282-4A93-BBF8-3342538A70FB}"/>
          </ac:spMkLst>
        </pc:spChg>
        <pc:picChg chg="add del mod">
          <ac:chgData name="RAFAEL ELIAS DE LIMA ESCALFONI" userId="77e1fd9a-a5e0-466f-b856-a830925030ce" providerId="ADAL" clId="{5901D620-F7E8-5740-B86D-42FF2280997C}" dt="2022-06-01T14:25:23.114" v="166"/>
          <ac:picMkLst>
            <pc:docMk/>
            <pc:sldMk cId="3954731156" sldId="275"/>
            <ac:picMk id="4" creationId="{2849EBAC-592C-BC47-B1E6-F268C0D9A166}"/>
          </ac:picMkLst>
        </pc:picChg>
        <pc:cxnChg chg="add">
          <ac:chgData name="RAFAEL ELIAS DE LIMA ESCALFONI" userId="77e1fd9a-a5e0-466f-b856-a830925030ce" providerId="ADAL" clId="{5901D620-F7E8-5740-B86D-42FF2280997C}" dt="2022-06-01T14:22:06.725" v="2" actId="26606"/>
          <ac:cxnSpMkLst>
            <pc:docMk/>
            <pc:sldMk cId="3954731156" sldId="275"/>
            <ac:cxnSpMk id="10" creationId="{58EFA797-975B-41D8-BC96-56CDC2CFA3E4}"/>
          </ac:cxnSpMkLst>
        </pc:cxnChg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291242644" sldId="276"/>
        </pc:sldMkLst>
      </pc:sldChg>
      <pc:sldChg chg="modSp add mod">
        <pc:chgData name="RAFAEL ELIAS DE LIMA ESCALFONI" userId="77e1fd9a-a5e0-466f-b856-a830925030ce" providerId="ADAL" clId="{5901D620-F7E8-5740-B86D-42FF2280997C}" dt="2022-06-01T14:28:23.395" v="289" actId="20577"/>
        <pc:sldMkLst>
          <pc:docMk/>
          <pc:sldMk cId="2341511007" sldId="276"/>
        </pc:sldMkLst>
        <pc:spChg chg="mod">
          <ac:chgData name="RAFAEL ELIAS DE LIMA ESCALFONI" userId="77e1fd9a-a5e0-466f-b856-a830925030ce" providerId="ADAL" clId="{5901D620-F7E8-5740-B86D-42FF2280997C}" dt="2022-06-01T14:25:40.691" v="177" actId="20577"/>
          <ac:spMkLst>
            <pc:docMk/>
            <pc:sldMk cId="2341511007" sldId="276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28:23.395" v="289" actId="20577"/>
          <ac:spMkLst>
            <pc:docMk/>
            <pc:sldMk cId="2341511007" sldId="276"/>
            <ac:spMk id="3" creationId="{31637731-687E-F347-9DBE-C33893E2B310}"/>
          </ac:spMkLst>
        </pc:spChg>
      </pc:sldChg>
      <pc:sldChg chg="addSp delSp add del setBg delDesignElem">
        <pc:chgData name="RAFAEL ELIAS DE LIMA ESCALFONI" userId="77e1fd9a-a5e0-466f-b856-a830925030ce" providerId="ADAL" clId="{5901D620-F7E8-5740-B86D-42FF2280997C}" dt="2022-06-01T14:25:31.070" v="169"/>
        <pc:sldMkLst>
          <pc:docMk/>
          <pc:sldMk cId="2820681064" sldId="276"/>
        </pc:sldMkLst>
        <pc:spChg chg="add del">
          <ac:chgData name="RAFAEL ELIAS DE LIMA ESCALFONI" userId="77e1fd9a-a5e0-466f-b856-a830925030ce" providerId="ADAL" clId="{5901D620-F7E8-5740-B86D-42FF2280997C}" dt="2022-06-01T14:25:31.070" v="169"/>
          <ac:spMkLst>
            <pc:docMk/>
            <pc:sldMk cId="2820681064" sldId="276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25:31.070" v="169"/>
          <ac:cxnSpMkLst>
            <pc:docMk/>
            <pc:sldMk cId="2820681064" sldId="276"/>
            <ac:cxnSpMk id="10" creationId="{58EFA797-975B-41D8-BC96-56CDC2CFA3E4}"/>
          </ac:cxnSpMkLst>
        </pc:cxnChg>
      </pc:sldChg>
      <pc:sldChg chg="addSp delSp add del setBg delDesignElem">
        <pc:chgData name="RAFAEL ELIAS DE LIMA ESCALFONI" userId="77e1fd9a-a5e0-466f-b856-a830925030ce" providerId="ADAL" clId="{5901D620-F7E8-5740-B86D-42FF2280997C}" dt="2022-06-01T14:25:16.804" v="164"/>
        <pc:sldMkLst>
          <pc:docMk/>
          <pc:sldMk cId="2894160125" sldId="276"/>
        </pc:sldMkLst>
        <pc:spChg chg="add del">
          <ac:chgData name="RAFAEL ELIAS DE LIMA ESCALFONI" userId="77e1fd9a-a5e0-466f-b856-a830925030ce" providerId="ADAL" clId="{5901D620-F7E8-5740-B86D-42FF2280997C}" dt="2022-06-01T14:25:16.804" v="164"/>
          <ac:spMkLst>
            <pc:docMk/>
            <pc:sldMk cId="2894160125" sldId="276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25:16.804" v="164"/>
          <ac:cxnSpMkLst>
            <pc:docMk/>
            <pc:sldMk cId="2894160125" sldId="276"/>
            <ac:cxnSpMk id="10" creationId="{58EFA797-975B-41D8-BC96-56CDC2CFA3E4}"/>
          </ac:cxnSpMkLst>
        </pc:cxnChg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697895892" sldId="277"/>
        </pc:sldMkLst>
      </pc:sldChg>
      <pc:sldChg chg="addSp delSp add del setBg delDesignElem">
        <pc:chgData name="RAFAEL ELIAS DE LIMA ESCALFONI" userId="77e1fd9a-a5e0-466f-b856-a830925030ce" providerId="ADAL" clId="{5901D620-F7E8-5740-B86D-42FF2280997C}" dt="2022-06-01T14:28:29.699" v="292"/>
        <pc:sldMkLst>
          <pc:docMk/>
          <pc:sldMk cId="2428435346" sldId="277"/>
        </pc:sldMkLst>
        <pc:spChg chg="add del">
          <ac:chgData name="RAFAEL ELIAS DE LIMA ESCALFONI" userId="77e1fd9a-a5e0-466f-b856-a830925030ce" providerId="ADAL" clId="{5901D620-F7E8-5740-B86D-42FF2280997C}" dt="2022-06-01T14:28:29.699" v="292"/>
          <ac:spMkLst>
            <pc:docMk/>
            <pc:sldMk cId="2428435346" sldId="277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28:29.699" v="292"/>
          <ac:cxnSpMkLst>
            <pc:docMk/>
            <pc:sldMk cId="2428435346" sldId="277"/>
            <ac:cxnSpMk id="10" creationId="{58EFA797-975B-41D8-BC96-56CDC2CFA3E4}"/>
          </ac:cxnSpMkLst>
        </pc:cxnChg>
      </pc:sldChg>
      <pc:sldChg chg="modSp add mod">
        <pc:chgData name="RAFAEL ELIAS DE LIMA ESCALFONI" userId="77e1fd9a-a5e0-466f-b856-a830925030ce" providerId="ADAL" clId="{5901D620-F7E8-5740-B86D-42FF2280997C}" dt="2022-06-01T14:29:37.394" v="354" actId="20577"/>
        <pc:sldMkLst>
          <pc:docMk/>
          <pc:sldMk cId="3000854911" sldId="277"/>
        </pc:sldMkLst>
        <pc:spChg chg="mod">
          <ac:chgData name="RAFAEL ELIAS DE LIMA ESCALFONI" userId="77e1fd9a-a5e0-466f-b856-a830925030ce" providerId="ADAL" clId="{5901D620-F7E8-5740-B86D-42FF2280997C}" dt="2022-06-01T14:28:39.185" v="302" actId="6549"/>
          <ac:spMkLst>
            <pc:docMk/>
            <pc:sldMk cId="3000854911" sldId="277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29:37.394" v="354" actId="20577"/>
          <ac:spMkLst>
            <pc:docMk/>
            <pc:sldMk cId="3000854911" sldId="277"/>
            <ac:spMk id="3" creationId="{31637731-687E-F347-9DBE-C33893E2B310}"/>
          </ac:spMkLst>
        </pc:spChg>
      </pc:sldChg>
      <pc:sldChg chg="del">
        <pc:chgData name="RAFAEL ELIAS DE LIMA ESCALFONI" userId="77e1fd9a-a5e0-466f-b856-a830925030ce" providerId="ADAL" clId="{5901D620-F7E8-5740-B86D-42FF2280997C}" dt="2022-06-01T14:21:52.173" v="0" actId="2696"/>
        <pc:sldMkLst>
          <pc:docMk/>
          <pc:sldMk cId="1313984447" sldId="278"/>
        </pc:sldMkLst>
      </pc:sldChg>
      <pc:sldChg chg="addSp delSp add del setBg delDesignElem">
        <pc:chgData name="RAFAEL ELIAS DE LIMA ESCALFONI" userId="77e1fd9a-a5e0-466f-b856-a830925030ce" providerId="ADAL" clId="{5901D620-F7E8-5740-B86D-42FF2280997C}" dt="2022-06-01T14:29:48.874" v="357"/>
        <pc:sldMkLst>
          <pc:docMk/>
          <pc:sldMk cId="1853587904" sldId="278"/>
        </pc:sldMkLst>
        <pc:spChg chg="add del">
          <ac:chgData name="RAFAEL ELIAS DE LIMA ESCALFONI" userId="77e1fd9a-a5e0-466f-b856-a830925030ce" providerId="ADAL" clId="{5901D620-F7E8-5740-B86D-42FF2280997C}" dt="2022-06-01T14:29:48.874" v="357"/>
          <ac:spMkLst>
            <pc:docMk/>
            <pc:sldMk cId="1853587904" sldId="278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29:48.874" v="357"/>
          <ac:cxnSpMkLst>
            <pc:docMk/>
            <pc:sldMk cId="1853587904" sldId="278"/>
            <ac:cxnSpMk id="10" creationId="{58EFA797-975B-41D8-BC96-56CDC2CFA3E4}"/>
          </ac:cxnSpMkLst>
        </pc:cxnChg>
      </pc:sldChg>
      <pc:sldChg chg="modSp add mod">
        <pc:chgData name="RAFAEL ELIAS DE LIMA ESCALFONI" userId="77e1fd9a-a5e0-466f-b856-a830925030ce" providerId="ADAL" clId="{5901D620-F7E8-5740-B86D-42FF2280997C}" dt="2022-06-01T14:31:16.048" v="420" actId="20577"/>
        <pc:sldMkLst>
          <pc:docMk/>
          <pc:sldMk cId="3560616820" sldId="278"/>
        </pc:sldMkLst>
        <pc:spChg chg="mod">
          <ac:chgData name="RAFAEL ELIAS DE LIMA ESCALFONI" userId="77e1fd9a-a5e0-466f-b856-a830925030ce" providerId="ADAL" clId="{5901D620-F7E8-5740-B86D-42FF2280997C}" dt="2022-06-01T14:30:00.394" v="366" actId="20577"/>
          <ac:spMkLst>
            <pc:docMk/>
            <pc:sldMk cId="3560616820" sldId="278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1:16.048" v="420" actId="20577"/>
          <ac:spMkLst>
            <pc:docMk/>
            <pc:sldMk cId="3560616820" sldId="278"/>
            <ac:spMk id="3" creationId="{31637731-687E-F347-9DBE-C33893E2B310}"/>
          </ac:spMkLst>
        </pc:spChg>
      </pc:sldChg>
      <pc:sldChg chg="addSp delSp add del setBg delDesignElem">
        <pc:chgData name="RAFAEL ELIAS DE LIMA ESCALFONI" userId="77e1fd9a-a5e0-466f-b856-a830925030ce" providerId="ADAL" clId="{5901D620-F7E8-5740-B86D-42FF2280997C}" dt="2022-06-01T14:31:34.559" v="423"/>
        <pc:sldMkLst>
          <pc:docMk/>
          <pc:sldMk cId="2689496551" sldId="279"/>
        </pc:sldMkLst>
        <pc:spChg chg="add del">
          <ac:chgData name="RAFAEL ELIAS DE LIMA ESCALFONI" userId="77e1fd9a-a5e0-466f-b856-a830925030ce" providerId="ADAL" clId="{5901D620-F7E8-5740-B86D-42FF2280997C}" dt="2022-06-01T14:31:34.559" v="423"/>
          <ac:spMkLst>
            <pc:docMk/>
            <pc:sldMk cId="2689496551" sldId="279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31:34.559" v="423"/>
          <ac:cxnSpMkLst>
            <pc:docMk/>
            <pc:sldMk cId="2689496551" sldId="279"/>
            <ac:cxnSpMk id="10" creationId="{58EFA797-975B-41D8-BC96-56CDC2CFA3E4}"/>
          </ac:cxnSpMkLst>
        </pc:cxnChg>
      </pc:sldChg>
      <pc:sldChg chg="modSp add mod">
        <pc:chgData name="RAFAEL ELIAS DE LIMA ESCALFONI" userId="77e1fd9a-a5e0-466f-b856-a830925030ce" providerId="ADAL" clId="{5901D620-F7E8-5740-B86D-42FF2280997C}" dt="2022-06-01T14:32:41.370" v="492" actId="20577"/>
        <pc:sldMkLst>
          <pc:docMk/>
          <pc:sldMk cId="3097829381" sldId="279"/>
        </pc:sldMkLst>
        <pc:spChg chg="mod">
          <ac:chgData name="RAFAEL ELIAS DE LIMA ESCALFONI" userId="77e1fd9a-a5e0-466f-b856-a830925030ce" providerId="ADAL" clId="{5901D620-F7E8-5740-B86D-42FF2280997C}" dt="2022-06-01T14:31:38.423" v="429" actId="20577"/>
          <ac:spMkLst>
            <pc:docMk/>
            <pc:sldMk cId="3097829381" sldId="279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2:41.370" v="492" actId="20577"/>
          <ac:spMkLst>
            <pc:docMk/>
            <pc:sldMk cId="3097829381" sldId="279"/>
            <ac:spMk id="3" creationId="{31637731-687E-F347-9DBE-C33893E2B310}"/>
          </ac:spMkLst>
        </pc:spChg>
      </pc:sldChg>
      <pc:sldChg chg="modSp add mod">
        <pc:chgData name="RAFAEL ELIAS DE LIMA ESCALFONI" userId="77e1fd9a-a5e0-466f-b856-a830925030ce" providerId="ADAL" clId="{5901D620-F7E8-5740-B86D-42FF2280997C}" dt="2022-06-01T14:33:56.448" v="559" actId="20577"/>
        <pc:sldMkLst>
          <pc:docMk/>
          <pc:sldMk cId="1301224667" sldId="280"/>
        </pc:sldMkLst>
        <pc:spChg chg="mod">
          <ac:chgData name="RAFAEL ELIAS DE LIMA ESCALFONI" userId="77e1fd9a-a5e0-466f-b856-a830925030ce" providerId="ADAL" clId="{5901D620-F7E8-5740-B86D-42FF2280997C}" dt="2022-06-01T14:33:06.342" v="501" actId="20577"/>
          <ac:spMkLst>
            <pc:docMk/>
            <pc:sldMk cId="1301224667" sldId="280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3:56.448" v="559" actId="20577"/>
          <ac:spMkLst>
            <pc:docMk/>
            <pc:sldMk cId="1301224667" sldId="280"/>
            <ac:spMk id="3" creationId="{31637731-687E-F347-9DBE-C33893E2B310}"/>
          </ac:spMkLst>
        </pc:spChg>
      </pc:sldChg>
      <pc:sldChg chg="addSp delSp add del setBg delDesignElem">
        <pc:chgData name="RAFAEL ELIAS DE LIMA ESCALFONI" userId="77e1fd9a-a5e0-466f-b856-a830925030ce" providerId="ADAL" clId="{5901D620-F7E8-5740-B86D-42FF2280997C}" dt="2022-06-01T14:33:03.133" v="497"/>
        <pc:sldMkLst>
          <pc:docMk/>
          <pc:sldMk cId="2056593142" sldId="280"/>
        </pc:sldMkLst>
        <pc:spChg chg="add del">
          <ac:chgData name="RAFAEL ELIAS DE LIMA ESCALFONI" userId="77e1fd9a-a5e0-466f-b856-a830925030ce" providerId="ADAL" clId="{5901D620-F7E8-5740-B86D-42FF2280997C}" dt="2022-06-01T14:33:03.133" v="497"/>
          <ac:spMkLst>
            <pc:docMk/>
            <pc:sldMk cId="2056593142" sldId="280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33:03.133" v="497"/>
          <ac:cxnSpMkLst>
            <pc:docMk/>
            <pc:sldMk cId="2056593142" sldId="280"/>
            <ac:cxnSpMk id="10" creationId="{58EFA797-975B-41D8-BC96-56CDC2CFA3E4}"/>
          </ac:cxnSpMkLst>
        </pc:cxnChg>
      </pc:sldChg>
      <pc:sldChg chg="new del">
        <pc:chgData name="RAFAEL ELIAS DE LIMA ESCALFONI" userId="77e1fd9a-a5e0-466f-b856-a830925030ce" providerId="ADAL" clId="{5901D620-F7E8-5740-B86D-42FF2280997C}" dt="2022-06-01T14:32:54.577" v="494" actId="2696"/>
        <pc:sldMkLst>
          <pc:docMk/>
          <pc:sldMk cId="2471624047" sldId="280"/>
        </pc:sldMkLst>
      </pc:sldChg>
      <pc:sldChg chg="addSp delSp add del setBg delDesignElem">
        <pc:chgData name="RAFAEL ELIAS DE LIMA ESCALFONI" userId="77e1fd9a-a5e0-466f-b856-a830925030ce" providerId="ADAL" clId="{5901D620-F7E8-5740-B86D-42FF2280997C}" dt="2022-06-01T14:34:10.282" v="562"/>
        <pc:sldMkLst>
          <pc:docMk/>
          <pc:sldMk cId="2171396126" sldId="281"/>
        </pc:sldMkLst>
        <pc:spChg chg="add del">
          <ac:chgData name="RAFAEL ELIAS DE LIMA ESCALFONI" userId="77e1fd9a-a5e0-466f-b856-a830925030ce" providerId="ADAL" clId="{5901D620-F7E8-5740-B86D-42FF2280997C}" dt="2022-06-01T14:34:10.282" v="562"/>
          <ac:spMkLst>
            <pc:docMk/>
            <pc:sldMk cId="2171396126" sldId="281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34:10.282" v="562"/>
          <ac:cxnSpMkLst>
            <pc:docMk/>
            <pc:sldMk cId="2171396126" sldId="281"/>
            <ac:cxnSpMk id="10" creationId="{58EFA797-975B-41D8-BC96-56CDC2CFA3E4}"/>
          </ac:cxnSpMkLst>
        </pc:cxnChg>
      </pc:sldChg>
      <pc:sldChg chg="modSp add mod">
        <pc:chgData name="RAFAEL ELIAS DE LIMA ESCALFONI" userId="77e1fd9a-a5e0-466f-b856-a830925030ce" providerId="ADAL" clId="{5901D620-F7E8-5740-B86D-42FF2280997C}" dt="2022-06-01T14:35:25.664" v="640" actId="20577"/>
        <pc:sldMkLst>
          <pc:docMk/>
          <pc:sldMk cId="2482012929" sldId="281"/>
        </pc:sldMkLst>
        <pc:spChg chg="mod">
          <ac:chgData name="RAFAEL ELIAS DE LIMA ESCALFONI" userId="77e1fd9a-a5e0-466f-b856-a830925030ce" providerId="ADAL" clId="{5901D620-F7E8-5740-B86D-42FF2280997C}" dt="2022-06-01T14:34:14.004" v="567" actId="20577"/>
          <ac:spMkLst>
            <pc:docMk/>
            <pc:sldMk cId="2482012929" sldId="281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5:25.664" v="640" actId="20577"/>
          <ac:spMkLst>
            <pc:docMk/>
            <pc:sldMk cId="2482012929" sldId="281"/>
            <ac:spMk id="3" creationId="{31637731-687E-F347-9DBE-C33893E2B310}"/>
          </ac:spMkLst>
        </pc:spChg>
      </pc:sldChg>
      <pc:sldChg chg="modSp add mod">
        <pc:chgData name="RAFAEL ELIAS DE LIMA ESCALFONI" userId="77e1fd9a-a5e0-466f-b856-a830925030ce" providerId="ADAL" clId="{5901D620-F7E8-5740-B86D-42FF2280997C}" dt="2022-06-01T14:36:07.110" v="693" actId="20577"/>
        <pc:sldMkLst>
          <pc:docMk/>
          <pc:sldMk cId="330969437" sldId="282"/>
        </pc:sldMkLst>
        <pc:spChg chg="mod">
          <ac:chgData name="RAFAEL ELIAS DE LIMA ESCALFONI" userId="77e1fd9a-a5e0-466f-b856-a830925030ce" providerId="ADAL" clId="{5901D620-F7E8-5740-B86D-42FF2280997C}" dt="2022-06-01T14:34:39.281" v="587" actId="20577"/>
          <ac:spMkLst>
            <pc:docMk/>
            <pc:sldMk cId="330969437" sldId="282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6:07.110" v="693" actId="20577"/>
          <ac:spMkLst>
            <pc:docMk/>
            <pc:sldMk cId="330969437" sldId="282"/>
            <ac:spMk id="3" creationId="{31637731-687E-F347-9DBE-C33893E2B310}"/>
          </ac:spMkLst>
        </pc:spChg>
      </pc:sldChg>
      <pc:sldChg chg="addSp delSp add del setBg delDesignElem">
        <pc:chgData name="RAFAEL ELIAS DE LIMA ESCALFONI" userId="77e1fd9a-a5e0-466f-b856-a830925030ce" providerId="ADAL" clId="{5901D620-F7E8-5740-B86D-42FF2280997C}" dt="2022-06-01T14:34:37.146" v="583"/>
        <pc:sldMkLst>
          <pc:docMk/>
          <pc:sldMk cId="754453435" sldId="282"/>
        </pc:sldMkLst>
        <pc:spChg chg="add del">
          <ac:chgData name="RAFAEL ELIAS DE LIMA ESCALFONI" userId="77e1fd9a-a5e0-466f-b856-a830925030ce" providerId="ADAL" clId="{5901D620-F7E8-5740-B86D-42FF2280997C}" dt="2022-06-01T14:34:37.146" v="583"/>
          <ac:spMkLst>
            <pc:docMk/>
            <pc:sldMk cId="754453435" sldId="282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34:37.146" v="583"/>
          <ac:cxnSpMkLst>
            <pc:docMk/>
            <pc:sldMk cId="754453435" sldId="282"/>
            <ac:cxnSpMk id="10" creationId="{58EFA797-975B-41D8-BC96-56CDC2CFA3E4}"/>
          </ac:cxnSpMkLst>
        </pc:cxnChg>
      </pc:sldChg>
      <pc:sldChg chg="addSp delSp add del setBg delDesignElem">
        <pc:chgData name="RAFAEL ELIAS DE LIMA ESCALFONI" userId="77e1fd9a-a5e0-466f-b856-a830925030ce" providerId="ADAL" clId="{5901D620-F7E8-5740-B86D-42FF2280997C}" dt="2022-06-01T14:36:22.806" v="696"/>
        <pc:sldMkLst>
          <pc:docMk/>
          <pc:sldMk cId="123197012" sldId="283"/>
        </pc:sldMkLst>
        <pc:spChg chg="add del">
          <ac:chgData name="RAFAEL ELIAS DE LIMA ESCALFONI" userId="77e1fd9a-a5e0-466f-b856-a830925030ce" providerId="ADAL" clId="{5901D620-F7E8-5740-B86D-42FF2280997C}" dt="2022-06-01T14:36:22.806" v="696"/>
          <ac:spMkLst>
            <pc:docMk/>
            <pc:sldMk cId="123197012" sldId="283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36:22.806" v="696"/>
          <ac:cxnSpMkLst>
            <pc:docMk/>
            <pc:sldMk cId="123197012" sldId="283"/>
            <ac:cxnSpMk id="10" creationId="{58EFA797-975B-41D8-BC96-56CDC2CFA3E4}"/>
          </ac:cxnSpMkLst>
        </pc:cxnChg>
      </pc:sldChg>
      <pc:sldChg chg="modSp add mod">
        <pc:chgData name="RAFAEL ELIAS DE LIMA ESCALFONI" userId="77e1fd9a-a5e0-466f-b856-a830925030ce" providerId="ADAL" clId="{5901D620-F7E8-5740-B86D-42FF2280997C}" dt="2022-06-01T14:37:27.671" v="755" actId="20577"/>
        <pc:sldMkLst>
          <pc:docMk/>
          <pc:sldMk cId="984804672" sldId="283"/>
        </pc:sldMkLst>
        <pc:spChg chg="mod">
          <ac:chgData name="RAFAEL ELIAS DE LIMA ESCALFONI" userId="77e1fd9a-a5e0-466f-b856-a830925030ce" providerId="ADAL" clId="{5901D620-F7E8-5740-B86D-42FF2280997C}" dt="2022-06-01T14:36:30.410" v="704" actId="20577"/>
          <ac:spMkLst>
            <pc:docMk/>
            <pc:sldMk cId="984804672" sldId="283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7:27.671" v="755" actId="20577"/>
          <ac:spMkLst>
            <pc:docMk/>
            <pc:sldMk cId="984804672" sldId="283"/>
            <ac:spMk id="3" creationId="{31637731-687E-F347-9DBE-C33893E2B310}"/>
          </ac:spMkLst>
        </pc:spChg>
      </pc:sldChg>
      <pc:sldChg chg="addSp delSp add del setBg delDesignElem">
        <pc:chgData name="RAFAEL ELIAS DE LIMA ESCALFONI" userId="77e1fd9a-a5e0-466f-b856-a830925030ce" providerId="ADAL" clId="{5901D620-F7E8-5740-B86D-42FF2280997C}" dt="2022-06-01T14:37:44.360" v="758"/>
        <pc:sldMkLst>
          <pc:docMk/>
          <pc:sldMk cId="720874717" sldId="284"/>
        </pc:sldMkLst>
        <pc:spChg chg="add del">
          <ac:chgData name="RAFAEL ELIAS DE LIMA ESCALFONI" userId="77e1fd9a-a5e0-466f-b856-a830925030ce" providerId="ADAL" clId="{5901D620-F7E8-5740-B86D-42FF2280997C}" dt="2022-06-01T14:37:44.360" v="758"/>
          <ac:spMkLst>
            <pc:docMk/>
            <pc:sldMk cId="720874717" sldId="284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37:44.360" v="758"/>
          <ac:cxnSpMkLst>
            <pc:docMk/>
            <pc:sldMk cId="720874717" sldId="284"/>
            <ac:cxnSpMk id="10" creationId="{58EFA797-975B-41D8-BC96-56CDC2CFA3E4}"/>
          </ac:cxnSpMkLst>
        </pc:cxnChg>
      </pc:sldChg>
      <pc:sldChg chg="modSp add mod">
        <pc:chgData name="RAFAEL ELIAS DE LIMA ESCALFONI" userId="77e1fd9a-a5e0-466f-b856-a830925030ce" providerId="ADAL" clId="{5901D620-F7E8-5740-B86D-42FF2280997C}" dt="2022-06-01T14:38:19.271" v="786" actId="20577"/>
        <pc:sldMkLst>
          <pc:docMk/>
          <pc:sldMk cId="4089756330" sldId="284"/>
        </pc:sldMkLst>
        <pc:spChg chg="mod">
          <ac:chgData name="RAFAEL ELIAS DE LIMA ESCALFONI" userId="77e1fd9a-a5e0-466f-b856-a830925030ce" providerId="ADAL" clId="{5901D620-F7E8-5740-B86D-42FF2280997C}" dt="2022-06-01T14:37:47.173" v="763" actId="20577"/>
          <ac:spMkLst>
            <pc:docMk/>
            <pc:sldMk cId="4089756330" sldId="284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8:19.271" v="786" actId="20577"/>
          <ac:spMkLst>
            <pc:docMk/>
            <pc:sldMk cId="4089756330" sldId="284"/>
            <ac:spMk id="3" creationId="{31637731-687E-F347-9DBE-C33893E2B310}"/>
          </ac:spMkLst>
        </pc:spChg>
      </pc:sldChg>
      <pc:sldChg chg="modSp add mod">
        <pc:chgData name="RAFAEL ELIAS DE LIMA ESCALFONI" userId="77e1fd9a-a5e0-466f-b856-a830925030ce" providerId="ADAL" clId="{5901D620-F7E8-5740-B86D-42FF2280997C}" dt="2022-06-01T14:39:38.912" v="869" actId="20577"/>
        <pc:sldMkLst>
          <pc:docMk/>
          <pc:sldMk cId="1061146916" sldId="285"/>
        </pc:sldMkLst>
        <pc:spChg chg="mod">
          <ac:chgData name="RAFAEL ELIAS DE LIMA ESCALFONI" userId="77e1fd9a-a5e0-466f-b856-a830925030ce" providerId="ADAL" clId="{5901D620-F7E8-5740-B86D-42FF2280997C}" dt="2022-06-01T14:38:39.269" v="796" actId="20577"/>
          <ac:spMkLst>
            <pc:docMk/>
            <pc:sldMk cId="1061146916" sldId="285"/>
            <ac:spMk id="2" creationId="{786DD5D1-9484-5F4A-AB33-6A6481BDFC83}"/>
          </ac:spMkLst>
        </pc:spChg>
        <pc:spChg chg="mod">
          <ac:chgData name="RAFAEL ELIAS DE LIMA ESCALFONI" userId="77e1fd9a-a5e0-466f-b856-a830925030ce" providerId="ADAL" clId="{5901D620-F7E8-5740-B86D-42FF2280997C}" dt="2022-06-01T14:39:38.912" v="869" actId="20577"/>
          <ac:spMkLst>
            <pc:docMk/>
            <pc:sldMk cId="1061146916" sldId="285"/>
            <ac:spMk id="3" creationId="{31637731-687E-F347-9DBE-C33893E2B310}"/>
          </ac:spMkLst>
        </pc:spChg>
      </pc:sldChg>
      <pc:sldChg chg="addSp delSp add del setBg delDesignElem">
        <pc:chgData name="RAFAEL ELIAS DE LIMA ESCALFONI" userId="77e1fd9a-a5e0-466f-b856-a830925030ce" providerId="ADAL" clId="{5901D620-F7E8-5740-B86D-42FF2280997C}" dt="2022-06-01T14:38:34.469" v="789"/>
        <pc:sldMkLst>
          <pc:docMk/>
          <pc:sldMk cId="2729484528" sldId="285"/>
        </pc:sldMkLst>
        <pc:spChg chg="add del">
          <ac:chgData name="RAFAEL ELIAS DE LIMA ESCALFONI" userId="77e1fd9a-a5e0-466f-b856-a830925030ce" providerId="ADAL" clId="{5901D620-F7E8-5740-B86D-42FF2280997C}" dt="2022-06-01T14:38:34.469" v="789"/>
          <ac:spMkLst>
            <pc:docMk/>
            <pc:sldMk cId="2729484528" sldId="285"/>
            <ac:spMk id="8" creationId="{A4E9F8B3-8282-4A93-BBF8-3342538A70FB}"/>
          </ac:spMkLst>
        </pc:spChg>
        <pc:cxnChg chg="add del">
          <ac:chgData name="RAFAEL ELIAS DE LIMA ESCALFONI" userId="77e1fd9a-a5e0-466f-b856-a830925030ce" providerId="ADAL" clId="{5901D620-F7E8-5740-B86D-42FF2280997C}" dt="2022-06-01T14:38:34.469" v="789"/>
          <ac:cxnSpMkLst>
            <pc:docMk/>
            <pc:sldMk cId="2729484528" sldId="285"/>
            <ac:cxnSpMk id="10" creationId="{58EFA797-975B-41D8-BC96-56CDC2CFA3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AED5B86A-2AFD-B021-8031-06B092C0E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990" b="975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04832-1983-D149-AACE-69D3DF29D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2600" dirty="0"/>
              <a:t>Programação de Clientes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3A5D1-E36B-1F46-9498-640B7196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JavaScript – </a:t>
            </a:r>
            <a:r>
              <a:rPr lang="pt-BR" dirty="0" err="1"/>
              <a:t>Numbers</a:t>
            </a:r>
            <a:r>
              <a:rPr lang="pt-BR" dirty="0"/>
              <a:t> API</a:t>
            </a:r>
          </a:p>
          <a:p>
            <a:pPr algn="ctr"/>
            <a:r>
              <a:rPr lang="pt-BR" dirty="0"/>
              <a:t>Professor Rafael Escalfoni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ath.pow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pow</a:t>
            </a:r>
            <a:r>
              <a:rPr lang="pt-BR" dirty="0"/>
              <a:t> retorna o potência: parâmetros – base e expoente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Math.pow</a:t>
            </a:r>
            <a:r>
              <a:rPr lang="pt-BR" dirty="0"/>
              <a:t>(2, 5)) // Output é 32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(2 ** 5)) // Output é 32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69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ath.sqrt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sqrt</a:t>
            </a:r>
            <a:r>
              <a:rPr lang="pt-BR" dirty="0"/>
              <a:t> retorna a raiz quadrada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Math.sqrt</a:t>
            </a:r>
            <a:r>
              <a:rPr lang="pt-BR" dirty="0"/>
              <a:t>(9)) // Output é 3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(9 ** (1/2))) // Output é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80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ath.cbrt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cbrt</a:t>
            </a:r>
            <a:r>
              <a:rPr lang="pt-BR" dirty="0"/>
              <a:t> retorna a raiz cúbica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Math.cbrt</a:t>
            </a:r>
            <a:r>
              <a:rPr lang="pt-BR" dirty="0"/>
              <a:t>(27)) // Output é 3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(27 ** (1/3))) // Output é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756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ath.random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random</a:t>
            </a:r>
            <a:r>
              <a:rPr lang="pt-BR" dirty="0"/>
              <a:t> retorna um número </a:t>
            </a:r>
            <a:r>
              <a:rPr lang="pt-BR" dirty="0" err="1"/>
              <a:t>pseudo-aleatório</a:t>
            </a:r>
            <a:r>
              <a:rPr lang="pt-BR" dirty="0"/>
              <a:t> entre 0 e 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Math.random</a:t>
            </a:r>
            <a:r>
              <a:rPr lang="pt-BR" dirty="0"/>
              <a:t>()) // Output é 0.973243223454322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46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BE31C-7B02-114E-8408-C2F3331C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JS </a:t>
            </a:r>
            <a:r>
              <a:rPr lang="pt-BR" dirty="0" err="1"/>
              <a:t>numbers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A6FA7-1FFB-2748-9BCB-75669BE3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9848034" cy="3887144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só tem um tipo de números – com ou sem casas decimais.</a:t>
            </a:r>
          </a:p>
          <a:p>
            <a:r>
              <a:rPr lang="pt-BR" dirty="0"/>
              <a:t>Números em </a:t>
            </a:r>
            <a:r>
              <a:rPr lang="pt-BR" dirty="0" err="1"/>
              <a:t>Javascript</a:t>
            </a:r>
            <a:r>
              <a:rPr lang="pt-BR" dirty="0"/>
              <a:t> sempre tem 64bits de ponto flutuante</a:t>
            </a:r>
          </a:p>
          <a:p>
            <a:r>
              <a:rPr lang="pt-BR" dirty="0"/>
              <a:t>O número máximo de casas decimais é 17</a:t>
            </a:r>
          </a:p>
          <a:p>
            <a:r>
              <a:rPr lang="pt-BR" dirty="0"/>
              <a:t>A precisão dos pontos flutuantes não é muito confiável</a:t>
            </a:r>
          </a:p>
          <a:p>
            <a:r>
              <a:rPr lang="pt-BR" b="1" dirty="0" err="1"/>
              <a:t>NaN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 : palavra reservada que indica que um número está incorreto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100</a:t>
            </a:r>
            <a:r>
              <a:rPr lang="pt-BR" dirty="0"/>
              <a:t> / </a:t>
            </a:r>
            <a:r>
              <a:rPr lang="pt-BR" dirty="0">
                <a:solidFill>
                  <a:srgbClr val="C00000"/>
                </a:solidFill>
              </a:rPr>
              <a:t>“Apple”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/>
              <a:t>isNaN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);</a:t>
            </a:r>
          </a:p>
          <a:p>
            <a:pPr lvl="0"/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 (ou -</a:t>
            </a:r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)</a:t>
            </a:r>
            <a:r>
              <a:rPr lang="pt-BR" dirty="0">
                <a:solidFill>
                  <a:srgbClr val="000000"/>
                </a:solidFill>
              </a:rPr>
              <a:t> : valor que descreve que o resultado está acima da capacidade de representação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2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ath.abs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abs</a:t>
            </a:r>
            <a:r>
              <a:rPr lang="pt-BR" dirty="0"/>
              <a:t> para retornar o valor absoluto de um número (sem sinal)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Math.abs</a:t>
            </a:r>
            <a:r>
              <a:rPr lang="pt-BR" dirty="0"/>
              <a:t>(5)) // Output é 5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Math.abs</a:t>
            </a:r>
            <a:r>
              <a:rPr lang="pt-BR" dirty="0"/>
              <a:t>(5.2)) // Output é 5.2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Math.abs</a:t>
            </a:r>
            <a:r>
              <a:rPr lang="pt-BR" dirty="0"/>
              <a:t>(-5.2)) // Output é 5.2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73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ath.ceil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ceil</a:t>
            </a:r>
            <a:r>
              <a:rPr lang="pt-BR" dirty="0"/>
              <a:t> para arredondar o valor de um número de ponto  flutuante para cima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Math.ceil</a:t>
            </a:r>
            <a:r>
              <a:rPr lang="pt-BR" dirty="0"/>
              <a:t>(0.8)) // Output é 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Math.ceil</a:t>
            </a:r>
            <a:r>
              <a:rPr lang="pt-BR" dirty="0"/>
              <a:t>(-0.8))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Math.ceil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51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ath.floor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floor</a:t>
            </a:r>
            <a:r>
              <a:rPr lang="pt-BR" dirty="0"/>
              <a:t> para arredondar o valor de um número de ponto  flutuante para o primeiro inteiro abaixo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Math.floor</a:t>
            </a:r>
            <a:r>
              <a:rPr lang="pt-BR" dirty="0"/>
              <a:t>(0.8))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Math.floor</a:t>
            </a:r>
            <a:r>
              <a:rPr lang="pt-BR" dirty="0"/>
              <a:t>(-0.8)) // Output é -1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Math.floor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85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ath.round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round para arredondar o valor de um número de ponto  flutuante para o inteiro mais próximo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(0.8)) // Output é 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(-0.8)) // Output é -1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(4.95)) // Output é 5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Math.round</a:t>
            </a:r>
            <a:r>
              <a:rPr lang="pt-BR" dirty="0"/>
              <a:t>(4.05))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ath.trunc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trunc</a:t>
            </a:r>
            <a:r>
              <a:rPr lang="pt-BR" dirty="0"/>
              <a:t> corta as casas decimais de um número de ponto  flutuante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(-0.8)) // Output é 0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(4)) // Output é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(4.95)) // Output é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Math.trunc</a:t>
            </a:r>
            <a:r>
              <a:rPr lang="pt-BR" dirty="0"/>
              <a:t>(4.05)) 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82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ath.max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max</a:t>
            </a:r>
            <a:r>
              <a:rPr lang="pt-BR" dirty="0"/>
              <a:t> retorna o maior valor de uma coleção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Math.max</a:t>
            </a:r>
            <a:r>
              <a:rPr lang="pt-BR" dirty="0"/>
              <a:t>(2, 0.8, 5, -15)) // Output é 2</a:t>
            </a:r>
          </a:p>
        </p:txBody>
      </p:sp>
    </p:spTree>
    <p:extLst>
      <p:ext uri="{BB962C8B-B14F-4D97-AF65-F5344CB8AC3E}">
        <p14:creationId xmlns:p14="http://schemas.microsoft.com/office/powerpoint/2010/main" val="1301224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ath.min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min retorna o menor valor de uma coleção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Math.min</a:t>
            </a:r>
            <a:r>
              <a:rPr lang="pt-BR" dirty="0"/>
              <a:t>(2, 0.8, 5, -15)) // Output é -15</a:t>
            </a:r>
          </a:p>
        </p:txBody>
      </p:sp>
    </p:spTree>
    <p:extLst>
      <p:ext uri="{BB962C8B-B14F-4D97-AF65-F5344CB8AC3E}">
        <p14:creationId xmlns:p14="http://schemas.microsoft.com/office/powerpoint/2010/main" val="248201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699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PortalVTI</vt:lpstr>
      <vt:lpstr>Programação de Clientes Web</vt:lpstr>
      <vt:lpstr>JS numbers</vt:lpstr>
      <vt:lpstr>Math.abs</vt:lpstr>
      <vt:lpstr>Math.ceil</vt:lpstr>
      <vt:lpstr>Math.floor</vt:lpstr>
      <vt:lpstr>Math.round</vt:lpstr>
      <vt:lpstr>Math.trunc</vt:lpstr>
      <vt:lpstr>Math.max</vt:lpstr>
      <vt:lpstr>Math.min</vt:lpstr>
      <vt:lpstr>Math.pow</vt:lpstr>
      <vt:lpstr>Math.sqrt</vt:lpstr>
      <vt:lpstr>Math.cbrt</vt:lpstr>
      <vt:lpstr>Math.random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Clientes Web</dc:title>
  <dc:creator>RAFAEL ELIAS DE LIMA ESCALFONI</dc:creator>
  <cp:lastModifiedBy>RAFAEL ELIAS DE LIMA ESCALFONI</cp:lastModifiedBy>
  <cp:revision>1</cp:revision>
  <dcterms:created xsi:type="dcterms:W3CDTF">2022-04-25T18:59:20Z</dcterms:created>
  <dcterms:modified xsi:type="dcterms:W3CDTF">2022-06-01T14:39:49Z</dcterms:modified>
</cp:coreProperties>
</file>