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3" r:id="rId5"/>
    <p:sldId id="271" r:id="rId6"/>
    <p:sldId id="27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  <p:sldId id="276" r:id="rId16"/>
    <p:sldId id="273" r:id="rId17"/>
    <p:sldId id="277" r:id="rId18"/>
    <p:sldId id="274" r:id="rId19"/>
    <p:sldId id="284" r:id="rId20"/>
    <p:sldId id="275" r:id="rId21"/>
    <p:sldId id="279" r:id="rId22"/>
    <p:sldId id="280" r:id="rId23"/>
    <p:sldId id="281" r:id="rId24"/>
    <p:sldId id="282" r:id="rId25"/>
    <p:sldId id="283" r:id="rId26"/>
    <p:sldId id="258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ELIAS DE LIMA ESCALFONI" initials="REDLE" lastIdx="1" clrIdx="0">
    <p:extLst>
      <p:ext uri="{19B8F6BF-5375-455C-9EA6-DF929625EA0E}">
        <p15:presenceInfo xmlns:p15="http://schemas.microsoft.com/office/powerpoint/2012/main" userId="S::09794563714@cefet-rj.br::77e1fd9a-a5e0-466f-b856-a830925030c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26563-ACB1-D24F-8A3A-868794A8D61A}" v="96" dt="2022-12-15T19:22:03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Grid="0" snapToObjects="1">
      <p:cViewPr varScale="1">
        <p:scale>
          <a:sx n="88" d="100"/>
          <a:sy n="88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ELIAS DE LIMA ESCALFONI" userId="77e1fd9a-a5e0-466f-b856-a830925030ce" providerId="ADAL" clId="{C4126563-ACB1-D24F-8A3A-868794A8D61A}"/>
    <pc:docChg chg="undo custSel addSld delSld modSld">
      <pc:chgData name="RAFAEL ELIAS DE LIMA ESCALFONI" userId="77e1fd9a-a5e0-466f-b856-a830925030ce" providerId="ADAL" clId="{C4126563-ACB1-D24F-8A3A-868794A8D61A}" dt="2022-12-15T19:24:41.071" v="5535" actId="26606"/>
      <pc:docMkLst>
        <pc:docMk/>
      </pc:docMkLst>
      <pc:sldChg chg="addSp delSp del mod">
        <pc:chgData name="RAFAEL ELIAS DE LIMA ESCALFONI" userId="77e1fd9a-a5e0-466f-b856-a830925030ce" providerId="ADAL" clId="{C4126563-ACB1-D24F-8A3A-868794A8D61A}" dt="2022-12-14T23:10:35.936" v="51" actId="2696"/>
        <pc:sldMkLst>
          <pc:docMk/>
          <pc:sldMk cId="1941267650" sldId="256"/>
        </pc:sldMkLst>
        <pc:spChg chg="add del">
          <ac:chgData name="RAFAEL ELIAS DE LIMA ESCALFONI" userId="77e1fd9a-a5e0-466f-b856-a830925030ce" providerId="ADAL" clId="{C4126563-ACB1-D24F-8A3A-868794A8D61A}" dt="2022-12-14T23:08:27.287" v="1" actId="22"/>
          <ac:spMkLst>
            <pc:docMk/>
            <pc:sldMk cId="1941267650" sldId="256"/>
            <ac:spMk id="5" creationId="{2B31A67F-09F8-6749-9B1C-29B71EB599B9}"/>
          </ac:spMkLst>
        </pc:spChg>
        <pc:spChg chg="add del">
          <ac:chgData name="RAFAEL ELIAS DE LIMA ESCALFONI" userId="77e1fd9a-a5e0-466f-b856-a830925030ce" providerId="ADAL" clId="{C4126563-ACB1-D24F-8A3A-868794A8D61A}" dt="2022-12-14T23:08:30.269" v="3" actId="22"/>
          <ac:spMkLst>
            <pc:docMk/>
            <pc:sldMk cId="1941267650" sldId="256"/>
            <ac:spMk id="7" creationId="{DE17E91E-D8B3-B041-8851-F574B98A18F3}"/>
          </ac:spMkLst>
        </pc:spChg>
      </pc:sldChg>
      <pc:sldChg chg="modSp del mod">
        <pc:chgData name="RAFAEL ELIAS DE LIMA ESCALFONI" userId="77e1fd9a-a5e0-466f-b856-a830925030ce" providerId="ADAL" clId="{C4126563-ACB1-D24F-8A3A-868794A8D61A}" dt="2022-12-15T19:23:51.337" v="5463" actId="2696"/>
        <pc:sldMkLst>
          <pc:docMk/>
          <pc:sldMk cId="2613863991" sldId="257"/>
        </pc:sldMkLst>
        <pc:spChg chg="mod">
          <ac:chgData name="RAFAEL ELIAS DE LIMA ESCALFONI" userId="77e1fd9a-a5e0-466f-b856-a830925030ce" providerId="ADAL" clId="{C4126563-ACB1-D24F-8A3A-868794A8D61A}" dt="2022-12-15T18:15:51.716" v="1929" actId="20577"/>
          <ac:spMkLst>
            <pc:docMk/>
            <pc:sldMk cId="2613863991" sldId="257"/>
            <ac:spMk id="2" creationId="{EA1EDFCB-2A33-B348-9A3B-08D0CF145683}"/>
          </ac:spMkLst>
        </pc:spChg>
      </pc:sldChg>
      <pc:sldChg chg="addSp delSp modSp mod">
        <pc:chgData name="RAFAEL ELIAS DE LIMA ESCALFONI" userId="77e1fd9a-a5e0-466f-b856-a830925030ce" providerId="ADAL" clId="{C4126563-ACB1-D24F-8A3A-868794A8D61A}" dt="2022-12-15T19:24:41.071" v="5535" actId="26606"/>
        <pc:sldMkLst>
          <pc:docMk/>
          <pc:sldMk cId="3901057080" sldId="258"/>
        </pc:sldMkLst>
        <pc:spChg chg="mod">
          <ac:chgData name="RAFAEL ELIAS DE LIMA ESCALFONI" userId="77e1fd9a-a5e0-466f-b856-a830925030ce" providerId="ADAL" clId="{C4126563-ACB1-D24F-8A3A-868794A8D61A}" dt="2022-12-15T19:23:57.619" v="5476" actId="20577"/>
          <ac:spMkLst>
            <pc:docMk/>
            <pc:sldMk cId="3901057080" sldId="258"/>
            <ac:spMk id="2" creationId="{ABEF587F-7986-484E-8F5E-90F5A7EB4932}"/>
          </ac:spMkLst>
        </pc:spChg>
        <pc:spChg chg="del mod">
          <ac:chgData name="RAFAEL ELIAS DE LIMA ESCALFONI" userId="77e1fd9a-a5e0-466f-b856-a830925030ce" providerId="ADAL" clId="{C4126563-ACB1-D24F-8A3A-868794A8D61A}" dt="2022-12-15T19:24:41.071" v="5535" actId="26606"/>
          <ac:spMkLst>
            <pc:docMk/>
            <pc:sldMk cId="3901057080" sldId="258"/>
            <ac:spMk id="3" creationId="{30B2824E-0B17-104E-B30A-FA657C5A1B38}"/>
          </ac:spMkLst>
        </pc:spChg>
        <pc:graphicFrameChg chg="add">
          <ac:chgData name="RAFAEL ELIAS DE LIMA ESCALFONI" userId="77e1fd9a-a5e0-466f-b856-a830925030ce" providerId="ADAL" clId="{C4126563-ACB1-D24F-8A3A-868794A8D61A}" dt="2022-12-15T19:24:41.071" v="5535" actId="26606"/>
          <ac:graphicFrameMkLst>
            <pc:docMk/>
            <pc:sldMk cId="3901057080" sldId="258"/>
            <ac:graphicFrameMk id="5" creationId="{9C25DB89-CDAB-7D05-7F03-91B6C07950D5}"/>
          </ac:graphicFrameMkLst>
        </pc:graphicFrameChg>
      </pc:sldChg>
      <pc:sldChg chg="addSp delSp modSp add mod setBg modAnim delDesignElem">
        <pc:chgData name="RAFAEL ELIAS DE LIMA ESCALFONI" userId="77e1fd9a-a5e0-466f-b856-a830925030ce" providerId="ADAL" clId="{C4126563-ACB1-D24F-8A3A-868794A8D61A}" dt="2022-12-14T23:10:43.980" v="75" actId="20577"/>
        <pc:sldMkLst>
          <pc:docMk/>
          <pc:sldMk cId="2842562473" sldId="259"/>
        </pc:sldMkLst>
        <pc:spChg chg="mod">
          <ac:chgData name="RAFAEL ELIAS DE LIMA ESCALFONI" userId="77e1fd9a-a5e0-466f-b856-a830925030ce" providerId="ADAL" clId="{C4126563-ACB1-D24F-8A3A-868794A8D61A}" dt="2022-12-14T23:09:12.916" v="50" actId="26606"/>
          <ac:spMkLst>
            <pc:docMk/>
            <pc:sldMk cId="2842562473" sldId="259"/>
            <ac:spMk id="2" creationId="{55693AD1-AC38-D74A-8F9F-982AC239538E}"/>
          </ac:spMkLst>
        </pc:spChg>
        <pc:spChg chg="mod">
          <ac:chgData name="RAFAEL ELIAS DE LIMA ESCALFONI" userId="77e1fd9a-a5e0-466f-b856-a830925030ce" providerId="ADAL" clId="{C4126563-ACB1-D24F-8A3A-868794A8D61A}" dt="2022-12-14T23:10:43.980" v="75" actId="20577"/>
          <ac:spMkLst>
            <pc:docMk/>
            <pc:sldMk cId="2842562473" sldId="259"/>
            <ac:spMk id="3" creationId="{79B19C19-A2C3-4341-AC08-A34BE401C35D}"/>
          </ac:spMkLst>
        </pc:spChg>
        <pc:spChg chg="add">
          <ac:chgData name="RAFAEL ELIAS DE LIMA ESCALFONI" userId="77e1fd9a-a5e0-466f-b856-a830925030ce" providerId="ADAL" clId="{C4126563-ACB1-D24F-8A3A-868794A8D61A}" dt="2022-12-14T23:09:12.916" v="50" actId="26606"/>
          <ac:spMkLst>
            <pc:docMk/>
            <pc:sldMk cId="2842562473" sldId="259"/>
            <ac:spMk id="6" creationId="{E91DC736-0EF8-4F87-9146-EBF1D2EE4D3D}"/>
          </ac:spMkLst>
        </pc:spChg>
        <pc:spChg chg="add">
          <ac:chgData name="RAFAEL ELIAS DE LIMA ESCALFONI" userId="77e1fd9a-a5e0-466f-b856-a830925030ce" providerId="ADAL" clId="{C4126563-ACB1-D24F-8A3A-868794A8D61A}" dt="2022-12-14T23:09:12.916" v="50" actId="26606"/>
          <ac:spMkLst>
            <pc:docMk/>
            <pc:sldMk cId="2842562473" sldId="259"/>
            <ac:spMk id="7" creationId="{097CD68E-23E3-4007-8847-CD0944C4F7BE}"/>
          </ac:spMkLst>
        </pc:spChg>
        <pc:spChg chg="add">
          <ac:chgData name="RAFAEL ELIAS DE LIMA ESCALFONI" userId="77e1fd9a-a5e0-466f-b856-a830925030ce" providerId="ADAL" clId="{C4126563-ACB1-D24F-8A3A-868794A8D61A}" dt="2022-12-14T23:09:12.916" v="50" actId="26606"/>
          <ac:spMkLst>
            <pc:docMk/>
            <pc:sldMk cId="2842562473" sldId="259"/>
            <ac:spMk id="8" creationId="{AF2F604E-43BE-4DC3-B983-E071523364F8}"/>
          </ac:spMkLst>
        </pc:spChg>
        <pc:spChg chg="del">
          <ac:chgData name="RAFAEL ELIAS DE LIMA ESCALFONI" userId="77e1fd9a-a5e0-466f-b856-a830925030ce" providerId="ADAL" clId="{C4126563-ACB1-D24F-8A3A-868794A8D61A}" dt="2022-12-14T23:08:37.799" v="5"/>
          <ac:spMkLst>
            <pc:docMk/>
            <pc:sldMk cId="2842562473" sldId="259"/>
            <ac:spMk id="9" creationId="{46187E64-7A77-4D13-A5F4-9AEC282BBB9E}"/>
          </ac:spMkLst>
        </pc:spChg>
        <pc:spChg chg="add">
          <ac:chgData name="RAFAEL ELIAS DE LIMA ESCALFONI" userId="77e1fd9a-a5e0-466f-b856-a830925030ce" providerId="ADAL" clId="{C4126563-ACB1-D24F-8A3A-868794A8D61A}" dt="2022-12-14T23:09:12.916" v="50" actId="26606"/>
          <ac:spMkLst>
            <pc:docMk/>
            <pc:sldMk cId="2842562473" sldId="259"/>
            <ac:spMk id="10" creationId="{08C9B587-E65E-4B52-B37C-ABEBB6E87928}"/>
          </ac:spMkLst>
        </pc:spChg>
        <pc:spChg chg="del">
          <ac:chgData name="RAFAEL ELIAS DE LIMA ESCALFONI" userId="77e1fd9a-a5e0-466f-b856-a830925030ce" providerId="ADAL" clId="{C4126563-ACB1-D24F-8A3A-868794A8D61A}" dt="2022-12-14T23:08:37.799" v="5"/>
          <ac:spMkLst>
            <pc:docMk/>
            <pc:sldMk cId="2842562473" sldId="259"/>
            <ac:spMk id="11" creationId="{E2B33195-5BCA-4BB7-A82D-6739522687DD}"/>
          </ac:spMkLst>
        </pc:spChg>
        <pc:spChg chg="del">
          <ac:chgData name="RAFAEL ELIAS DE LIMA ESCALFONI" userId="77e1fd9a-a5e0-466f-b856-a830925030ce" providerId="ADAL" clId="{C4126563-ACB1-D24F-8A3A-868794A8D61A}" dt="2022-12-14T23:08:37.799" v="5"/>
          <ac:spMkLst>
            <pc:docMk/>
            <pc:sldMk cId="2842562473" sldId="259"/>
            <ac:spMk id="13" creationId="{CF8AD9F3-9AF6-494F-83A3-2F677563935C}"/>
          </ac:spMkLst>
        </pc:spChg>
        <pc:spChg chg="del">
          <ac:chgData name="RAFAEL ELIAS DE LIMA ESCALFONI" userId="77e1fd9a-a5e0-466f-b856-a830925030ce" providerId="ADAL" clId="{C4126563-ACB1-D24F-8A3A-868794A8D61A}" dt="2022-12-14T23:08:37.799" v="5"/>
          <ac:spMkLst>
            <pc:docMk/>
            <pc:sldMk cId="2842562473" sldId="259"/>
            <ac:spMk id="15" creationId="{0DA5DB8B-7E5C-4ABC-8069-A9A8806F3976}"/>
          </ac:spMkLst>
        </pc:spChg>
        <pc:picChg chg="mod ord">
          <ac:chgData name="RAFAEL ELIAS DE LIMA ESCALFONI" userId="77e1fd9a-a5e0-466f-b856-a830925030ce" providerId="ADAL" clId="{C4126563-ACB1-D24F-8A3A-868794A8D61A}" dt="2022-12-14T23:09:12.916" v="50" actId="26606"/>
          <ac:picMkLst>
            <pc:docMk/>
            <pc:sldMk cId="2842562473" sldId="259"/>
            <ac:picMk id="4" creationId="{93D1336E-90E6-3EF2-66DA-1FD63860FAFE}"/>
          </ac:picMkLst>
        </pc:picChg>
      </pc:sldChg>
      <pc:sldChg chg="addSp modSp new mod setBg">
        <pc:chgData name="RAFAEL ELIAS DE LIMA ESCALFONI" userId="77e1fd9a-a5e0-466f-b856-a830925030ce" providerId="ADAL" clId="{C4126563-ACB1-D24F-8A3A-868794A8D61A}" dt="2022-12-14T23:12:56.050" v="243" actId="20577"/>
        <pc:sldMkLst>
          <pc:docMk/>
          <pc:sldMk cId="2994259721" sldId="260"/>
        </pc:sldMkLst>
        <pc:spChg chg="mod">
          <ac:chgData name="RAFAEL ELIAS DE LIMA ESCALFONI" userId="77e1fd9a-a5e0-466f-b856-a830925030ce" providerId="ADAL" clId="{C4126563-ACB1-D24F-8A3A-868794A8D61A}" dt="2022-12-14T23:11:00.064" v="98" actId="20577"/>
          <ac:spMkLst>
            <pc:docMk/>
            <pc:sldMk cId="2994259721" sldId="260"/>
            <ac:spMk id="2" creationId="{720BC558-82FD-FA47-AC06-D653419BB295}"/>
          </ac:spMkLst>
        </pc:spChg>
        <pc:spChg chg="mod">
          <ac:chgData name="RAFAEL ELIAS DE LIMA ESCALFONI" userId="77e1fd9a-a5e0-466f-b856-a830925030ce" providerId="ADAL" clId="{C4126563-ACB1-D24F-8A3A-868794A8D61A}" dt="2022-12-14T23:12:56.050" v="243" actId="20577"/>
          <ac:spMkLst>
            <pc:docMk/>
            <pc:sldMk cId="2994259721" sldId="260"/>
            <ac:spMk id="3" creationId="{B31797B9-802C-924F-8EA1-5ECD01FD8E41}"/>
          </ac:spMkLst>
        </pc:spChg>
        <pc:spChg chg="add">
          <ac:chgData name="RAFAEL ELIAS DE LIMA ESCALFONI" userId="77e1fd9a-a5e0-466f-b856-a830925030ce" providerId="ADAL" clId="{C4126563-ACB1-D24F-8A3A-868794A8D61A}" dt="2022-12-14T23:10:54.426" v="77" actId="26606"/>
          <ac:spMkLst>
            <pc:docMk/>
            <pc:sldMk cId="2994259721" sldId="260"/>
            <ac:spMk id="8" creationId="{907EF6B7-1338-4443-8C46-6A318D952DFD}"/>
          </ac:spMkLst>
        </pc:spChg>
        <pc:spChg chg="add">
          <ac:chgData name="RAFAEL ELIAS DE LIMA ESCALFONI" userId="77e1fd9a-a5e0-466f-b856-a830925030ce" providerId="ADAL" clId="{C4126563-ACB1-D24F-8A3A-868794A8D61A}" dt="2022-12-14T23:10:54.426" v="77" actId="26606"/>
          <ac:spMkLst>
            <pc:docMk/>
            <pc:sldMk cId="2994259721" sldId="260"/>
            <ac:spMk id="10" creationId="{DAAE4CDD-124C-4DCF-9584-B6033B545DD5}"/>
          </ac:spMkLst>
        </pc:spChg>
        <pc:spChg chg="add">
          <ac:chgData name="RAFAEL ELIAS DE LIMA ESCALFONI" userId="77e1fd9a-a5e0-466f-b856-a830925030ce" providerId="ADAL" clId="{C4126563-ACB1-D24F-8A3A-868794A8D61A}" dt="2022-12-14T23:10:54.426" v="77" actId="26606"/>
          <ac:spMkLst>
            <pc:docMk/>
            <pc:sldMk cId="2994259721" sldId="260"/>
            <ac:spMk id="12" creationId="{081E4A58-353D-44AE-B2FC-2A74E2E400F7}"/>
          </ac:spMkLst>
        </pc:spChg>
      </pc:sldChg>
      <pc:sldChg chg="addSp modSp new mod setBg">
        <pc:chgData name="RAFAEL ELIAS DE LIMA ESCALFONI" userId="77e1fd9a-a5e0-466f-b856-a830925030ce" providerId="ADAL" clId="{C4126563-ACB1-D24F-8A3A-868794A8D61A}" dt="2022-12-14T23:15:15.447" v="483" actId="26606"/>
        <pc:sldMkLst>
          <pc:docMk/>
          <pc:sldMk cId="289943439" sldId="261"/>
        </pc:sldMkLst>
        <pc:spChg chg="mod">
          <ac:chgData name="RAFAEL ELIAS DE LIMA ESCALFONI" userId="77e1fd9a-a5e0-466f-b856-a830925030ce" providerId="ADAL" clId="{C4126563-ACB1-D24F-8A3A-868794A8D61A}" dt="2022-12-14T23:15:15.447" v="483" actId="26606"/>
          <ac:spMkLst>
            <pc:docMk/>
            <pc:sldMk cId="289943439" sldId="261"/>
            <ac:spMk id="2" creationId="{5852040D-1E29-9D4B-8C40-821915CF3B85}"/>
          </ac:spMkLst>
        </pc:spChg>
        <pc:spChg chg="mod">
          <ac:chgData name="RAFAEL ELIAS DE LIMA ESCALFONI" userId="77e1fd9a-a5e0-466f-b856-a830925030ce" providerId="ADAL" clId="{C4126563-ACB1-D24F-8A3A-868794A8D61A}" dt="2022-12-14T23:15:15.447" v="483" actId="26606"/>
          <ac:spMkLst>
            <pc:docMk/>
            <pc:sldMk cId="289943439" sldId="261"/>
            <ac:spMk id="3" creationId="{5D8DB68B-3F19-EB42-BC5B-24B094FF0014}"/>
          </ac:spMkLst>
        </pc:spChg>
        <pc:spChg chg="add">
          <ac:chgData name="RAFAEL ELIAS DE LIMA ESCALFONI" userId="77e1fd9a-a5e0-466f-b856-a830925030ce" providerId="ADAL" clId="{C4126563-ACB1-D24F-8A3A-868794A8D61A}" dt="2022-12-14T23:15:15.447" v="483" actId="26606"/>
          <ac:spMkLst>
            <pc:docMk/>
            <pc:sldMk cId="289943439" sldId="261"/>
            <ac:spMk id="8" creationId="{100EDD19-6802-4EC3-95CE-CFFAB042CFD6}"/>
          </ac:spMkLst>
        </pc:spChg>
        <pc:spChg chg="add">
          <ac:chgData name="RAFAEL ELIAS DE LIMA ESCALFONI" userId="77e1fd9a-a5e0-466f-b856-a830925030ce" providerId="ADAL" clId="{C4126563-ACB1-D24F-8A3A-868794A8D61A}" dt="2022-12-14T23:15:15.447" v="483" actId="26606"/>
          <ac:spMkLst>
            <pc:docMk/>
            <pc:sldMk cId="289943439" sldId="261"/>
            <ac:spMk id="10" creationId="{DB17E863-922E-4C26-BD64-E8FD41D28661}"/>
          </ac:spMkLst>
        </pc:spChg>
      </pc:sldChg>
      <pc:sldChg chg="addSp modSp new mod setBg">
        <pc:chgData name="RAFAEL ELIAS DE LIMA ESCALFONI" userId="77e1fd9a-a5e0-466f-b856-a830925030ce" providerId="ADAL" clId="{C4126563-ACB1-D24F-8A3A-868794A8D61A}" dt="2022-12-15T18:09:02.583" v="1215" actId="20577"/>
        <pc:sldMkLst>
          <pc:docMk/>
          <pc:sldMk cId="2617103171" sldId="262"/>
        </pc:sldMkLst>
        <pc:spChg chg="mod">
          <ac:chgData name="RAFAEL ELIAS DE LIMA ESCALFONI" userId="77e1fd9a-a5e0-466f-b856-a830925030ce" providerId="ADAL" clId="{C4126563-ACB1-D24F-8A3A-868794A8D61A}" dt="2022-12-15T18:08:38.266" v="1186" actId="26606"/>
          <ac:spMkLst>
            <pc:docMk/>
            <pc:sldMk cId="2617103171" sldId="262"/>
            <ac:spMk id="2" creationId="{705FF35C-04A0-154F-B9CA-972778C9213C}"/>
          </ac:spMkLst>
        </pc:spChg>
        <pc:spChg chg="mod">
          <ac:chgData name="RAFAEL ELIAS DE LIMA ESCALFONI" userId="77e1fd9a-a5e0-466f-b856-a830925030ce" providerId="ADAL" clId="{C4126563-ACB1-D24F-8A3A-868794A8D61A}" dt="2022-12-15T18:09:02.583" v="1215" actId="20577"/>
          <ac:spMkLst>
            <pc:docMk/>
            <pc:sldMk cId="2617103171" sldId="262"/>
            <ac:spMk id="3" creationId="{8A3CA46A-E216-C44B-BAB8-95F9AC77129B}"/>
          </ac:spMkLst>
        </pc:spChg>
        <pc:spChg chg="add">
          <ac:chgData name="RAFAEL ELIAS DE LIMA ESCALFONI" userId="77e1fd9a-a5e0-466f-b856-a830925030ce" providerId="ADAL" clId="{C4126563-ACB1-D24F-8A3A-868794A8D61A}" dt="2022-12-15T18:08:38.266" v="1186" actId="26606"/>
          <ac:spMkLst>
            <pc:docMk/>
            <pc:sldMk cId="2617103171" sldId="262"/>
            <ac:spMk id="8" creationId="{801B3EC0-C865-4E52-A0F6-CB02B29A45FF}"/>
          </ac:spMkLst>
        </pc:spChg>
        <pc:spChg chg="add">
          <ac:chgData name="RAFAEL ELIAS DE LIMA ESCALFONI" userId="77e1fd9a-a5e0-466f-b856-a830925030ce" providerId="ADAL" clId="{C4126563-ACB1-D24F-8A3A-868794A8D61A}" dt="2022-12-15T18:08:38.266" v="1186" actId="26606"/>
          <ac:spMkLst>
            <pc:docMk/>
            <pc:sldMk cId="2617103171" sldId="262"/>
            <ac:spMk id="10" creationId="{066346BE-FDB4-4772-A696-0719490ABD64}"/>
          </ac:spMkLst>
        </pc:spChg>
        <pc:spChg chg="add">
          <ac:chgData name="RAFAEL ELIAS DE LIMA ESCALFONI" userId="77e1fd9a-a5e0-466f-b856-a830925030ce" providerId="ADAL" clId="{C4126563-ACB1-D24F-8A3A-868794A8D61A}" dt="2022-12-15T18:08:38.266" v="1186" actId="26606"/>
          <ac:spMkLst>
            <pc:docMk/>
            <pc:sldMk cId="2617103171" sldId="262"/>
            <ac:spMk id="12" creationId="{FB92FFCE-0C90-454E-AA25-D4EE9A6C39C5}"/>
          </ac:spMkLst>
        </pc:spChg>
      </pc:sldChg>
      <pc:sldChg chg="modSp add mod">
        <pc:chgData name="RAFAEL ELIAS DE LIMA ESCALFONI" userId="77e1fd9a-a5e0-466f-b856-a830925030ce" providerId="ADAL" clId="{C4126563-ACB1-D24F-8A3A-868794A8D61A}" dt="2022-12-14T23:17:58.668" v="535" actId="20577"/>
        <pc:sldMkLst>
          <pc:docMk/>
          <pc:sldMk cId="1380290875" sldId="263"/>
        </pc:sldMkLst>
        <pc:spChg chg="mod">
          <ac:chgData name="RAFAEL ELIAS DE LIMA ESCALFONI" userId="77e1fd9a-a5e0-466f-b856-a830925030ce" providerId="ADAL" clId="{C4126563-ACB1-D24F-8A3A-868794A8D61A}" dt="2022-12-14T23:15:46.114" v="519" actId="20577"/>
          <ac:spMkLst>
            <pc:docMk/>
            <pc:sldMk cId="1380290875" sldId="263"/>
            <ac:spMk id="2" creationId="{5852040D-1E29-9D4B-8C40-821915CF3B85}"/>
          </ac:spMkLst>
        </pc:spChg>
        <pc:spChg chg="mod">
          <ac:chgData name="RAFAEL ELIAS DE LIMA ESCALFONI" userId="77e1fd9a-a5e0-466f-b856-a830925030ce" providerId="ADAL" clId="{C4126563-ACB1-D24F-8A3A-868794A8D61A}" dt="2022-12-14T23:17:58.668" v="535" actId="20577"/>
          <ac:spMkLst>
            <pc:docMk/>
            <pc:sldMk cId="1380290875" sldId="263"/>
            <ac:spMk id="3" creationId="{5D8DB68B-3F19-EB42-BC5B-24B094FF0014}"/>
          </ac:spMkLst>
        </pc:spChg>
      </pc:sldChg>
      <pc:sldChg chg="addSp delSp modSp add mod setBg delDesignElem">
        <pc:chgData name="RAFAEL ELIAS DE LIMA ESCALFONI" userId="77e1fd9a-a5e0-466f-b856-a830925030ce" providerId="ADAL" clId="{C4126563-ACB1-D24F-8A3A-868794A8D61A}" dt="2022-12-14T23:31:50.265" v="830" actId="26606"/>
        <pc:sldMkLst>
          <pc:docMk/>
          <pc:sldMk cId="707720604" sldId="264"/>
        </pc:sldMkLst>
        <pc:spChg chg="mod">
          <ac:chgData name="RAFAEL ELIAS DE LIMA ESCALFONI" userId="77e1fd9a-a5e0-466f-b856-a830925030ce" providerId="ADAL" clId="{C4126563-ACB1-D24F-8A3A-868794A8D61A}" dt="2022-12-14T23:30:32.987" v="815" actId="20577"/>
          <ac:spMkLst>
            <pc:docMk/>
            <pc:sldMk cId="707720604" sldId="264"/>
            <ac:spMk id="2" creationId="{5852040D-1E29-9D4B-8C40-821915CF3B85}"/>
          </ac:spMkLst>
        </pc:spChg>
        <pc:spChg chg="mod">
          <ac:chgData name="RAFAEL ELIAS DE LIMA ESCALFONI" userId="77e1fd9a-a5e0-466f-b856-a830925030ce" providerId="ADAL" clId="{C4126563-ACB1-D24F-8A3A-868794A8D61A}" dt="2022-12-14T23:31:50.265" v="830" actId="26606"/>
          <ac:spMkLst>
            <pc:docMk/>
            <pc:sldMk cId="707720604" sldId="264"/>
            <ac:spMk id="3" creationId="{5D8DB68B-3F19-EB42-BC5B-24B094FF0014}"/>
          </ac:spMkLst>
        </pc:spChg>
        <pc:spChg chg="add">
          <ac:chgData name="RAFAEL ELIAS DE LIMA ESCALFONI" userId="77e1fd9a-a5e0-466f-b856-a830925030ce" providerId="ADAL" clId="{C4126563-ACB1-D24F-8A3A-868794A8D61A}" dt="2022-12-14T23:31:50.265" v="830" actId="26606"/>
          <ac:spMkLst>
            <pc:docMk/>
            <pc:sldMk cId="707720604" sldId="264"/>
            <ac:spMk id="5" creationId="{100EDD19-6802-4EC3-95CE-CFFAB042CFD6}"/>
          </ac:spMkLst>
        </pc:spChg>
        <pc:spChg chg="add">
          <ac:chgData name="RAFAEL ELIAS DE LIMA ESCALFONI" userId="77e1fd9a-a5e0-466f-b856-a830925030ce" providerId="ADAL" clId="{C4126563-ACB1-D24F-8A3A-868794A8D61A}" dt="2022-12-14T23:31:50.265" v="830" actId="26606"/>
          <ac:spMkLst>
            <pc:docMk/>
            <pc:sldMk cId="707720604" sldId="264"/>
            <ac:spMk id="6" creationId="{DB17E863-922E-4C26-BD64-E8FD41D28661}"/>
          </ac:spMkLst>
        </pc:spChg>
        <pc:spChg chg="del">
          <ac:chgData name="RAFAEL ELIAS DE LIMA ESCALFONI" userId="77e1fd9a-a5e0-466f-b856-a830925030ce" providerId="ADAL" clId="{C4126563-ACB1-D24F-8A3A-868794A8D61A}" dt="2022-12-14T23:15:23.285" v="486"/>
          <ac:spMkLst>
            <pc:docMk/>
            <pc:sldMk cId="707720604" sldId="264"/>
            <ac:spMk id="8" creationId="{100EDD19-6802-4EC3-95CE-CFFAB042CFD6}"/>
          </ac:spMkLst>
        </pc:spChg>
        <pc:spChg chg="del">
          <ac:chgData name="RAFAEL ELIAS DE LIMA ESCALFONI" userId="77e1fd9a-a5e0-466f-b856-a830925030ce" providerId="ADAL" clId="{C4126563-ACB1-D24F-8A3A-868794A8D61A}" dt="2022-12-14T23:15:23.285" v="486"/>
          <ac:spMkLst>
            <pc:docMk/>
            <pc:sldMk cId="707720604" sldId="264"/>
            <ac:spMk id="10" creationId="{DB17E863-922E-4C26-BD64-E8FD41D28661}"/>
          </ac:spMkLst>
        </pc:spChg>
      </pc:sldChg>
      <pc:sldChg chg="addSp delSp modSp add mod setBg delDesignElem">
        <pc:chgData name="RAFAEL ELIAS DE LIMA ESCALFONI" userId="77e1fd9a-a5e0-466f-b856-a830925030ce" providerId="ADAL" clId="{C4126563-ACB1-D24F-8A3A-868794A8D61A}" dt="2022-12-14T23:32:59.299" v="852" actId="15"/>
        <pc:sldMkLst>
          <pc:docMk/>
          <pc:sldMk cId="2643811151" sldId="265"/>
        </pc:sldMkLst>
        <pc:spChg chg="mod">
          <ac:chgData name="RAFAEL ELIAS DE LIMA ESCALFONI" userId="77e1fd9a-a5e0-466f-b856-a830925030ce" providerId="ADAL" clId="{C4126563-ACB1-D24F-8A3A-868794A8D61A}" dt="2022-12-14T23:32:03.998" v="837" actId="27636"/>
          <ac:spMkLst>
            <pc:docMk/>
            <pc:sldMk cId="2643811151" sldId="265"/>
            <ac:spMk id="2" creationId="{5852040D-1E29-9D4B-8C40-821915CF3B85}"/>
          </ac:spMkLst>
        </pc:spChg>
        <pc:spChg chg="mod">
          <ac:chgData name="RAFAEL ELIAS DE LIMA ESCALFONI" userId="77e1fd9a-a5e0-466f-b856-a830925030ce" providerId="ADAL" clId="{C4126563-ACB1-D24F-8A3A-868794A8D61A}" dt="2022-12-14T23:32:59.299" v="852" actId="15"/>
          <ac:spMkLst>
            <pc:docMk/>
            <pc:sldMk cId="2643811151" sldId="265"/>
            <ac:spMk id="3" creationId="{5D8DB68B-3F19-EB42-BC5B-24B094FF0014}"/>
          </ac:spMkLst>
        </pc:spChg>
        <pc:spChg chg="add">
          <ac:chgData name="RAFAEL ELIAS DE LIMA ESCALFONI" userId="77e1fd9a-a5e0-466f-b856-a830925030ce" providerId="ADAL" clId="{C4126563-ACB1-D24F-8A3A-868794A8D61A}" dt="2022-12-14T23:32:47.126" v="850" actId="26606"/>
          <ac:spMkLst>
            <pc:docMk/>
            <pc:sldMk cId="2643811151" sldId="265"/>
            <ac:spMk id="5" creationId="{100EDD19-6802-4EC3-95CE-CFFAB042CFD6}"/>
          </ac:spMkLst>
        </pc:spChg>
        <pc:spChg chg="add">
          <ac:chgData name="RAFAEL ELIAS DE LIMA ESCALFONI" userId="77e1fd9a-a5e0-466f-b856-a830925030ce" providerId="ADAL" clId="{C4126563-ACB1-D24F-8A3A-868794A8D61A}" dt="2022-12-14T23:32:47.126" v="850" actId="26606"/>
          <ac:spMkLst>
            <pc:docMk/>
            <pc:sldMk cId="2643811151" sldId="265"/>
            <ac:spMk id="6" creationId="{DB17E863-922E-4C26-BD64-E8FD41D28661}"/>
          </ac:spMkLst>
        </pc:spChg>
        <pc:spChg chg="del">
          <ac:chgData name="RAFAEL ELIAS DE LIMA ESCALFONI" userId="77e1fd9a-a5e0-466f-b856-a830925030ce" providerId="ADAL" clId="{C4126563-ACB1-D24F-8A3A-868794A8D61A}" dt="2022-12-14T23:15:25.087" v="488"/>
          <ac:spMkLst>
            <pc:docMk/>
            <pc:sldMk cId="2643811151" sldId="265"/>
            <ac:spMk id="8" creationId="{100EDD19-6802-4EC3-95CE-CFFAB042CFD6}"/>
          </ac:spMkLst>
        </pc:spChg>
        <pc:spChg chg="del">
          <ac:chgData name="RAFAEL ELIAS DE LIMA ESCALFONI" userId="77e1fd9a-a5e0-466f-b856-a830925030ce" providerId="ADAL" clId="{C4126563-ACB1-D24F-8A3A-868794A8D61A}" dt="2022-12-14T23:15:25.087" v="488"/>
          <ac:spMkLst>
            <pc:docMk/>
            <pc:sldMk cId="2643811151" sldId="265"/>
            <ac:spMk id="10" creationId="{DB17E863-922E-4C26-BD64-E8FD41D28661}"/>
          </ac:spMkLst>
        </pc:spChg>
      </pc:sldChg>
      <pc:sldChg chg="addSp delSp modSp add mod setBg delDesignElem">
        <pc:chgData name="RAFAEL ELIAS DE LIMA ESCALFONI" userId="77e1fd9a-a5e0-466f-b856-a830925030ce" providerId="ADAL" clId="{C4126563-ACB1-D24F-8A3A-868794A8D61A}" dt="2022-12-14T23:35:19.376" v="876" actId="403"/>
        <pc:sldMkLst>
          <pc:docMk/>
          <pc:sldMk cId="1548269372" sldId="266"/>
        </pc:sldMkLst>
        <pc:spChg chg="mod">
          <ac:chgData name="RAFAEL ELIAS DE LIMA ESCALFONI" userId="77e1fd9a-a5e0-466f-b856-a830925030ce" providerId="ADAL" clId="{C4126563-ACB1-D24F-8A3A-868794A8D61A}" dt="2022-12-14T23:34:43.828" v="869" actId="26606"/>
          <ac:spMkLst>
            <pc:docMk/>
            <pc:sldMk cId="1548269372" sldId="266"/>
            <ac:spMk id="2" creationId="{5852040D-1E29-9D4B-8C40-821915CF3B85}"/>
          </ac:spMkLst>
        </pc:spChg>
        <pc:spChg chg="mod">
          <ac:chgData name="RAFAEL ELIAS DE LIMA ESCALFONI" userId="77e1fd9a-a5e0-466f-b856-a830925030ce" providerId="ADAL" clId="{C4126563-ACB1-D24F-8A3A-868794A8D61A}" dt="2022-12-14T23:35:19.376" v="876" actId="403"/>
          <ac:spMkLst>
            <pc:docMk/>
            <pc:sldMk cId="1548269372" sldId="266"/>
            <ac:spMk id="3" creationId="{5D8DB68B-3F19-EB42-BC5B-24B094FF0014}"/>
          </ac:spMkLst>
        </pc:spChg>
        <pc:spChg chg="add">
          <ac:chgData name="RAFAEL ELIAS DE LIMA ESCALFONI" userId="77e1fd9a-a5e0-466f-b856-a830925030ce" providerId="ADAL" clId="{C4126563-ACB1-D24F-8A3A-868794A8D61A}" dt="2022-12-14T23:34:43.828" v="869" actId="26606"/>
          <ac:spMkLst>
            <pc:docMk/>
            <pc:sldMk cId="1548269372" sldId="266"/>
            <ac:spMk id="5" creationId="{DAF1966E-FD40-4A4A-B61B-C4DF7FA05F06}"/>
          </ac:spMkLst>
        </pc:spChg>
        <pc:spChg chg="add">
          <ac:chgData name="RAFAEL ELIAS DE LIMA ESCALFONI" userId="77e1fd9a-a5e0-466f-b856-a830925030ce" providerId="ADAL" clId="{C4126563-ACB1-D24F-8A3A-868794A8D61A}" dt="2022-12-14T23:34:43.828" v="869" actId="26606"/>
          <ac:spMkLst>
            <pc:docMk/>
            <pc:sldMk cId="1548269372" sldId="266"/>
            <ac:spMk id="6" creationId="{047BFA19-D45E-416B-A404-7AF2F3F27017}"/>
          </ac:spMkLst>
        </pc:spChg>
        <pc:spChg chg="del">
          <ac:chgData name="RAFAEL ELIAS DE LIMA ESCALFONI" userId="77e1fd9a-a5e0-466f-b856-a830925030ce" providerId="ADAL" clId="{C4126563-ACB1-D24F-8A3A-868794A8D61A}" dt="2022-12-14T23:15:26.028" v="490"/>
          <ac:spMkLst>
            <pc:docMk/>
            <pc:sldMk cId="1548269372" sldId="266"/>
            <ac:spMk id="8" creationId="{100EDD19-6802-4EC3-95CE-CFFAB042CFD6}"/>
          </ac:spMkLst>
        </pc:spChg>
        <pc:spChg chg="del">
          <ac:chgData name="RAFAEL ELIAS DE LIMA ESCALFONI" userId="77e1fd9a-a5e0-466f-b856-a830925030ce" providerId="ADAL" clId="{C4126563-ACB1-D24F-8A3A-868794A8D61A}" dt="2022-12-14T23:15:26.028" v="490"/>
          <ac:spMkLst>
            <pc:docMk/>
            <pc:sldMk cId="1548269372" sldId="266"/>
            <ac:spMk id="10" creationId="{DB17E863-922E-4C26-BD64-E8FD41D28661}"/>
          </ac:spMkLst>
        </pc:spChg>
        <pc:spChg chg="add">
          <ac:chgData name="RAFAEL ELIAS DE LIMA ESCALFONI" userId="77e1fd9a-a5e0-466f-b856-a830925030ce" providerId="ADAL" clId="{C4126563-ACB1-D24F-8A3A-868794A8D61A}" dt="2022-12-14T23:34:43.828" v="869" actId="26606"/>
          <ac:spMkLst>
            <pc:docMk/>
            <pc:sldMk cId="1548269372" sldId="266"/>
            <ac:spMk id="12" creationId="{8E0105E7-23DB-4CF2-8258-FF47C7620F6E}"/>
          </ac:spMkLst>
        </pc:spChg>
        <pc:spChg chg="add">
          <ac:chgData name="RAFAEL ELIAS DE LIMA ESCALFONI" userId="77e1fd9a-a5e0-466f-b856-a830925030ce" providerId="ADAL" clId="{C4126563-ACB1-D24F-8A3A-868794A8D61A}" dt="2022-12-14T23:34:43.828" v="869" actId="26606"/>
          <ac:spMkLst>
            <pc:docMk/>
            <pc:sldMk cId="1548269372" sldId="266"/>
            <ac:spMk id="14" creationId="{074B4F7D-14B2-478B-8BF5-01E4E0C5D263}"/>
          </ac:spMkLst>
        </pc:spChg>
        <pc:picChg chg="add mod">
          <ac:chgData name="RAFAEL ELIAS DE LIMA ESCALFONI" userId="77e1fd9a-a5e0-466f-b856-a830925030ce" providerId="ADAL" clId="{C4126563-ACB1-D24F-8A3A-868794A8D61A}" dt="2022-12-14T23:35:06.740" v="871" actId="1076"/>
          <ac:picMkLst>
            <pc:docMk/>
            <pc:sldMk cId="1548269372" sldId="266"/>
            <ac:picMk id="11" creationId="{101F1945-083D-7B45-B606-BED3D6D57C1A}"/>
          </ac:picMkLst>
        </pc:picChg>
      </pc:sldChg>
      <pc:sldChg chg="addSp delSp modSp add mod setBg delDesignElem">
        <pc:chgData name="RAFAEL ELIAS DE LIMA ESCALFONI" userId="77e1fd9a-a5e0-466f-b856-a830925030ce" providerId="ADAL" clId="{C4126563-ACB1-D24F-8A3A-868794A8D61A}" dt="2022-12-14T23:36:52.386" v="965" actId="14100"/>
        <pc:sldMkLst>
          <pc:docMk/>
          <pc:sldMk cId="3934952200" sldId="267"/>
        </pc:sldMkLst>
        <pc:spChg chg="mod">
          <ac:chgData name="RAFAEL ELIAS DE LIMA ESCALFONI" userId="77e1fd9a-a5e0-466f-b856-a830925030ce" providerId="ADAL" clId="{C4126563-ACB1-D24F-8A3A-868794A8D61A}" dt="2022-12-14T23:36:45.045" v="963" actId="26606"/>
          <ac:spMkLst>
            <pc:docMk/>
            <pc:sldMk cId="3934952200" sldId="267"/>
            <ac:spMk id="2" creationId="{5852040D-1E29-9D4B-8C40-821915CF3B85}"/>
          </ac:spMkLst>
        </pc:spChg>
        <pc:spChg chg="mod">
          <ac:chgData name="RAFAEL ELIAS DE LIMA ESCALFONI" userId="77e1fd9a-a5e0-466f-b856-a830925030ce" providerId="ADAL" clId="{C4126563-ACB1-D24F-8A3A-868794A8D61A}" dt="2022-12-14T23:36:52.386" v="965" actId="14100"/>
          <ac:spMkLst>
            <pc:docMk/>
            <pc:sldMk cId="3934952200" sldId="267"/>
            <ac:spMk id="3" creationId="{5D8DB68B-3F19-EB42-BC5B-24B094FF0014}"/>
          </ac:spMkLst>
        </pc:spChg>
        <pc:spChg chg="add">
          <ac:chgData name="RAFAEL ELIAS DE LIMA ESCALFONI" userId="77e1fd9a-a5e0-466f-b856-a830925030ce" providerId="ADAL" clId="{C4126563-ACB1-D24F-8A3A-868794A8D61A}" dt="2022-12-14T23:36:45.045" v="963" actId="26606"/>
          <ac:spMkLst>
            <pc:docMk/>
            <pc:sldMk cId="3934952200" sldId="267"/>
            <ac:spMk id="5" creationId="{DAF1966E-FD40-4A4A-B61B-C4DF7FA05F06}"/>
          </ac:spMkLst>
        </pc:spChg>
        <pc:spChg chg="add">
          <ac:chgData name="RAFAEL ELIAS DE LIMA ESCALFONI" userId="77e1fd9a-a5e0-466f-b856-a830925030ce" providerId="ADAL" clId="{C4126563-ACB1-D24F-8A3A-868794A8D61A}" dt="2022-12-14T23:36:45.045" v="963" actId="26606"/>
          <ac:spMkLst>
            <pc:docMk/>
            <pc:sldMk cId="3934952200" sldId="267"/>
            <ac:spMk id="6" creationId="{047BFA19-D45E-416B-A404-7AF2F3F27017}"/>
          </ac:spMkLst>
        </pc:spChg>
        <pc:spChg chg="del">
          <ac:chgData name="RAFAEL ELIAS DE LIMA ESCALFONI" userId="77e1fd9a-a5e0-466f-b856-a830925030ce" providerId="ADAL" clId="{C4126563-ACB1-D24F-8A3A-868794A8D61A}" dt="2022-12-14T23:15:26.605" v="492"/>
          <ac:spMkLst>
            <pc:docMk/>
            <pc:sldMk cId="3934952200" sldId="267"/>
            <ac:spMk id="8" creationId="{100EDD19-6802-4EC3-95CE-CFFAB042CFD6}"/>
          </ac:spMkLst>
        </pc:spChg>
        <pc:spChg chg="del">
          <ac:chgData name="RAFAEL ELIAS DE LIMA ESCALFONI" userId="77e1fd9a-a5e0-466f-b856-a830925030ce" providerId="ADAL" clId="{C4126563-ACB1-D24F-8A3A-868794A8D61A}" dt="2022-12-14T23:15:26.605" v="492"/>
          <ac:spMkLst>
            <pc:docMk/>
            <pc:sldMk cId="3934952200" sldId="267"/>
            <ac:spMk id="10" creationId="{DB17E863-922E-4C26-BD64-E8FD41D28661}"/>
          </ac:spMkLst>
        </pc:spChg>
        <pc:spChg chg="add">
          <ac:chgData name="RAFAEL ELIAS DE LIMA ESCALFONI" userId="77e1fd9a-a5e0-466f-b856-a830925030ce" providerId="ADAL" clId="{C4126563-ACB1-D24F-8A3A-868794A8D61A}" dt="2022-12-14T23:36:45.045" v="963" actId="26606"/>
          <ac:spMkLst>
            <pc:docMk/>
            <pc:sldMk cId="3934952200" sldId="267"/>
            <ac:spMk id="12" creationId="{8E0105E7-23DB-4CF2-8258-FF47C7620F6E}"/>
          </ac:spMkLst>
        </pc:spChg>
        <pc:spChg chg="add">
          <ac:chgData name="RAFAEL ELIAS DE LIMA ESCALFONI" userId="77e1fd9a-a5e0-466f-b856-a830925030ce" providerId="ADAL" clId="{C4126563-ACB1-D24F-8A3A-868794A8D61A}" dt="2022-12-14T23:36:45.045" v="963" actId="26606"/>
          <ac:spMkLst>
            <pc:docMk/>
            <pc:sldMk cId="3934952200" sldId="267"/>
            <ac:spMk id="14" creationId="{074B4F7D-14B2-478B-8BF5-01E4E0C5D263}"/>
          </ac:spMkLst>
        </pc:spChg>
      </pc:sldChg>
      <pc:sldChg chg="addSp delSp modSp add mod setBg delDesignElem">
        <pc:chgData name="RAFAEL ELIAS DE LIMA ESCALFONI" userId="77e1fd9a-a5e0-466f-b856-a830925030ce" providerId="ADAL" clId="{C4126563-ACB1-D24F-8A3A-868794A8D61A}" dt="2022-12-14T23:38:17.735" v="992" actId="2710"/>
        <pc:sldMkLst>
          <pc:docMk/>
          <pc:sldMk cId="1888780654" sldId="268"/>
        </pc:sldMkLst>
        <pc:spChg chg="mod">
          <ac:chgData name="RAFAEL ELIAS DE LIMA ESCALFONI" userId="77e1fd9a-a5e0-466f-b856-a830925030ce" providerId="ADAL" clId="{C4126563-ACB1-D24F-8A3A-868794A8D61A}" dt="2022-12-14T23:37:56.225" v="983" actId="26606"/>
          <ac:spMkLst>
            <pc:docMk/>
            <pc:sldMk cId="1888780654" sldId="268"/>
            <ac:spMk id="2" creationId="{5852040D-1E29-9D4B-8C40-821915CF3B85}"/>
          </ac:spMkLst>
        </pc:spChg>
        <pc:spChg chg="mod">
          <ac:chgData name="RAFAEL ELIAS DE LIMA ESCALFONI" userId="77e1fd9a-a5e0-466f-b856-a830925030ce" providerId="ADAL" clId="{C4126563-ACB1-D24F-8A3A-868794A8D61A}" dt="2022-12-14T23:38:17.735" v="992" actId="2710"/>
          <ac:spMkLst>
            <pc:docMk/>
            <pc:sldMk cId="1888780654" sldId="268"/>
            <ac:spMk id="3" creationId="{5D8DB68B-3F19-EB42-BC5B-24B094FF0014}"/>
          </ac:spMkLst>
        </pc:spChg>
        <pc:spChg chg="add del">
          <ac:chgData name="RAFAEL ELIAS DE LIMA ESCALFONI" userId="77e1fd9a-a5e0-466f-b856-a830925030ce" providerId="ADAL" clId="{C4126563-ACB1-D24F-8A3A-868794A8D61A}" dt="2022-12-14T23:37:56.210" v="982" actId="26606"/>
          <ac:spMkLst>
            <pc:docMk/>
            <pc:sldMk cId="1888780654" sldId="268"/>
            <ac:spMk id="5" creationId="{DAF1966E-FD40-4A4A-B61B-C4DF7FA05F06}"/>
          </ac:spMkLst>
        </pc:spChg>
        <pc:spChg chg="add del">
          <ac:chgData name="RAFAEL ELIAS DE LIMA ESCALFONI" userId="77e1fd9a-a5e0-466f-b856-a830925030ce" providerId="ADAL" clId="{C4126563-ACB1-D24F-8A3A-868794A8D61A}" dt="2022-12-14T23:37:56.210" v="982" actId="26606"/>
          <ac:spMkLst>
            <pc:docMk/>
            <pc:sldMk cId="1888780654" sldId="268"/>
            <ac:spMk id="6" creationId="{047BFA19-D45E-416B-A404-7AF2F3F27017}"/>
          </ac:spMkLst>
        </pc:spChg>
        <pc:spChg chg="del">
          <ac:chgData name="RAFAEL ELIAS DE LIMA ESCALFONI" userId="77e1fd9a-a5e0-466f-b856-a830925030ce" providerId="ADAL" clId="{C4126563-ACB1-D24F-8A3A-868794A8D61A}" dt="2022-12-14T23:15:27.296" v="494"/>
          <ac:spMkLst>
            <pc:docMk/>
            <pc:sldMk cId="1888780654" sldId="268"/>
            <ac:spMk id="8" creationId="{100EDD19-6802-4EC3-95CE-CFFAB042CFD6}"/>
          </ac:spMkLst>
        </pc:spChg>
        <pc:spChg chg="del">
          <ac:chgData name="RAFAEL ELIAS DE LIMA ESCALFONI" userId="77e1fd9a-a5e0-466f-b856-a830925030ce" providerId="ADAL" clId="{C4126563-ACB1-D24F-8A3A-868794A8D61A}" dt="2022-12-14T23:15:27.296" v="494"/>
          <ac:spMkLst>
            <pc:docMk/>
            <pc:sldMk cId="1888780654" sldId="268"/>
            <ac:spMk id="10" creationId="{DB17E863-922E-4C26-BD64-E8FD41D28661}"/>
          </ac:spMkLst>
        </pc:spChg>
        <pc:spChg chg="add del">
          <ac:chgData name="RAFAEL ELIAS DE LIMA ESCALFONI" userId="77e1fd9a-a5e0-466f-b856-a830925030ce" providerId="ADAL" clId="{C4126563-ACB1-D24F-8A3A-868794A8D61A}" dt="2022-12-14T23:37:56.210" v="982" actId="26606"/>
          <ac:spMkLst>
            <pc:docMk/>
            <pc:sldMk cId="1888780654" sldId="268"/>
            <ac:spMk id="12" creationId="{8E0105E7-23DB-4CF2-8258-FF47C7620F6E}"/>
          </ac:spMkLst>
        </pc:spChg>
        <pc:spChg chg="add del">
          <ac:chgData name="RAFAEL ELIAS DE LIMA ESCALFONI" userId="77e1fd9a-a5e0-466f-b856-a830925030ce" providerId="ADAL" clId="{C4126563-ACB1-D24F-8A3A-868794A8D61A}" dt="2022-12-14T23:37:56.210" v="982" actId="26606"/>
          <ac:spMkLst>
            <pc:docMk/>
            <pc:sldMk cId="1888780654" sldId="268"/>
            <ac:spMk id="14" creationId="{074B4F7D-14B2-478B-8BF5-01E4E0C5D263}"/>
          </ac:spMkLst>
        </pc:spChg>
        <pc:spChg chg="add">
          <ac:chgData name="RAFAEL ELIAS DE LIMA ESCALFONI" userId="77e1fd9a-a5e0-466f-b856-a830925030ce" providerId="ADAL" clId="{C4126563-ACB1-D24F-8A3A-868794A8D61A}" dt="2022-12-14T23:37:56.225" v="983" actId="26606"/>
          <ac:spMkLst>
            <pc:docMk/>
            <pc:sldMk cId="1888780654" sldId="268"/>
            <ac:spMk id="16" creationId="{1C799903-48D5-4A31-A1A2-541072D9771E}"/>
          </ac:spMkLst>
        </pc:spChg>
        <pc:spChg chg="add">
          <ac:chgData name="RAFAEL ELIAS DE LIMA ESCALFONI" userId="77e1fd9a-a5e0-466f-b856-a830925030ce" providerId="ADAL" clId="{C4126563-ACB1-D24F-8A3A-868794A8D61A}" dt="2022-12-14T23:37:56.225" v="983" actId="26606"/>
          <ac:spMkLst>
            <pc:docMk/>
            <pc:sldMk cId="1888780654" sldId="268"/>
            <ac:spMk id="17" creationId="{8EFFF109-FC58-4FD3-BE05-9775A1310F55}"/>
          </ac:spMkLst>
        </pc:spChg>
        <pc:spChg chg="add">
          <ac:chgData name="RAFAEL ELIAS DE LIMA ESCALFONI" userId="77e1fd9a-a5e0-466f-b856-a830925030ce" providerId="ADAL" clId="{C4126563-ACB1-D24F-8A3A-868794A8D61A}" dt="2022-12-14T23:37:56.225" v="983" actId="26606"/>
          <ac:spMkLst>
            <pc:docMk/>
            <pc:sldMk cId="1888780654" sldId="268"/>
            <ac:spMk id="18" creationId="{E1B96AD6-92A9-4273-A62B-96A1C3E0BA95}"/>
          </ac:spMkLst>
        </pc:spChg>
        <pc:spChg chg="add">
          <ac:chgData name="RAFAEL ELIAS DE LIMA ESCALFONI" userId="77e1fd9a-a5e0-466f-b856-a830925030ce" providerId="ADAL" clId="{C4126563-ACB1-D24F-8A3A-868794A8D61A}" dt="2022-12-14T23:37:56.225" v="983" actId="26606"/>
          <ac:spMkLst>
            <pc:docMk/>
            <pc:sldMk cId="1888780654" sldId="268"/>
            <ac:spMk id="19" creationId="{463EEC44-1BA3-44ED-81FC-A644B04B2A44}"/>
          </ac:spMkLst>
        </pc:spChg>
      </pc:sldChg>
      <pc:sldChg chg="addSp delSp modSp add mod setBg delDesignElem">
        <pc:chgData name="RAFAEL ELIAS DE LIMA ESCALFONI" userId="77e1fd9a-a5e0-466f-b856-a830925030ce" providerId="ADAL" clId="{C4126563-ACB1-D24F-8A3A-868794A8D61A}" dt="2022-12-14T23:40:38.768" v="1138" actId="404"/>
        <pc:sldMkLst>
          <pc:docMk/>
          <pc:sldMk cId="1016825365" sldId="269"/>
        </pc:sldMkLst>
        <pc:spChg chg="mod">
          <ac:chgData name="RAFAEL ELIAS DE LIMA ESCALFONI" userId="77e1fd9a-a5e0-466f-b856-a830925030ce" providerId="ADAL" clId="{C4126563-ACB1-D24F-8A3A-868794A8D61A}" dt="2022-12-14T23:40:21.242" v="1131" actId="26606"/>
          <ac:spMkLst>
            <pc:docMk/>
            <pc:sldMk cId="1016825365" sldId="269"/>
            <ac:spMk id="2" creationId="{5852040D-1E29-9D4B-8C40-821915CF3B85}"/>
          </ac:spMkLst>
        </pc:spChg>
        <pc:spChg chg="mod">
          <ac:chgData name="RAFAEL ELIAS DE LIMA ESCALFONI" userId="77e1fd9a-a5e0-466f-b856-a830925030ce" providerId="ADAL" clId="{C4126563-ACB1-D24F-8A3A-868794A8D61A}" dt="2022-12-14T23:40:38.768" v="1138" actId="404"/>
          <ac:spMkLst>
            <pc:docMk/>
            <pc:sldMk cId="1016825365" sldId="269"/>
            <ac:spMk id="3" creationId="{5D8DB68B-3F19-EB42-BC5B-24B094FF0014}"/>
          </ac:spMkLst>
        </pc:spChg>
        <pc:spChg chg="add">
          <ac:chgData name="RAFAEL ELIAS DE LIMA ESCALFONI" userId="77e1fd9a-a5e0-466f-b856-a830925030ce" providerId="ADAL" clId="{C4126563-ACB1-D24F-8A3A-868794A8D61A}" dt="2022-12-14T23:40:21.242" v="1131" actId="26606"/>
          <ac:spMkLst>
            <pc:docMk/>
            <pc:sldMk cId="1016825365" sldId="269"/>
            <ac:spMk id="5" creationId="{1C799903-48D5-4A31-A1A2-541072D9771E}"/>
          </ac:spMkLst>
        </pc:spChg>
        <pc:spChg chg="add">
          <ac:chgData name="RAFAEL ELIAS DE LIMA ESCALFONI" userId="77e1fd9a-a5e0-466f-b856-a830925030ce" providerId="ADAL" clId="{C4126563-ACB1-D24F-8A3A-868794A8D61A}" dt="2022-12-14T23:40:21.242" v="1131" actId="26606"/>
          <ac:spMkLst>
            <pc:docMk/>
            <pc:sldMk cId="1016825365" sldId="269"/>
            <ac:spMk id="6" creationId="{8EFFF109-FC58-4FD3-BE05-9775A1310F55}"/>
          </ac:spMkLst>
        </pc:spChg>
        <pc:spChg chg="del">
          <ac:chgData name="RAFAEL ELIAS DE LIMA ESCALFONI" userId="77e1fd9a-a5e0-466f-b856-a830925030ce" providerId="ADAL" clId="{C4126563-ACB1-D24F-8A3A-868794A8D61A}" dt="2022-12-14T23:15:27.781" v="496"/>
          <ac:spMkLst>
            <pc:docMk/>
            <pc:sldMk cId="1016825365" sldId="269"/>
            <ac:spMk id="8" creationId="{100EDD19-6802-4EC3-95CE-CFFAB042CFD6}"/>
          </ac:spMkLst>
        </pc:spChg>
        <pc:spChg chg="del">
          <ac:chgData name="RAFAEL ELIAS DE LIMA ESCALFONI" userId="77e1fd9a-a5e0-466f-b856-a830925030ce" providerId="ADAL" clId="{C4126563-ACB1-D24F-8A3A-868794A8D61A}" dt="2022-12-14T23:15:27.781" v="496"/>
          <ac:spMkLst>
            <pc:docMk/>
            <pc:sldMk cId="1016825365" sldId="269"/>
            <ac:spMk id="10" creationId="{DB17E863-922E-4C26-BD64-E8FD41D28661}"/>
          </ac:spMkLst>
        </pc:spChg>
        <pc:spChg chg="add">
          <ac:chgData name="RAFAEL ELIAS DE LIMA ESCALFONI" userId="77e1fd9a-a5e0-466f-b856-a830925030ce" providerId="ADAL" clId="{C4126563-ACB1-D24F-8A3A-868794A8D61A}" dt="2022-12-14T23:40:21.242" v="1131" actId="26606"/>
          <ac:spMkLst>
            <pc:docMk/>
            <pc:sldMk cId="1016825365" sldId="269"/>
            <ac:spMk id="12" creationId="{E1B96AD6-92A9-4273-A62B-96A1C3E0BA95}"/>
          </ac:spMkLst>
        </pc:spChg>
        <pc:spChg chg="add">
          <ac:chgData name="RAFAEL ELIAS DE LIMA ESCALFONI" userId="77e1fd9a-a5e0-466f-b856-a830925030ce" providerId="ADAL" clId="{C4126563-ACB1-D24F-8A3A-868794A8D61A}" dt="2022-12-14T23:40:21.242" v="1131" actId="26606"/>
          <ac:spMkLst>
            <pc:docMk/>
            <pc:sldMk cId="1016825365" sldId="269"/>
            <ac:spMk id="14" creationId="{463EEC44-1BA3-44ED-81FC-A644B04B2A44}"/>
          </ac:spMkLst>
        </pc:spChg>
      </pc:sldChg>
      <pc:sldChg chg="addSp delSp modSp add mod setBg delDesignElem">
        <pc:chgData name="RAFAEL ELIAS DE LIMA ESCALFONI" userId="77e1fd9a-a5e0-466f-b856-a830925030ce" providerId="ADAL" clId="{C4126563-ACB1-D24F-8A3A-868794A8D61A}" dt="2022-12-15T18:08:20.321" v="1185" actId="404"/>
        <pc:sldMkLst>
          <pc:docMk/>
          <pc:sldMk cId="2198894128" sldId="270"/>
        </pc:sldMkLst>
        <pc:spChg chg="mod">
          <ac:chgData name="RAFAEL ELIAS DE LIMA ESCALFONI" userId="77e1fd9a-a5e0-466f-b856-a830925030ce" providerId="ADAL" clId="{C4126563-ACB1-D24F-8A3A-868794A8D61A}" dt="2022-12-15T18:07:57.015" v="1178" actId="26606"/>
          <ac:spMkLst>
            <pc:docMk/>
            <pc:sldMk cId="2198894128" sldId="270"/>
            <ac:spMk id="2" creationId="{5852040D-1E29-9D4B-8C40-821915CF3B85}"/>
          </ac:spMkLst>
        </pc:spChg>
        <pc:spChg chg="mod">
          <ac:chgData name="RAFAEL ELIAS DE LIMA ESCALFONI" userId="77e1fd9a-a5e0-466f-b856-a830925030ce" providerId="ADAL" clId="{C4126563-ACB1-D24F-8A3A-868794A8D61A}" dt="2022-12-15T18:08:20.321" v="1185" actId="404"/>
          <ac:spMkLst>
            <pc:docMk/>
            <pc:sldMk cId="2198894128" sldId="270"/>
            <ac:spMk id="3" creationId="{5D8DB68B-3F19-EB42-BC5B-24B094FF0014}"/>
          </ac:spMkLst>
        </pc:spChg>
        <pc:spChg chg="add">
          <ac:chgData name="RAFAEL ELIAS DE LIMA ESCALFONI" userId="77e1fd9a-a5e0-466f-b856-a830925030ce" providerId="ADAL" clId="{C4126563-ACB1-D24F-8A3A-868794A8D61A}" dt="2022-12-15T18:07:57.015" v="1178" actId="26606"/>
          <ac:spMkLst>
            <pc:docMk/>
            <pc:sldMk cId="2198894128" sldId="270"/>
            <ac:spMk id="5" creationId="{1C799903-48D5-4A31-A1A2-541072D9771E}"/>
          </ac:spMkLst>
        </pc:spChg>
        <pc:spChg chg="add">
          <ac:chgData name="RAFAEL ELIAS DE LIMA ESCALFONI" userId="77e1fd9a-a5e0-466f-b856-a830925030ce" providerId="ADAL" clId="{C4126563-ACB1-D24F-8A3A-868794A8D61A}" dt="2022-12-15T18:07:57.015" v="1178" actId="26606"/>
          <ac:spMkLst>
            <pc:docMk/>
            <pc:sldMk cId="2198894128" sldId="270"/>
            <ac:spMk id="6" creationId="{8EFFF109-FC58-4FD3-BE05-9775A1310F55}"/>
          </ac:spMkLst>
        </pc:spChg>
        <pc:spChg chg="del">
          <ac:chgData name="RAFAEL ELIAS DE LIMA ESCALFONI" userId="77e1fd9a-a5e0-466f-b856-a830925030ce" providerId="ADAL" clId="{C4126563-ACB1-D24F-8A3A-868794A8D61A}" dt="2022-12-14T23:15:28.127" v="498"/>
          <ac:spMkLst>
            <pc:docMk/>
            <pc:sldMk cId="2198894128" sldId="270"/>
            <ac:spMk id="8" creationId="{100EDD19-6802-4EC3-95CE-CFFAB042CFD6}"/>
          </ac:spMkLst>
        </pc:spChg>
        <pc:spChg chg="del">
          <ac:chgData name="RAFAEL ELIAS DE LIMA ESCALFONI" userId="77e1fd9a-a5e0-466f-b856-a830925030ce" providerId="ADAL" clId="{C4126563-ACB1-D24F-8A3A-868794A8D61A}" dt="2022-12-14T23:15:28.127" v="498"/>
          <ac:spMkLst>
            <pc:docMk/>
            <pc:sldMk cId="2198894128" sldId="270"/>
            <ac:spMk id="10" creationId="{DB17E863-922E-4C26-BD64-E8FD41D28661}"/>
          </ac:spMkLst>
        </pc:spChg>
        <pc:spChg chg="add">
          <ac:chgData name="RAFAEL ELIAS DE LIMA ESCALFONI" userId="77e1fd9a-a5e0-466f-b856-a830925030ce" providerId="ADAL" clId="{C4126563-ACB1-D24F-8A3A-868794A8D61A}" dt="2022-12-15T18:07:57.015" v="1178" actId="26606"/>
          <ac:spMkLst>
            <pc:docMk/>
            <pc:sldMk cId="2198894128" sldId="270"/>
            <ac:spMk id="12" creationId="{E1B96AD6-92A9-4273-A62B-96A1C3E0BA95}"/>
          </ac:spMkLst>
        </pc:spChg>
        <pc:spChg chg="add">
          <ac:chgData name="RAFAEL ELIAS DE LIMA ESCALFONI" userId="77e1fd9a-a5e0-466f-b856-a830925030ce" providerId="ADAL" clId="{C4126563-ACB1-D24F-8A3A-868794A8D61A}" dt="2022-12-15T18:07:57.015" v="1178" actId="26606"/>
          <ac:spMkLst>
            <pc:docMk/>
            <pc:sldMk cId="2198894128" sldId="270"/>
            <ac:spMk id="14" creationId="{463EEC44-1BA3-44ED-81FC-A644B04B2A44}"/>
          </ac:spMkLst>
        </pc:spChg>
      </pc:sldChg>
      <pc:sldChg chg="addSp delSp modSp new mod setBg">
        <pc:chgData name="RAFAEL ELIAS DE LIMA ESCALFONI" userId="77e1fd9a-a5e0-466f-b856-a830925030ce" providerId="ADAL" clId="{C4126563-ACB1-D24F-8A3A-868794A8D61A}" dt="2022-12-14T23:22:30.784" v="660" actId="1035"/>
        <pc:sldMkLst>
          <pc:docMk/>
          <pc:sldMk cId="3400233104" sldId="271"/>
        </pc:sldMkLst>
        <pc:spChg chg="mod">
          <ac:chgData name="RAFAEL ELIAS DE LIMA ESCALFONI" userId="77e1fd9a-a5e0-466f-b856-a830925030ce" providerId="ADAL" clId="{C4126563-ACB1-D24F-8A3A-868794A8D61A}" dt="2022-12-14T23:19:19.425" v="557" actId="26606"/>
          <ac:spMkLst>
            <pc:docMk/>
            <pc:sldMk cId="3400233104" sldId="271"/>
            <ac:spMk id="2" creationId="{C92BF8F5-BAAD-9E4A-B85E-2B87E7696A5F}"/>
          </ac:spMkLst>
        </pc:spChg>
        <pc:spChg chg="add del mod">
          <ac:chgData name="RAFAEL ELIAS DE LIMA ESCALFONI" userId="77e1fd9a-a5e0-466f-b856-a830925030ce" providerId="ADAL" clId="{C4126563-ACB1-D24F-8A3A-868794A8D61A}" dt="2022-12-14T23:22:18.861" v="641" actId="20577"/>
          <ac:spMkLst>
            <pc:docMk/>
            <pc:sldMk cId="3400233104" sldId="271"/>
            <ac:spMk id="3" creationId="{B22C1D43-54E0-F14C-AA23-B952589EA07A}"/>
          </ac:spMkLst>
        </pc:spChg>
        <pc:spChg chg="add del mod">
          <ac:chgData name="RAFAEL ELIAS DE LIMA ESCALFONI" userId="77e1fd9a-a5e0-466f-b856-a830925030ce" providerId="ADAL" clId="{C4126563-ACB1-D24F-8A3A-868794A8D61A}" dt="2022-12-14T23:19:50.252" v="573"/>
          <ac:spMkLst>
            <pc:docMk/>
            <pc:sldMk cId="3400233104" sldId="271"/>
            <ac:spMk id="6" creationId="{CCBB724F-7D89-374C-8117-4A0EB9A8445A}"/>
          </ac:spMkLst>
        </pc:spChg>
        <pc:spChg chg="add">
          <ac:chgData name="RAFAEL ELIAS DE LIMA ESCALFONI" userId="77e1fd9a-a5e0-466f-b856-a830925030ce" providerId="ADAL" clId="{C4126563-ACB1-D24F-8A3A-868794A8D61A}" dt="2022-12-14T23:19:19.425" v="557" actId="26606"/>
          <ac:spMkLst>
            <pc:docMk/>
            <pc:sldMk cId="3400233104" sldId="271"/>
            <ac:spMk id="8" creationId="{DAF1966E-FD40-4A4A-B61B-C4DF7FA05F06}"/>
          </ac:spMkLst>
        </pc:spChg>
        <pc:spChg chg="add">
          <ac:chgData name="RAFAEL ELIAS DE LIMA ESCALFONI" userId="77e1fd9a-a5e0-466f-b856-a830925030ce" providerId="ADAL" clId="{C4126563-ACB1-D24F-8A3A-868794A8D61A}" dt="2022-12-14T23:19:19.425" v="557" actId="26606"/>
          <ac:spMkLst>
            <pc:docMk/>
            <pc:sldMk cId="3400233104" sldId="271"/>
            <ac:spMk id="10" creationId="{047BFA19-D45E-416B-A404-7AF2F3F27017}"/>
          </ac:spMkLst>
        </pc:spChg>
        <pc:spChg chg="add mod">
          <ac:chgData name="RAFAEL ELIAS DE LIMA ESCALFONI" userId="77e1fd9a-a5e0-466f-b856-a830925030ce" providerId="ADAL" clId="{C4126563-ACB1-D24F-8A3A-868794A8D61A}" dt="2022-12-14T23:20:09.222" v="578" actId="1037"/>
          <ac:spMkLst>
            <pc:docMk/>
            <pc:sldMk cId="3400233104" sldId="271"/>
            <ac:spMk id="11" creationId="{961A8D15-82F9-9643-9D13-74A0074EF91E}"/>
          </ac:spMkLst>
        </pc:spChg>
        <pc:spChg chg="add">
          <ac:chgData name="RAFAEL ELIAS DE LIMA ESCALFONI" userId="77e1fd9a-a5e0-466f-b856-a830925030ce" providerId="ADAL" clId="{C4126563-ACB1-D24F-8A3A-868794A8D61A}" dt="2022-12-14T23:19:19.425" v="557" actId="26606"/>
          <ac:spMkLst>
            <pc:docMk/>
            <pc:sldMk cId="3400233104" sldId="271"/>
            <ac:spMk id="12" creationId="{8E0105E7-23DB-4CF2-8258-FF47C7620F6E}"/>
          </ac:spMkLst>
        </pc:spChg>
        <pc:spChg chg="add">
          <ac:chgData name="RAFAEL ELIAS DE LIMA ESCALFONI" userId="77e1fd9a-a5e0-466f-b856-a830925030ce" providerId="ADAL" clId="{C4126563-ACB1-D24F-8A3A-868794A8D61A}" dt="2022-12-14T23:19:19.425" v="557" actId="26606"/>
          <ac:spMkLst>
            <pc:docMk/>
            <pc:sldMk cId="3400233104" sldId="271"/>
            <ac:spMk id="14" creationId="{074B4F7D-14B2-478B-8BF5-01E4E0C5D263}"/>
          </ac:spMkLst>
        </pc:spChg>
        <pc:grpChg chg="add mod">
          <ac:chgData name="RAFAEL ELIAS DE LIMA ESCALFONI" userId="77e1fd9a-a5e0-466f-b856-a830925030ce" providerId="ADAL" clId="{C4126563-ACB1-D24F-8A3A-868794A8D61A}" dt="2022-12-14T23:22:30.784" v="660" actId="1035"/>
          <ac:grpSpMkLst>
            <pc:docMk/>
            <pc:sldMk cId="3400233104" sldId="271"/>
            <ac:grpSpMk id="13" creationId="{7AA530D4-F68E-5B4D-A4FB-AA9099148EF9}"/>
          </ac:grpSpMkLst>
        </pc:grpChg>
        <pc:picChg chg="add del mod">
          <ac:chgData name="RAFAEL ELIAS DE LIMA ESCALFONI" userId="77e1fd9a-a5e0-466f-b856-a830925030ce" providerId="ADAL" clId="{C4126563-ACB1-D24F-8A3A-868794A8D61A}" dt="2022-12-14T23:19:09.858" v="556" actId="931"/>
          <ac:picMkLst>
            <pc:docMk/>
            <pc:sldMk cId="3400233104" sldId="271"/>
            <ac:picMk id="5" creationId="{C205EBE5-00E2-DB45-8F0B-02C27B519119}"/>
          </ac:picMkLst>
        </pc:picChg>
        <pc:picChg chg="add mod">
          <ac:chgData name="RAFAEL ELIAS DE LIMA ESCALFONI" userId="77e1fd9a-a5e0-466f-b856-a830925030ce" providerId="ADAL" clId="{C4126563-ACB1-D24F-8A3A-868794A8D61A}" dt="2022-12-14T23:19:47.968" v="571" actId="14100"/>
          <ac:picMkLst>
            <pc:docMk/>
            <pc:sldMk cId="3400233104" sldId="271"/>
            <ac:picMk id="9" creationId="{F34248CF-288A-8D48-8CB6-418F8D59174E}"/>
          </ac:picMkLst>
        </pc:picChg>
      </pc:sldChg>
      <pc:sldChg chg="addSp modSp new mod setBg">
        <pc:chgData name="RAFAEL ELIAS DE LIMA ESCALFONI" userId="77e1fd9a-a5e0-466f-b856-a830925030ce" providerId="ADAL" clId="{C4126563-ACB1-D24F-8A3A-868794A8D61A}" dt="2022-12-14T23:27:52.365" v="781" actId="403"/>
        <pc:sldMkLst>
          <pc:docMk/>
          <pc:sldMk cId="460756306" sldId="272"/>
        </pc:sldMkLst>
        <pc:spChg chg="mod">
          <ac:chgData name="RAFAEL ELIAS DE LIMA ESCALFONI" userId="77e1fd9a-a5e0-466f-b856-a830925030ce" providerId="ADAL" clId="{C4126563-ACB1-D24F-8A3A-868794A8D61A}" dt="2022-12-14T23:26:51.842" v="776" actId="26606"/>
          <ac:spMkLst>
            <pc:docMk/>
            <pc:sldMk cId="460756306" sldId="272"/>
            <ac:spMk id="2" creationId="{8E12E01C-CC50-D046-9C16-773C2EC2360A}"/>
          </ac:spMkLst>
        </pc:spChg>
        <pc:spChg chg="mod">
          <ac:chgData name="RAFAEL ELIAS DE LIMA ESCALFONI" userId="77e1fd9a-a5e0-466f-b856-a830925030ce" providerId="ADAL" clId="{C4126563-ACB1-D24F-8A3A-868794A8D61A}" dt="2022-12-14T23:27:52.365" v="781" actId="403"/>
          <ac:spMkLst>
            <pc:docMk/>
            <pc:sldMk cId="460756306" sldId="272"/>
            <ac:spMk id="3" creationId="{3B9ECB1C-B709-B048-8EDC-37BBAB9EBBB6}"/>
          </ac:spMkLst>
        </pc:spChg>
        <pc:spChg chg="add">
          <ac:chgData name="RAFAEL ELIAS DE LIMA ESCALFONI" userId="77e1fd9a-a5e0-466f-b856-a830925030ce" providerId="ADAL" clId="{C4126563-ACB1-D24F-8A3A-868794A8D61A}" dt="2022-12-14T23:26:51.842" v="776" actId="26606"/>
          <ac:spMkLst>
            <pc:docMk/>
            <pc:sldMk cId="460756306" sldId="272"/>
            <ac:spMk id="8" creationId="{DAF1966E-FD40-4A4A-B61B-C4DF7FA05F06}"/>
          </ac:spMkLst>
        </pc:spChg>
        <pc:spChg chg="add">
          <ac:chgData name="RAFAEL ELIAS DE LIMA ESCALFONI" userId="77e1fd9a-a5e0-466f-b856-a830925030ce" providerId="ADAL" clId="{C4126563-ACB1-D24F-8A3A-868794A8D61A}" dt="2022-12-14T23:26:51.842" v="776" actId="26606"/>
          <ac:spMkLst>
            <pc:docMk/>
            <pc:sldMk cId="460756306" sldId="272"/>
            <ac:spMk id="10" creationId="{047BFA19-D45E-416B-A404-7AF2F3F27017}"/>
          </ac:spMkLst>
        </pc:spChg>
        <pc:spChg chg="add">
          <ac:chgData name="RAFAEL ELIAS DE LIMA ESCALFONI" userId="77e1fd9a-a5e0-466f-b856-a830925030ce" providerId="ADAL" clId="{C4126563-ACB1-D24F-8A3A-868794A8D61A}" dt="2022-12-14T23:26:51.842" v="776" actId="26606"/>
          <ac:spMkLst>
            <pc:docMk/>
            <pc:sldMk cId="460756306" sldId="272"/>
            <ac:spMk id="12" creationId="{8E0105E7-23DB-4CF2-8258-FF47C7620F6E}"/>
          </ac:spMkLst>
        </pc:spChg>
        <pc:spChg chg="add">
          <ac:chgData name="RAFAEL ELIAS DE LIMA ESCALFONI" userId="77e1fd9a-a5e0-466f-b856-a830925030ce" providerId="ADAL" clId="{C4126563-ACB1-D24F-8A3A-868794A8D61A}" dt="2022-12-14T23:26:51.842" v="776" actId="26606"/>
          <ac:spMkLst>
            <pc:docMk/>
            <pc:sldMk cId="460756306" sldId="272"/>
            <ac:spMk id="14" creationId="{074B4F7D-14B2-478B-8BF5-01E4E0C5D263}"/>
          </ac:spMkLst>
        </pc:spChg>
      </pc:sldChg>
      <pc:sldChg chg="addSp modSp new mod setBg">
        <pc:chgData name="RAFAEL ELIAS DE LIMA ESCALFONI" userId="77e1fd9a-a5e0-466f-b856-a830925030ce" providerId="ADAL" clId="{C4126563-ACB1-D24F-8A3A-868794A8D61A}" dt="2022-12-15T18:15:20.917" v="1903" actId="27636"/>
        <pc:sldMkLst>
          <pc:docMk/>
          <pc:sldMk cId="1147603401" sldId="273"/>
        </pc:sldMkLst>
        <pc:spChg chg="mod">
          <ac:chgData name="RAFAEL ELIAS DE LIMA ESCALFONI" userId="77e1fd9a-a5e0-466f-b856-a830925030ce" providerId="ADAL" clId="{C4126563-ACB1-D24F-8A3A-868794A8D61A}" dt="2022-12-15T18:14:56.362" v="1889" actId="26606"/>
          <ac:spMkLst>
            <pc:docMk/>
            <pc:sldMk cId="1147603401" sldId="273"/>
            <ac:spMk id="2" creationId="{FAB99944-572D-2749-9353-5F0D256D1A54}"/>
          </ac:spMkLst>
        </pc:spChg>
        <pc:spChg chg="mod">
          <ac:chgData name="RAFAEL ELIAS DE LIMA ESCALFONI" userId="77e1fd9a-a5e0-466f-b856-a830925030ce" providerId="ADAL" clId="{C4126563-ACB1-D24F-8A3A-868794A8D61A}" dt="2022-12-15T18:15:20.917" v="1903" actId="27636"/>
          <ac:spMkLst>
            <pc:docMk/>
            <pc:sldMk cId="1147603401" sldId="273"/>
            <ac:spMk id="3" creationId="{7915D5A1-8E7C-104C-8396-D4FCEC710922}"/>
          </ac:spMkLst>
        </pc:spChg>
        <pc:spChg chg="add">
          <ac:chgData name="RAFAEL ELIAS DE LIMA ESCALFONI" userId="77e1fd9a-a5e0-466f-b856-a830925030ce" providerId="ADAL" clId="{C4126563-ACB1-D24F-8A3A-868794A8D61A}" dt="2022-12-15T18:14:56.362" v="1889" actId="26606"/>
          <ac:spMkLst>
            <pc:docMk/>
            <pc:sldMk cId="1147603401" sldId="273"/>
            <ac:spMk id="10" creationId="{90D01200-0224-43C5-AB38-FB4D16B73FB7}"/>
          </ac:spMkLst>
        </pc:spChg>
        <pc:spChg chg="add">
          <ac:chgData name="RAFAEL ELIAS DE LIMA ESCALFONI" userId="77e1fd9a-a5e0-466f-b856-a830925030ce" providerId="ADAL" clId="{C4126563-ACB1-D24F-8A3A-868794A8D61A}" dt="2022-12-15T18:14:56.362" v="1889" actId="26606"/>
          <ac:spMkLst>
            <pc:docMk/>
            <pc:sldMk cId="1147603401" sldId="273"/>
            <ac:spMk id="12" creationId="{728A44A4-A002-4A88-9FC9-1D0566C97A47}"/>
          </ac:spMkLst>
        </pc:spChg>
        <pc:spChg chg="add">
          <ac:chgData name="RAFAEL ELIAS DE LIMA ESCALFONI" userId="77e1fd9a-a5e0-466f-b856-a830925030ce" providerId="ADAL" clId="{C4126563-ACB1-D24F-8A3A-868794A8D61A}" dt="2022-12-15T18:14:56.362" v="1889" actId="26606"/>
          <ac:spMkLst>
            <pc:docMk/>
            <pc:sldMk cId="1147603401" sldId="273"/>
            <ac:spMk id="14" creationId="{3E7D5C7B-DD16-401B-85CE-4AAA2A4F5136}"/>
          </ac:spMkLst>
        </pc:spChg>
        <pc:picChg chg="add">
          <ac:chgData name="RAFAEL ELIAS DE LIMA ESCALFONI" userId="77e1fd9a-a5e0-466f-b856-a830925030ce" providerId="ADAL" clId="{C4126563-ACB1-D24F-8A3A-868794A8D61A}" dt="2022-12-15T18:14:56.362" v="1889" actId="26606"/>
          <ac:picMkLst>
            <pc:docMk/>
            <pc:sldMk cId="1147603401" sldId="273"/>
            <ac:picMk id="7" creationId="{B09BFED5-BDB5-94EC-147D-A268FE414228}"/>
          </ac:picMkLst>
        </pc:picChg>
      </pc:sldChg>
      <pc:sldChg chg="modSp new del mod">
        <pc:chgData name="RAFAEL ELIAS DE LIMA ESCALFONI" userId="77e1fd9a-a5e0-466f-b856-a830925030ce" providerId="ADAL" clId="{C4126563-ACB1-D24F-8A3A-868794A8D61A}" dt="2022-12-14T23:29:04.279" v="801" actId="2696"/>
        <pc:sldMkLst>
          <pc:docMk/>
          <pc:sldMk cId="4143114404" sldId="273"/>
        </pc:sldMkLst>
        <pc:spChg chg="mod">
          <ac:chgData name="RAFAEL ELIAS DE LIMA ESCALFONI" userId="77e1fd9a-a5e0-466f-b856-a830925030ce" providerId="ADAL" clId="{C4126563-ACB1-D24F-8A3A-868794A8D61A}" dt="2022-12-14T23:28:39.445" v="800" actId="20577"/>
          <ac:spMkLst>
            <pc:docMk/>
            <pc:sldMk cId="4143114404" sldId="273"/>
            <ac:spMk id="2" creationId="{E620FFE6-8C64-F646-ABC7-E724662F2497}"/>
          </ac:spMkLst>
        </pc:spChg>
      </pc:sldChg>
      <pc:sldChg chg="addSp modSp new mod setBg">
        <pc:chgData name="RAFAEL ELIAS DE LIMA ESCALFONI" userId="77e1fd9a-a5e0-466f-b856-a830925030ce" providerId="ADAL" clId="{C4126563-ACB1-D24F-8A3A-868794A8D61A}" dt="2022-12-15T18:21:51.111" v="2505" actId="113"/>
        <pc:sldMkLst>
          <pc:docMk/>
          <pc:sldMk cId="575714679" sldId="274"/>
        </pc:sldMkLst>
        <pc:spChg chg="mod">
          <ac:chgData name="RAFAEL ELIAS DE LIMA ESCALFONI" userId="77e1fd9a-a5e0-466f-b856-a830925030ce" providerId="ADAL" clId="{C4126563-ACB1-D24F-8A3A-868794A8D61A}" dt="2022-12-15T18:17:08.121" v="2154" actId="26606"/>
          <ac:spMkLst>
            <pc:docMk/>
            <pc:sldMk cId="575714679" sldId="274"/>
            <ac:spMk id="2" creationId="{EE95CE6B-F796-5A41-AF8C-0924465488A0}"/>
          </ac:spMkLst>
        </pc:spChg>
        <pc:spChg chg="mod">
          <ac:chgData name="RAFAEL ELIAS DE LIMA ESCALFONI" userId="77e1fd9a-a5e0-466f-b856-a830925030ce" providerId="ADAL" clId="{C4126563-ACB1-D24F-8A3A-868794A8D61A}" dt="2022-12-15T18:21:51.111" v="2505" actId="113"/>
          <ac:spMkLst>
            <pc:docMk/>
            <pc:sldMk cId="575714679" sldId="274"/>
            <ac:spMk id="3" creationId="{9B82DF55-2820-104A-A500-8B721414BD97}"/>
          </ac:spMkLst>
        </pc:spChg>
        <pc:spChg chg="add">
          <ac:chgData name="RAFAEL ELIAS DE LIMA ESCALFONI" userId="77e1fd9a-a5e0-466f-b856-a830925030ce" providerId="ADAL" clId="{C4126563-ACB1-D24F-8A3A-868794A8D61A}" dt="2022-12-15T18:17:08.121" v="2154" actId="26606"/>
          <ac:spMkLst>
            <pc:docMk/>
            <pc:sldMk cId="575714679" sldId="274"/>
            <ac:spMk id="10" creationId="{90D01200-0224-43C5-AB38-FB4D16B73FB7}"/>
          </ac:spMkLst>
        </pc:spChg>
        <pc:spChg chg="add">
          <ac:chgData name="RAFAEL ELIAS DE LIMA ESCALFONI" userId="77e1fd9a-a5e0-466f-b856-a830925030ce" providerId="ADAL" clId="{C4126563-ACB1-D24F-8A3A-868794A8D61A}" dt="2022-12-15T18:17:08.121" v="2154" actId="26606"/>
          <ac:spMkLst>
            <pc:docMk/>
            <pc:sldMk cId="575714679" sldId="274"/>
            <ac:spMk id="12" creationId="{728A44A4-A002-4A88-9FC9-1D0566C97A47}"/>
          </ac:spMkLst>
        </pc:spChg>
        <pc:spChg chg="add">
          <ac:chgData name="RAFAEL ELIAS DE LIMA ESCALFONI" userId="77e1fd9a-a5e0-466f-b856-a830925030ce" providerId="ADAL" clId="{C4126563-ACB1-D24F-8A3A-868794A8D61A}" dt="2022-12-15T18:17:08.121" v="2154" actId="26606"/>
          <ac:spMkLst>
            <pc:docMk/>
            <pc:sldMk cId="575714679" sldId="274"/>
            <ac:spMk id="14" creationId="{3E7D5C7B-DD16-401B-85CE-4AAA2A4F5136}"/>
          </ac:spMkLst>
        </pc:spChg>
        <pc:picChg chg="add">
          <ac:chgData name="RAFAEL ELIAS DE LIMA ESCALFONI" userId="77e1fd9a-a5e0-466f-b856-a830925030ce" providerId="ADAL" clId="{C4126563-ACB1-D24F-8A3A-868794A8D61A}" dt="2022-12-15T18:17:08.121" v="2154" actId="26606"/>
          <ac:picMkLst>
            <pc:docMk/>
            <pc:sldMk cId="575714679" sldId="274"/>
            <ac:picMk id="7" creationId="{9405838E-E743-7206-DC9D-B4F473060058}"/>
          </ac:picMkLst>
        </pc:picChg>
      </pc:sldChg>
      <pc:sldChg chg="addSp modSp new mod setBg">
        <pc:chgData name="RAFAEL ELIAS DE LIMA ESCALFONI" userId="77e1fd9a-a5e0-466f-b856-a830925030ce" providerId="ADAL" clId="{C4126563-ACB1-D24F-8A3A-868794A8D61A}" dt="2022-12-15T18:53:00.459" v="4118" actId="403"/>
        <pc:sldMkLst>
          <pc:docMk/>
          <pc:sldMk cId="1438472744" sldId="275"/>
        </pc:sldMkLst>
        <pc:spChg chg="mod">
          <ac:chgData name="RAFAEL ELIAS DE LIMA ESCALFONI" userId="77e1fd9a-a5e0-466f-b856-a830925030ce" providerId="ADAL" clId="{C4126563-ACB1-D24F-8A3A-868794A8D61A}" dt="2022-12-15T18:26:58.977" v="3179" actId="26606"/>
          <ac:spMkLst>
            <pc:docMk/>
            <pc:sldMk cId="1438472744" sldId="275"/>
            <ac:spMk id="2" creationId="{B8A60DE9-42B8-3642-9404-801B3C5631C0}"/>
          </ac:spMkLst>
        </pc:spChg>
        <pc:spChg chg="mod">
          <ac:chgData name="RAFAEL ELIAS DE LIMA ESCALFONI" userId="77e1fd9a-a5e0-466f-b856-a830925030ce" providerId="ADAL" clId="{C4126563-ACB1-D24F-8A3A-868794A8D61A}" dt="2022-12-15T18:53:00.459" v="4118" actId="403"/>
          <ac:spMkLst>
            <pc:docMk/>
            <pc:sldMk cId="1438472744" sldId="275"/>
            <ac:spMk id="3" creationId="{9D7007EB-3210-7F43-949E-6BF7F559F9AE}"/>
          </ac:spMkLst>
        </pc:spChg>
        <pc:spChg chg="add">
          <ac:chgData name="RAFAEL ELIAS DE LIMA ESCALFONI" userId="77e1fd9a-a5e0-466f-b856-a830925030ce" providerId="ADAL" clId="{C4126563-ACB1-D24F-8A3A-868794A8D61A}" dt="2022-12-15T18:26:58.977" v="3179" actId="26606"/>
          <ac:spMkLst>
            <pc:docMk/>
            <pc:sldMk cId="1438472744" sldId="275"/>
            <ac:spMk id="10" creationId="{90D01200-0224-43C5-AB38-FB4D16B73FB7}"/>
          </ac:spMkLst>
        </pc:spChg>
        <pc:spChg chg="add">
          <ac:chgData name="RAFAEL ELIAS DE LIMA ESCALFONI" userId="77e1fd9a-a5e0-466f-b856-a830925030ce" providerId="ADAL" clId="{C4126563-ACB1-D24F-8A3A-868794A8D61A}" dt="2022-12-15T18:26:58.977" v="3179" actId="26606"/>
          <ac:spMkLst>
            <pc:docMk/>
            <pc:sldMk cId="1438472744" sldId="275"/>
            <ac:spMk id="12" creationId="{728A44A4-A002-4A88-9FC9-1D0566C97A47}"/>
          </ac:spMkLst>
        </pc:spChg>
        <pc:spChg chg="add">
          <ac:chgData name="RAFAEL ELIAS DE LIMA ESCALFONI" userId="77e1fd9a-a5e0-466f-b856-a830925030ce" providerId="ADAL" clId="{C4126563-ACB1-D24F-8A3A-868794A8D61A}" dt="2022-12-15T18:26:58.977" v="3179" actId="26606"/>
          <ac:spMkLst>
            <pc:docMk/>
            <pc:sldMk cId="1438472744" sldId="275"/>
            <ac:spMk id="14" creationId="{3E7D5C7B-DD16-401B-85CE-4AAA2A4F5136}"/>
          </ac:spMkLst>
        </pc:spChg>
        <pc:picChg chg="add mod">
          <ac:chgData name="RAFAEL ELIAS DE LIMA ESCALFONI" userId="77e1fd9a-a5e0-466f-b856-a830925030ce" providerId="ADAL" clId="{C4126563-ACB1-D24F-8A3A-868794A8D61A}" dt="2022-12-15T18:27:05.165" v="3181" actId="1076"/>
          <ac:picMkLst>
            <pc:docMk/>
            <pc:sldMk cId="1438472744" sldId="275"/>
            <ac:picMk id="7" creationId="{CD03EF27-9B86-2562-0831-58F6198A0468}"/>
          </ac:picMkLst>
        </pc:picChg>
      </pc:sldChg>
      <pc:sldChg chg="addSp delSp modSp new mod setBg modClrScheme addAnim chgLayout">
        <pc:chgData name="RAFAEL ELIAS DE LIMA ESCALFONI" userId="77e1fd9a-a5e0-466f-b856-a830925030ce" providerId="ADAL" clId="{C4126563-ACB1-D24F-8A3A-868794A8D61A}" dt="2022-12-15T18:18:32.196" v="2183"/>
        <pc:sldMkLst>
          <pc:docMk/>
          <pc:sldMk cId="3856587199" sldId="276"/>
        </pc:sldMkLst>
        <pc:spChg chg="mod ord">
          <ac:chgData name="RAFAEL ELIAS DE LIMA ESCALFONI" userId="77e1fd9a-a5e0-466f-b856-a830925030ce" providerId="ADAL" clId="{C4126563-ACB1-D24F-8A3A-868794A8D61A}" dt="2022-12-15T18:18:32.191" v="2181" actId="26606"/>
          <ac:spMkLst>
            <pc:docMk/>
            <pc:sldMk cId="3856587199" sldId="276"/>
            <ac:spMk id="2" creationId="{0710E14B-A6AC-9547-A46E-0C72612009D2}"/>
          </ac:spMkLst>
        </pc:spChg>
        <pc:spChg chg="del mod ord">
          <ac:chgData name="RAFAEL ELIAS DE LIMA ESCALFONI" userId="77e1fd9a-a5e0-466f-b856-a830925030ce" providerId="ADAL" clId="{C4126563-ACB1-D24F-8A3A-868794A8D61A}" dt="2022-12-15T18:18:28.340" v="2180" actId="700"/>
          <ac:spMkLst>
            <pc:docMk/>
            <pc:sldMk cId="3856587199" sldId="276"/>
            <ac:spMk id="3" creationId="{CD3893BC-CE41-804E-97FF-0945CA9E5DF2}"/>
          </ac:spMkLst>
        </pc:spChg>
        <pc:spChg chg="add mod ord">
          <ac:chgData name="RAFAEL ELIAS DE LIMA ESCALFONI" userId="77e1fd9a-a5e0-466f-b856-a830925030ce" providerId="ADAL" clId="{C4126563-ACB1-D24F-8A3A-868794A8D61A}" dt="2022-12-15T18:18:32.191" v="2181" actId="26606"/>
          <ac:spMkLst>
            <pc:docMk/>
            <pc:sldMk cId="3856587199" sldId="276"/>
            <ac:spMk id="4" creationId="{1A37ADA8-3065-2641-8269-1E5A606B0B58}"/>
          </ac:spMkLst>
        </pc:spChg>
        <pc:spChg chg="add">
          <ac:chgData name="RAFAEL ELIAS DE LIMA ESCALFONI" userId="77e1fd9a-a5e0-466f-b856-a830925030ce" providerId="ADAL" clId="{C4126563-ACB1-D24F-8A3A-868794A8D61A}" dt="2022-12-15T18:18:32.191" v="2181" actId="26606"/>
          <ac:spMkLst>
            <pc:docMk/>
            <pc:sldMk cId="3856587199" sldId="276"/>
            <ac:spMk id="11" creationId="{5DCB5928-DC7D-4612-9922-441966E15627}"/>
          </ac:spMkLst>
        </pc:spChg>
        <pc:spChg chg="add">
          <ac:chgData name="RAFAEL ELIAS DE LIMA ESCALFONI" userId="77e1fd9a-a5e0-466f-b856-a830925030ce" providerId="ADAL" clId="{C4126563-ACB1-D24F-8A3A-868794A8D61A}" dt="2022-12-15T18:18:32.191" v="2181" actId="26606"/>
          <ac:spMkLst>
            <pc:docMk/>
            <pc:sldMk cId="3856587199" sldId="276"/>
            <ac:spMk id="13" creationId="{682C1161-1736-45EC-99B7-33F3CAE9D517}"/>
          </ac:spMkLst>
        </pc:spChg>
        <pc:spChg chg="add">
          <ac:chgData name="RAFAEL ELIAS DE LIMA ESCALFONI" userId="77e1fd9a-a5e0-466f-b856-a830925030ce" providerId="ADAL" clId="{C4126563-ACB1-D24F-8A3A-868794A8D61A}" dt="2022-12-15T18:18:32.191" v="2181" actId="26606"/>
          <ac:spMkLst>
            <pc:docMk/>
            <pc:sldMk cId="3856587199" sldId="276"/>
            <ac:spMk id="15" creationId="{84D4DDB8-B68F-45B0-9F62-C4279996F672}"/>
          </ac:spMkLst>
        </pc:spChg>
        <pc:spChg chg="add">
          <ac:chgData name="RAFAEL ELIAS DE LIMA ESCALFONI" userId="77e1fd9a-a5e0-466f-b856-a830925030ce" providerId="ADAL" clId="{C4126563-ACB1-D24F-8A3A-868794A8D61A}" dt="2022-12-15T18:18:32.191" v="2181" actId="26606"/>
          <ac:spMkLst>
            <pc:docMk/>
            <pc:sldMk cId="3856587199" sldId="276"/>
            <ac:spMk id="17" creationId="{AF2F604E-43BE-4DC3-B983-E071523364F8}"/>
          </ac:spMkLst>
        </pc:spChg>
        <pc:spChg chg="add">
          <ac:chgData name="RAFAEL ELIAS DE LIMA ESCALFONI" userId="77e1fd9a-a5e0-466f-b856-a830925030ce" providerId="ADAL" clId="{C4126563-ACB1-D24F-8A3A-868794A8D61A}" dt="2022-12-15T18:18:32.191" v="2181" actId="26606"/>
          <ac:spMkLst>
            <pc:docMk/>
            <pc:sldMk cId="3856587199" sldId="276"/>
            <ac:spMk id="19" creationId="{08C9B587-E65E-4B52-B37C-ABEBB6E87928}"/>
          </ac:spMkLst>
        </pc:spChg>
        <pc:picChg chg="add">
          <ac:chgData name="RAFAEL ELIAS DE LIMA ESCALFONI" userId="77e1fd9a-a5e0-466f-b856-a830925030ce" providerId="ADAL" clId="{C4126563-ACB1-D24F-8A3A-868794A8D61A}" dt="2022-12-15T18:18:32.191" v="2181" actId="26606"/>
          <ac:picMkLst>
            <pc:docMk/>
            <pc:sldMk cId="3856587199" sldId="276"/>
            <ac:picMk id="8" creationId="{A938641B-1C41-313B-D052-7777B3444338}"/>
          </ac:picMkLst>
        </pc:picChg>
      </pc:sldChg>
      <pc:sldChg chg="modSp add mod">
        <pc:chgData name="RAFAEL ELIAS DE LIMA ESCALFONI" userId="77e1fd9a-a5e0-466f-b856-a830925030ce" providerId="ADAL" clId="{C4126563-ACB1-D24F-8A3A-868794A8D61A}" dt="2022-12-15T18:21:43.484" v="2504" actId="27636"/>
        <pc:sldMkLst>
          <pc:docMk/>
          <pc:sldMk cId="2014989144" sldId="277"/>
        </pc:sldMkLst>
        <pc:spChg chg="mod">
          <ac:chgData name="RAFAEL ELIAS DE LIMA ESCALFONI" userId="77e1fd9a-a5e0-466f-b856-a830925030ce" providerId="ADAL" clId="{C4126563-ACB1-D24F-8A3A-868794A8D61A}" dt="2022-12-15T18:21:43.484" v="2504" actId="27636"/>
          <ac:spMkLst>
            <pc:docMk/>
            <pc:sldMk cId="2014989144" sldId="277"/>
            <ac:spMk id="3" creationId="{7915D5A1-8E7C-104C-8396-D4FCEC710922}"/>
          </ac:spMkLst>
        </pc:spChg>
      </pc:sldChg>
      <pc:sldChg chg="modSp new del mod">
        <pc:chgData name="RAFAEL ELIAS DE LIMA ESCALFONI" userId="77e1fd9a-a5e0-466f-b856-a830925030ce" providerId="ADAL" clId="{C4126563-ACB1-D24F-8A3A-868794A8D61A}" dt="2022-12-15T19:23:47.864" v="5462" actId="2696"/>
        <pc:sldMkLst>
          <pc:docMk/>
          <pc:sldMk cId="577459689" sldId="278"/>
        </pc:sldMkLst>
        <pc:spChg chg="mod">
          <ac:chgData name="RAFAEL ELIAS DE LIMA ESCALFONI" userId="77e1fd9a-a5e0-466f-b856-a830925030ce" providerId="ADAL" clId="{C4126563-ACB1-D24F-8A3A-868794A8D61A}" dt="2022-12-15T18:26:48.154" v="3178"/>
          <ac:spMkLst>
            <pc:docMk/>
            <pc:sldMk cId="577459689" sldId="278"/>
            <ac:spMk id="3" creationId="{3CFA3D62-0803-3E40-99CB-E1D158C91974}"/>
          </ac:spMkLst>
        </pc:spChg>
      </pc:sldChg>
      <pc:sldChg chg="addSp delSp modSp add mod setBg delDesignElem">
        <pc:chgData name="RAFAEL ELIAS DE LIMA ESCALFONI" userId="77e1fd9a-a5e0-466f-b856-a830925030ce" providerId="ADAL" clId="{C4126563-ACB1-D24F-8A3A-868794A8D61A}" dt="2022-12-15T18:54:33.575" v="4150" actId="403"/>
        <pc:sldMkLst>
          <pc:docMk/>
          <pc:sldMk cId="521916925" sldId="279"/>
        </pc:sldMkLst>
        <pc:spChg chg="mod">
          <ac:chgData name="RAFAEL ELIAS DE LIMA ESCALFONI" userId="77e1fd9a-a5e0-466f-b856-a830925030ce" providerId="ADAL" clId="{C4126563-ACB1-D24F-8A3A-868794A8D61A}" dt="2022-12-15T18:54:33.575" v="4150" actId="403"/>
          <ac:spMkLst>
            <pc:docMk/>
            <pc:sldMk cId="521916925" sldId="279"/>
            <ac:spMk id="3" creationId="{9D7007EB-3210-7F43-949E-6BF7F559F9AE}"/>
          </ac:spMkLst>
        </pc:spChg>
        <pc:spChg chg="add">
          <ac:chgData name="RAFAEL ELIAS DE LIMA ESCALFONI" userId="77e1fd9a-a5e0-466f-b856-a830925030ce" providerId="ADAL" clId="{C4126563-ACB1-D24F-8A3A-868794A8D61A}" dt="2022-12-15T18:53:11.622" v="4119" actId="26606"/>
          <ac:spMkLst>
            <pc:docMk/>
            <pc:sldMk cId="521916925" sldId="279"/>
            <ac:spMk id="9" creationId="{90D01200-0224-43C5-AB38-FB4D16B73FB7}"/>
          </ac:spMkLst>
        </pc:spChg>
        <pc:spChg chg="del">
          <ac:chgData name="RAFAEL ELIAS DE LIMA ESCALFONI" userId="77e1fd9a-a5e0-466f-b856-a830925030ce" providerId="ADAL" clId="{C4126563-ACB1-D24F-8A3A-868794A8D61A}" dt="2022-12-15T18:28:08.664" v="3200"/>
          <ac:spMkLst>
            <pc:docMk/>
            <pc:sldMk cId="521916925" sldId="279"/>
            <ac:spMk id="10" creationId="{90D01200-0224-43C5-AB38-FB4D16B73FB7}"/>
          </ac:spMkLst>
        </pc:spChg>
        <pc:spChg chg="add">
          <ac:chgData name="RAFAEL ELIAS DE LIMA ESCALFONI" userId="77e1fd9a-a5e0-466f-b856-a830925030ce" providerId="ADAL" clId="{C4126563-ACB1-D24F-8A3A-868794A8D61A}" dt="2022-12-15T18:53:11.622" v="4119" actId="26606"/>
          <ac:spMkLst>
            <pc:docMk/>
            <pc:sldMk cId="521916925" sldId="279"/>
            <ac:spMk id="11" creationId="{728A44A4-A002-4A88-9FC9-1D0566C97A47}"/>
          </ac:spMkLst>
        </pc:spChg>
        <pc:spChg chg="del">
          <ac:chgData name="RAFAEL ELIAS DE LIMA ESCALFONI" userId="77e1fd9a-a5e0-466f-b856-a830925030ce" providerId="ADAL" clId="{C4126563-ACB1-D24F-8A3A-868794A8D61A}" dt="2022-12-15T18:28:08.664" v="3200"/>
          <ac:spMkLst>
            <pc:docMk/>
            <pc:sldMk cId="521916925" sldId="279"/>
            <ac:spMk id="12" creationId="{728A44A4-A002-4A88-9FC9-1D0566C97A47}"/>
          </ac:spMkLst>
        </pc:spChg>
        <pc:spChg chg="del">
          <ac:chgData name="RAFAEL ELIAS DE LIMA ESCALFONI" userId="77e1fd9a-a5e0-466f-b856-a830925030ce" providerId="ADAL" clId="{C4126563-ACB1-D24F-8A3A-868794A8D61A}" dt="2022-12-15T18:28:08.664" v="3200"/>
          <ac:spMkLst>
            <pc:docMk/>
            <pc:sldMk cId="521916925" sldId="279"/>
            <ac:spMk id="14" creationId="{3E7D5C7B-DD16-401B-85CE-4AAA2A4F5136}"/>
          </ac:spMkLst>
        </pc:spChg>
        <pc:spChg chg="add">
          <ac:chgData name="RAFAEL ELIAS DE LIMA ESCALFONI" userId="77e1fd9a-a5e0-466f-b856-a830925030ce" providerId="ADAL" clId="{C4126563-ACB1-D24F-8A3A-868794A8D61A}" dt="2022-12-15T18:53:11.622" v="4119" actId="26606"/>
          <ac:spMkLst>
            <pc:docMk/>
            <pc:sldMk cId="521916925" sldId="279"/>
            <ac:spMk id="16" creationId="{3E7D5C7B-DD16-401B-85CE-4AAA2A4F5136}"/>
          </ac:spMkLst>
        </pc:spChg>
        <pc:picChg chg="mod">
          <ac:chgData name="RAFAEL ELIAS DE LIMA ESCALFONI" userId="77e1fd9a-a5e0-466f-b856-a830925030ce" providerId="ADAL" clId="{C4126563-ACB1-D24F-8A3A-868794A8D61A}" dt="2022-12-15T18:53:47.494" v="4139" actId="1038"/>
          <ac:picMkLst>
            <pc:docMk/>
            <pc:sldMk cId="521916925" sldId="279"/>
            <ac:picMk id="7" creationId="{CD03EF27-9B86-2562-0831-58F6198A0468}"/>
          </ac:picMkLst>
        </pc:picChg>
      </pc:sldChg>
      <pc:sldChg chg="addSp modSp add mod setBg">
        <pc:chgData name="RAFAEL ELIAS DE LIMA ESCALFONI" userId="77e1fd9a-a5e0-466f-b856-a830925030ce" providerId="ADAL" clId="{C4126563-ACB1-D24F-8A3A-868794A8D61A}" dt="2022-12-15T18:55:45.347" v="4185" actId="14100"/>
        <pc:sldMkLst>
          <pc:docMk/>
          <pc:sldMk cId="2221294723" sldId="280"/>
        </pc:sldMkLst>
        <pc:spChg chg="mod">
          <ac:chgData name="RAFAEL ELIAS DE LIMA ESCALFONI" userId="77e1fd9a-a5e0-466f-b856-a830925030ce" providerId="ADAL" clId="{C4126563-ACB1-D24F-8A3A-868794A8D61A}" dt="2022-12-15T18:54:48.220" v="4152" actId="26606"/>
          <ac:spMkLst>
            <pc:docMk/>
            <pc:sldMk cId="2221294723" sldId="280"/>
            <ac:spMk id="3" creationId="{9D7007EB-3210-7F43-949E-6BF7F559F9AE}"/>
          </ac:spMkLst>
        </pc:spChg>
        <pc:spChg chg="add">
          <ac:chgData name="RAFAEL ELIAS DE LIMA ESCALFONI" userId="77e1fd9a-a5e0-466f-b856-a830925030ce" providerId="ADAL" clId="{C4126563-ACB1-D24F-8A3A-868794A8D61A}" dt="2022-12-15T18:54:48.220" v="4152" actId="26606"/>
          <ac:spMkLst>
            <pc:docMk/>
            <pc:sldMk cId="2221294723" sldId="280"/>
            <ac:spMk id="12" creationId="{90D01200-0224-43C5-AB38-FB4D16B73FB7}"/>
          </ac:spMkLst>
        </pc:spChg>
        <pc:spChg chg="add">
          <ac:chgData name="RAFAEL ELIAS DE LIMA ESCALFONI" userId="77e1fd9a-a5e0-466f-b856-a830925030ce" providerId="ADAL" clId="{C4126563-ACB1-D24F-8A3A-868794A8D61A}" dt="2022-12-15T18:54:48.220" v="4152" actId="26606"/>
          <ac:spMkLst>
            <pc:docMk/>
            <pc:sldMk cId="2221294723" sldId="280"/>
            <ac:spMk id="14" creationId="{728A44A4-A002-4A88-9FC9-1D0566C97A47}"/>
          </ac:spMkLst>
        </pc:spChg>
        <pc:spChg chg="add">
          <ac:chgData name="RAFAEL ELIAS DE LIMA ESCALFONI" userId="77e1fd9a-a5e0-466f-b856-a830925030ce" providerId="ADAL" clId="{C4126563-ACB1-D24F-8A3A-868794A8D61A}" dt="2022-12-15T18:54:48.220" v="4152" actId="26606"/>
          <ac:spMkLst>
            <pc:docMk/>
            <pc:sldMk cId="2221294723" sldId="280"/>
            <ac:spMk id="16" creationId="{3E7D5C7B-DD16-401B-85CE-4AAA2A4F5136}"/>
          </ac:spMkLst>
        </pc:spChg>
        <pc:picChg chg="mod">
          <ac:chgData name="RAFAEL ELIAS DE LIMA ESCALFONI" userId="77e1fd9a-a5e0-466f-b856-a830925030ce" providerId="ADAL" clId="{C4126563-ACB1-D24F-8A3A-868794A8D61A}" dt="2022-12-15T18:55:45.347" v="4185" actId="14100"/>
          <ac:picMkLst>
            <pc:docMk/>
            <pc:sldMk cId="2221294723" sldId="280"/>
            <ac:picMk id="7" creationId="{CD03EF27-9B86-2562-0831-58F6198A0468}"/>
          </ac:picMkLst>
        </pc:picChg>
      </pc:sldChg>
      <pc:sldChg chg="addSp delSp add del setBg delDesignElem">
        <pc:chgData name="RAFAEL ELIAS DE LIMA ESCALFONI" userId="77e1fd9a-a5e0-466f-b856-a830925030ce" providerId="ADAL" clId="{C4126563-ACB1-D24F-8A3A-868794A8D61A}" dt="2022-12-15T18:55:58.887" v="4188"/>
        <pc:sldMkLst>
          <pc:docMk/>
          <pc:sldMk cId="1400221083" sldId="281"/>
        </pc:sldMkLst>
        <pc:spChg chg="add del">
          <ac:chgData name="RAFAEL ELIAS DE LIMA ESCALFONI" userId="77e1fd9a-a5e0-466f-b856-a830925030ce" providerId="ADAL" clId="{C4126563-ACB1-D24F-8A3A-868794A8D61A}" dt="2022-12-15T18:55:58.887" v="4188"/>
          <ac:spMkLst>
            <pc:docMk/>
            <pc:sldMk cId="1400221083" sldId="281"/>
            <ac:spMk id="12" creationId="{90D01200-0224-43C5-AB38-FB4D16B73FB7}"/>
          </ac:spMkLst>
        </pc:spChg>
        <pc:spChg chg="add del">
          <ac:chgData name="RAFAEL ELIAS DE LIMA ESCALFONI" userId="77e1fd9a-a5e0-466f-b856-a830925030ce" providerId="ADAL" clId="{C4126563-ACB1-D24F-8A3A-868794A8D61A}" dt="2022-12-15T18:55:58.887" v="4188"/>
          <ac:spMkLst>
            <pc:docMk/>
            <pc:sldMk cId="1400221083" sldId="281"/>
            <ac:spMk id="14" creationId="{728A44A4-A002-4A88-9FC9-1D0566C97A47}"/>
          </ac:spMkLst>
        </pc:spChg>
        <pc:spChg chg="add del">
          <ac:chgData name="RAFAEL ELIAS DE LIMA ESCALFONI" userId="77e1fd9a-a5e0-466f-b856-a830925030ce" providerId="ADAL" clId="{C4126563-ACB1-D24F-8A3A-868794A8D61A}" dt="2022-12-15T18:55:58.887" v="4188"/>
          <ac:spMkLst>
            <pc:docMk/>
            <pc:sldMk cId="1400221083" sldId="281"/>
            <ac:spMk id="16" creationId="{3E7D5C7B-DD16-401B-85CE-4AAA2A4F5136}"/>
          </ac:spMkLst>
        </pc:spChg>
      </pc:sldChg>
      <pc:sldChg chg="modSp add mod">
        <pc:chgData name="RAFAEL ELIAS DE LIMA ESCALFONI" userId="77e1fd9a-a5e0-466f-b856-a830925030ce" providerId="ADAL" clId="{C4126563-ACB1-D24F-8A3A-868794A8D61A}" dt="2022-12-15T19:02:46.817" v="4839" actId="403"/>
        <pc:sldMkLst>
          <pc:docMk/>
          <pc:sldMk cId="1730145918" sldId="281"/>
        </pc:sldMkLst>
        <pc:spChg chg="mod">
          <ac:chgData name="RAFAEL ELIAS DE LIMA ESCALFONI" userId="77e1fd9a-a5e0-466f-b856-a830925030ce" providerId="ADAL" clId="{C4126563-ACB1-D24F-8A3A-868794A8D61A}" dt="2022-12-15T19:02:46.817" v="4839" actId="403"/>
          <ac:spMkLst>
            <pc:docMk/>
            <pc:sldMk cId="1730145918" sldId="281"/>
            <ac:spMk id="3" creationId="{9D7007EB-3210-7F43-949E-6BF7F559F9AE}"/>
          </ac:spMkLst>
        </pc:spChg>
      </pc:sldChg>
      <pc:sldChg chg="modSp add mod">
        <pc:chgData name="RAFAEL ELIAS DE LIMA ESCALFONI" userId="77e1fd9a-a5e0-466f-b856-a830925030ce" providerId="ADAL" clId="{C4126563-ACB1-D24F-8A3A-868794A8D61A}" dt="2022-12-15T19:06:12.115" v="5223" actId="403"/>
        <pc:sldMkLst>
          <pc:docMk/>
          <pc:sldMk cId="1656596968" sldId="282"/>
        </pc:sldMkLst>
        <pc:spChg chg="mod">
          <ac:chgData name="RAFAEL ELIAS DE LIMA ESCALFONI" userId="77e1fd9a-a5e0-466f-b856-a830925030ce" providerId="ADAL" clId="{C4126563-ACB1-D24F-8A3A-868794A8D61A}" dt="2022-12-15T19:06:12.115" v="5223" actId="403"/>
          <ac:spMkLst>
            <pc:docMk/>
            <pc:sldMk cId="1656596968" sldId="282"/>
            <ac:spMk id="3" creationId="{9D7007EB-3210-7F43-949E-6BF7F559F9AE}"/>
          </ac:spMkLst>
        </pc:spChg>
      </pc:sldChg>
      <pc:sldChg chg="addSp delSp add del setBg delDesignElem">
        <pc:chgData name="RAFAEL ELIAS DE LIMA ESCALFONI" userId="77e1fd9a-a5e0-466f-b856-a830925030ce" providerId="ADAL" clId="{C4126563-ACB1-D24F-8A3A-868794A8D61A}" dt="2022-12-15T19:02:57.020" v="4842"/>
        <pc:sldMkLst>
          <pc:docMk/>
          <pc:sldMk cId="3908475957" sldId="282"/>
        </pc:sldMkLst>
        <pc:spChg chg="add del">
          <ac:chgData name="RAFAEL ELIAS DE LIMA ESCALFONI" userId="77e1fd9a-a5e0-466f-b856-a830925030ce" providerId="ADAL" clId="{C4126563-ACB1-D24F-8A3A-868794A8D61A}" dt="2022-12-15T19:02:57.020" v="4842"/>
          <ac:spMkLst>
            <pc:docMk/>
            <pc:sldMk cId="3908475957" sldId="282"/>
            <ac:spMk id="12" creationId="{90D01200-0224-43C5-AB38-FB4D16B73FB7}"/>
          </ac:spMkLst>
        </pc:spChg>
        <pc:spChg chg="add del">
          <ac:chgData name="RAFAEL ELIAS DE LIMA ESCALFONI" userId="77e1fd9a-a5e0-466f-b856-a830925030ce" providerId="ADAL" clId="{C4126563-ACB1-D24F-8A3A-868794A8D61A}" dt="2022-12-15T19:02:57.020" v="4842"/>
          <ac:spMkLst>
            <pc:docMk/>
            <pc:sldMk cId="3908475957" sldId="282"/>
            <ac:spMk id="14" creationId="{728A44A4-A002-4A88-9FC9-1D0566C97A47}"/>
          </ac:spMkLst>
        </pc:spChg>
        <pc:spChg chg="add del">
          <ac:chgData name="RAFAEL ELIAS DE LIMA ESCALFONI" userId="77e1fd9a-a5e0-466f-b856-a830925030ce" providerId="ADAL" clId="{C4126563-ACB1-D24F-8A3A-868794A8D61A}" dt="2022-12-15T19:02:57.020" v="4842"/>
          <ac:spMkLst>
            <pc:docMk/>
            <pc:sldMk cId="3908475957" sldId="282"/>
            <ac:spMk id="16" creationId="{3E7D5C7B-DD16-401B-85CE-4AAA2A4F5136}"/>
          </ac:spMkLst>
        </pc:spChg>
      </pc:sldChg>
      <pc:sldChg chg="addSp delSp add del setBg delDesignElem">
        <pc:chgData name="RAFAEL ELIAS DE LIMA ESCALFONI" userId="77e1fd9a-a5e0-466f-b856-a830925030ce" providerId="ADAL" clId="{C4126563-ACB1-D24F-8A3A-868794A8D61A}" dt="2022-12-15T19:06:31.926" v="5226"/>
        <pc:sldMkLst>
          <pc:docMk/>
          <pc:sldMk cId="613246063" sldId="283"/>
        </pc:sldMkLst>
        <pc:spChg chg="add del">
          <ac:chgData name="RAFAEL ELIAS DE LIMA ESCALFONI" userId="77e1fd9a-a5e0-466f-b856-a830925030ce" providerId="ADAL" clId="{C4126563-ACB1-D24F-8A3A-868794A8D61A}" dt="2022-12-15T19:06:31.926" v="5226"/>
          <ac:spMkLst>
            <pc:docMk/>
            <pc:sldMk cId="613246063" sldId="283"/>
            <ac:spMk id="12" creationId="{90D01200-0224-43C5-AB38-FB4D16B73FB7}"/>
          </ac:spMkLst>
        </pc:spChg>
        <pc:spChg chg="add del">
          <ac:chgData name="RAFAEL ELIAS DE LIMA ESCALFONI" userId="77e1fd9a-a5e0-466f-b856-a830925030ce" providerId="ADAL" clId="{C4126563-ACB1-D24F-8A3A-868794A8D61A}" dt="2022-12-15T19:06:31.926" v="5226"/>
          <ac:spMkLst>
            <pc:docMk/>
            <pc:sldMk cId="613246063" sldId="283"/>
            <ac:spMk id="14" creationId="{728A44A4-A002-4A88-9FC9-1D0566C97A47}"/>
          </ac:spMkLst>
        </pc:spChg>
        <pc:spChg chg="add del">
          <ac:chgData name="RAFAEL ELIAS DE LIMA ESCALFONI" userId="77e1fd9a-a5e0-466f-b856-a830925030ce" providerId="ADAL" clId="{C4126563-ACB1-D24F-8A3A-868794A8D61A}" dt="2022-12-15T19:06:31.926" v="5226"/>
          <ac:spMkLst>
            <pc:docMk/>
            <pc:sldMk cId="613246063" sldId="283"/>
            <ac:spMk id="16" creationId="{3E7D5C7B-DD16-401B-85CE-4AAA2A4F5136}"/>
          </ac:spMkLst>
        </pc:spChg>
      </pc:sldChg>
      <pc:sldChg chg="modSp add mod">
        <pc:chgData name="RAFAEL ELIAS DE LIMA ESCALFONI" userId="77e1fd9a-a5e0-466f-b856-a830925030ce" providerId="ADAL" clId="{C4126563-ACB1-D24F-8A3A-868794A8D61A}" dt="2022-12-15T19:21:46.428" v="5375" actId="20577"/>
        <pc:sldMkLst>
          <pc:docMk/>
          <pc:sldMk cId="3064050223" sldId="283"/>
        </pc:sldMkLst>
        <pc:spChg chg="mod">
          <ac:chgData name="RAFAEL ELIAS DE LIMA ESCALFONI" userId="77e1fd9a-a5e0-466f-b856-a830925030ce" providerId="ADAL" clId="{C4126563-ACB1-D24F-8A3A-868794A8D61A}" dt="2022-12-15T19:21:46.428" v="5375" actId="20577"/>
          <ac:spMkLst>
            <pc:docMk/>
            <pc:sldMk cId="3064050223" sldId="283"/>
            <ac:spMk id="3" creationId="{9D7007EB-3210-7F43-949E-6BF7F559F9AE}"/>
          </ac:spMkLst>
        </pc:spChg>
      </pc:sldChg>
      <pc:sldChg chg="addSp delSp add del setBg delDesignElem">
        <pc:chgData name="RAFAEL ELIAS DE LIMA ESCALFONI" userId="77e1fd9a-a5e0-466f-b856-a830925030ce" providerId="ADAL" clId="{C4126563-ACB1-D24F-8A3A-868794A8D61A}" dt="2022-12-15T19:22:03.148" v="5378"/>
        <pc:sldMkLst>
          <pc:docMk/>
          <pc:sldMk cId="1183812445" sldId="284"/>
        </pc:sldMkLst>
        <pc:spChg chg="add del">
          <ac:chgData name="RAFAEL ELIAS DE LIMA ESCALFONI" userId="77e1fd9a-a5e0-466f-b856-a830925030ce" providerId="ADAL" clId="{C4126563-ACB1-D24F-8A3A-868794A8D61A}" dt="2022-12-15T19:22:03.148" v="5378"/>
          <ac:spMkLst>
            <pc:docMk/>
            <pc:sldMk cId="1183812445" sldId="284"/>
            <ac:spMk id="10" creationId="{90D01200-0224-43C5-AB38-FB4D16B73FB7}"/>
          </ac:spMkLst>
        </pc:spChg>
        <pc:spChg chg="add del">
          <ac:chgData name="RAFAEL ELIAS DE LIMA ESCALFONI" userId="77e1fd9a-a5e0-466f-b856-a830925030ce" providerId="ADAL" clId="{C4126563-ACB1-D24F-8A3A-868794A8D61A}" dt="2022-12-15T19:22:03.148" v="5378"/>
          <ac:spMkLst>
            <pc:docMk/>
            <pc:sldMk cId="1183812445" sldId="284"/>
            <ac:spMk id="12" creationId="{728A44A4-A002-4A88-9FC9-1D0566C97A47}"/>
          </ac:spMkLst>
        </pc:spChg>
        <pc:spChg chg="add del">
          <ac:chgData name="RAFAEL ELIAS DE LIMA ESCALFONI" userId="77e1fd9a-a5e0-466f-b856-a830925030ce" providerId="ADAL" clId="{C4126563-ACB1-D24F-8A3A-868794A8D61A}" dt="2022-12-15T19:22:03.148" v="5378"/>
          <ac:spMkLst>
            <pc:docMk/>
            <pc:sldMk cId="1183812445" sldId="284"/>
            <ac:spMk id="14" creationId="{3E7D5C7B-DD16-401B-85CE-4AAA2A4F5136}"/>
          </ac:spMkLst>
        </pc:spChg>
      </pc:sldChg>
      <pc:sldChg chg="modSp add mod">
        <pc:chgData name="RAFAEL ELIAS DE LIMA ESCALFONI" userId="77e1fd9a-a5e0-466f-b856-a830925030ce" providerId="ADAL" clId="{C4126563-ACB1-D24F-8A3A-868794A8D61A}" dt="2022-12-15T19:23:14.929" v="5459" actId="20577"/>
        <pc:sldMkLst>
          <pc:docMk/>
          <pc:sldMk cId="3775920979" sldId="284"/>
        </pc:sldMkLst>
        <pc:spChg chg="mod">
          <ac:chgData name="RAFAEL ELIAS DE LIMA ESCALFONI" userId="77e1fd9a-a5e0-466f-b856-a830925030ce" providerId="ADAL" clId="{C4126563-ACB1-D24F-8A3A-868794A8D61A}" dt="2022-12-15T19:23:14.929" v="5459" actId="20577"/>
          <ac:spMkLst>
            <pc:docMk/>
            <pc:sldMk cId="3775920979" sldId="284"/>
            <ac:spMk id="3" creationId="{9D7007EB-3210-7F43-949E-6BF7F559F9AE}"/>
          </ac:spMkLst>
        </pc:spChg>
      </pc:sldChg>
      <pc:sldChg chg="new del">
        <pc:chgData name="RAFAEL ELIAS DE LIMA ESCALFONI" userId="77e1fd9a-a5e0-466f-b856-a830925030ce" providerId="ADAL" clId="{C4126563-ACB1-D24F-8A3A-868794A8D61A}" dt="2022-12-15T19:23:41.110" v="5461" actId="2696"/>
        <pc:sldMkLst>
          <pc:docMk/>
          <pc:sldMk cId="4226360065" sldId="285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24T15:04:43.166" idx="1">
    <p:pos x="4528" y="238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.co/xCYE7Kpngg" TargetMode="External"/><Relationship Id="rId1" Type="http://schemas.openxmlformats.org/officeDocument/2006/relationships/hyperlink" Target="https://developer.mozilla.org/en-US/docs/Glossary/Semantics" TargetMode="Externa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Semantics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https://t.co/xCYE7Kpngg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8AEB36-667E-4982-9A6B-753AE574E8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2360B-9675-4193-B5AF-12A428C11F9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Elementos Semânticos  </a:t>
          </a:r>
          <a:r>
            <a:rPr lang="pt-BR">
              <a:hlinkClick xmlns:r="http://schemas.openxmlformats.org/officeDocument/2006/relationships" r:id="rId1"/>
            </a:rPr>
            <a:t>https://developer.mozilla.org/en-US/docs/Glossary/Semantics#semantic_elements</a:t>
          </a:r>
          <a:endParaRPr lang="en-US"/>
        </a:p>
      </dgm:t>
    </dgm:pt>
    <dgm:pt modelId="{6FBC4985-8BE1-40B0-AFEF-4D35C99299E6}" type="parTrans" cxnId="{BB7E6953-9DE0-4ECB-A3D0-560CF23E92EB}">
      <dgm:prSet/>
      <dgm:spPr/>
      <dgm:t>
        <a:bodyPr/>
        <a:lstStyle/>
        <a:p>
          <a:endParaRPr lang="en-US"/>
        </a:p>
      </dgm:t>
    </dgm:pt>
    <dgm:pt modelId="{BAD1E733-9DB9-4375-AF3F-8D0D3147E11F}" type="sibTrans" cxnId="{BB7E6953-9DE0-4ECB-A3D0-560CF23E92EB}">
      <dgm:prSet/>
      <dgm:spPr/>
      <dgm:t>
        <a:bodyPr/>
        <a:lstStyle/>
        <a:p>
          <a:endParaRPr lang="en-US"/>
        </a:p>
      </dgm:t>
    </dgm:pt>
    <dgm:pt modelId="{26228C49-7E98-40FA-A5DF-A850C79BD3A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Elementos Semânticos HTML 5 </a:t>
          </a:r>
          <a:r>
            <a:rPr lang="pt-BR">
              <a:hlinkClick xmlns:r="http://schemas.openxmlformats.org/officeDocument/2006/relationships" r:id="rId2"/>
            </a:rPr>
            <a:t>https://freecodecamp.org/news/semantic-html5-elements/</a:t>
          </a:r>
          <a:r>
            <a:rPr lang="pt-BR"/>
            <a:t>]</a:t>
          </a:r>
          <a:endParaRPr lang="en-US"/>
        </a:p>
      </dgm:t>
    </dgm:pt>
    <dgm:pt modelId="{5C56245E-7535-42B8-8802-2A985B5B2A20}" type="parTrans" cxnId="{DCAA4B7B-FBC4-4E91-B1EB-5350213004C9}">
      <dgm:prSet/>
      <dgm:spPr/>
      <dgm:t>
        <a:bodyPr/>
        <a:lstStyle/>
        <a:p>
          <a:endParaRPr lang="en-US"/>
        </a:p>
      </dgm:t>
    </dgm:pt>
    <dgm:pt modelId="{6DE32A0B-7E83-448B-9C53-F8DEB4E05DDF}" type="sibTrans" cxnId="{DCAA4B7B-FBC4-4E91-B1EB-5350213004C9}">
      <dgm:prSet/>
      <dgm:spPr/>
      <dgm:t>
        <a:bodyPr/>
        <a:lstStyle/>
        <a:p>
          <a:endParaRPr lang="en-US"/>
        </a:p>
      </dgm:t>
    </dgm:pt>
    <dgm:pt modelId="{564FBF7E-4664-4886-8E6D-994A2A442DD5}" type="pres">
      <dgm:prSet presAssocID="{5A8AEB36-667E-4982-9A6B-753AE574E863}" presName="root" presStyleCnt="0">
        <dgm:presLayoutVars>
          <dgm:dir/>
          <dgm:resizeHandles val="exact"/>
        </dgm:presLayoutVars>
      </dgm:prSet>
      <dgm:spPr/>
    </dgm:pt>
    <dgm:pt modelId="{66EA3726-EBCB-4520-9ACE-C31C7178A23E}" type="pres">
      <dgm:prSet presAssocID="{38B2360B-9675-4193-B5AF-12A428C11F94}" presName="compNode" presStyleCnt="0"/>
      <dgm:spPr/>
    </dgm:pt>
    <dgm:pt modelId="{F5C20224-10A4-4BC9-AEB5-37B8F825E877}" type="pres">
      <dgm:prSet presAssocID="{38B2360B-9675-4193-B5AF-12A428C11F94}" presName="bgRect" presStyleLbl="bgShp" presStyleIdx="0" presStyleCnt="2"/>
      <dgm:spPr/>
    </dgm:pt>
    <dgm:pt modelId="{746F1DDB-4713-42C3-B509-91A99539E25C}" type="pres">
      <dgm:prSet presAssocID="{38B2360B-9675-4193-B5AF-12A428C11F94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82908FC3-3ECE-4AD3-9617-6026387A038E}" type="pres">
      <dgm:prSet presAssocID="{38B2360B-9675-4193-B5AF-12A428C11F94}" presName="spaceRect" presStyleCnt="0"/>
      <dgm:spPr/>
    </dgm:pt>
    <dgm:pt modelId="{A1330691-F94B-41AD-82B2-AAD8CD3D0B86}" type="pres">
      <dgm:prSet presAssocID="{38B2360B-9675-4193-B5AF-12A428C11F94}" presName="parTx" presStyleLbl="revTx" presStyleIdx="0" presStyleCnt="2">
        <dgm:presLayoutVars>
          <dgm:chMax val="0"/>
          <dgm:chPref val="0"/>
        </dgm:presLayoutVars>
      </dgm:prSet>
      <dgm:spPr/>
    </dgm:pt>
    <dgm:pt modelId="{4AE364D6-DB64-43B0-8756-03ED0BE97FE6}" type="pres">
      <dgm:prSet presAssocID="{BAD1E733-9DB9-4375-AF3F-8D0D3147E11F}" presName="sibTrans" presStyleCnt="0"/>
      <dgm:spPr/>
    </dgm:pt>
    <dgm:pt modelId="{FC42AC4F-2D18-4486-BEE2-B763DC8F6347}" type="pres">
      <dgm:prSet presAssocID="{26228C49-7E98-40FA-A5DF-A850C79BD3AC}" presName="compNode" presStyleCnt="0"/>
      <dgm:spPr/>
    </dgm:pt>
    <dgm:pt modelId="{EB8B6ED1-BC46-4A46-B113-6D8D40B2F4ED}" type="pres">
      <dgm:prSet presAssocID="{26228C49-7E98-40FA-A5DF-A850C79BD3AC}" presName="bgRect" presStyleLbl="bgShp" presStyleIdx="1" presStyleCnt="2"/>
      <dgm:spPr/>
    </dgm:pt>
    <dgm:pt modelId="{261D514C-6F10-4974-8684-3674E6255D48}" type="pres">
      <dgm:prSet presAssocID="{26228C49-7E98-40FA-A5DF-A850C79BD3AC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6AE69395-2A94-4A95-B797-7A932B69ACDF}" type="pres">
      <dgm:prSet presAssocID="{26228C49-7E98-40FA-A5DF-A850C79BD3AC}" presName="spaceRect" presStyleCnt="0"/>
      <dgm:spPr/>
    </dgm:pt>
    <dgm:pt modelId="{0CE449DA-F7C6-4A12-BCC9-6A3B0525E48B}" type="pres">
      <dgm:prSet presAssocID="{26228C49-7E98-40FA-A5DF-A850C79BD3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7ACCB48-00F3-47A2-807E-583D13E4773A}" type="presOf" srcId="{5A8AEB36-667E-4982-9A6B-753AE574E863}" destId="{564FBF7E-4664-4886-8E6D-994A2A442DD5}" srcOrd="0" destOrd="0" presId="urn:microsoft.com/office/officeart/2018/2/layout/IconVerticalSolidList"/>
    <dgm:cxn modelId="{BB7E6953-9DE0-4ECB-A3D0-560CF23E92EB}" srcId="{5A8AEB36-667E-4982-9A6B-753AE574E863}" destId="{38B2360B-9675-4193-B5AF-12A428C11F94}" srcOrd="0" destOrd="0" parTransId="{6FBC4985-8BE1-40B0-AFEF-4D35C99299E6}" sibTransId="{BAD1E733-9DB9-4375-AF3F-8D0D3147E11F}"/>
    <dgm:cxn modelId="{27C85B54-6E59-4B38-B1CC-A31182B67BC7}" type="presOf" srcId="{26228C49-7E98-40FA-A5DF-A850C79BD3AC}" destId="{0CE449DA-F7C6-4A12-BCC9-6A3B0525E48B}" srcOrd="0" destOrd="0" presId="urn:microsoft.com/office/officeart/2018/2/layout/IconVerticalSolidList"/>
    <dgm:cxn modelId="{D11BD661-7A3F-486C-9D9B-BE4B02634E5F}" type="presOf" srcId="{38B2360B-9675-4193-B5AF-12A428C11F94}" destId="{A1330691-F94B-41AD-82B2-AAD8CD3D0B86}" srcOrd="0" destOrd="0" presId="urn:microsoft.com/office/officeart/2018/2/layout/IconVerticalSolidList"/>
    <dgm:cxn modelId="{DCAA4B7B-FBC4-4E91-B1EB-5350213004C9}" srcId="{5A8AEB36-667E-4982-9A6B-753AE574E863}" destId="{26228C49-7E98-40FA-A5DF-A850C79BD3AC}" srcOrd="1" destOrd="0" parTransId="{5C56245E-7535-42B8-8802-2A985B5B2A20}" sibTransId="{6DE32A0B-7E83-448B-9C53-F8DEB4E05DDF}"/>
    <dgm:cxn modelId="{6C807EBA-C9A9-40A3-9410-D2B649673F4E}" type="presParOf" srcId="{564FBF7E-4664-4886-8E6D-994A2A442DD5}" destId="{66EA3726-EBCB-4520-9ACE-C31C7178A23E}" srcOrd="0" destOrd="0" presId="urn:microsoft.com/office/officeart/2018/2/layout/IconVerticalSolidList"/>
    <dgm:cxn modelId="{9BD51605-E53B-4FAF-A336-E53D5DA62296}" type="presParOf" srcId="{66EA3726-EBCB-4520-9ACE-C31C7178A23E}" destId="{F5C20224-10A4-4BC9-AEB5-37B8F825E877}" srcOrd="0" destOrd="0" presId="urn:microsoft.com/office/officeart/2018/2/layout/IconVerticalSolidList"/>
    <dgm:cxn modelId="{54308D91-971C-4C6A-A951-3900285E6C33}" type="presParOf" srcId="{66EA3726-EBCB-4520-9ACE-C31C7178A23E}" destId="{746F1DDB-4713-42C3-B509-91A99539E25C}" srcOrd="1" destOrd="0" presId="urn:microsoft.com/office/officeart/2018/2/layout/IconVerticalSolidList"/>
    <dgm:cxn modelId="{98D1439C-3DAA-4A95-B26A-ECE8CB6B8188}" type="presParOf" srcId="{66EA3726-EBCB-4520-9ACE-C31C7178A23E}" destId="{82908FC3-3ECE-4AD3-9617-6026387A038E}" srcOrd="2" destOrd="0" presId="urn:microsoft.com/office/officeart/2018/2/layout/IconVerticalSolidList"/>
    <dgm:cxn modelId="{4C1930A3-3F89-450C-80F1-3952330E7DF5}" type="presParOf" srcId="{66EA3726-EBCB-4520-9ACE-C31C7178A23E}" destId="{A1330691-F94B-41AD-82B2-AAD8CD3D0B86}" srcOrd="3" destOrd="0" presId="urn:microsoft.com/office/officeart/2018/2/layout/IconVerticalSolidList"/>
    <dgm:cxn modelId="{D3625505-2FCD-47A7-AB61-597D491744E3}" type="presParOf" srcId="{564FBF7E-4664-4886-8E6D-994A2A442DD5}" destId="{4AE364D6-DB64-43B0-8756-03ED0BE97FE6}" srcOrd="1" destOrd="0" presId="urn:microsoft.com/office/officeart/2018/2/layout/IconVerticalSolidList"/>
    <dgm:cxn modelId="{3D286668-3DD0-4354-8098-D0C2D27000B1}" type="presParOf" srcId="{564FBF7E-4664-4886-8E6D-994A2A442DD5}" destId="{FC42AC4F-2D18-4486-BEE2-B763DC8F6347}" srcOrd="2" destOrd="0" presId="urn:microsoft.com/office/officeart/2018/2/layout/IconVerticalSolidList"/>
    <dgm:cxn modelId="{429AD67D-4D1E-4E2E-8687-F22242795919}" type="presParOf" srcId="{FC42AC4F-2D18-4486-BEE2-B763DC8F6347}" destId="{EB8B6ED1-BC46-4A46-B113-6D8D40B2F4ED}" srcOrd="0" destOrd="0" presId="urn:microsoft.com/office/officeart/2018/2/layout/IconVerticalSolidList"/>
    <dgm:cxn modelId="{FA1EAA5C-A688-4400-B97B-4BBA7447804C}" type="presParOf" srcId="{FC42AC4F-2D18-4486-BEE2-B763DC8F6347}" destId="{261D514C-6F10-4974-8684-3674E6255D48}" srcOrd="1" destOrd="0" presId="urn:microsoft.com/office/officeart/2018/2/layout/IconVerticalSolidList"/>
    <dgm:cxn modelId="{992137EF-DE73-48B3-9356-7E939FB062F7}" type="presParOf" srcId="{FC42AC4F-2D18-4486-BEE2-B763DC8F6347}" destId="{6AE69395-2A94-4A95-B797-7A932B69ACDF}" srcOrd="2" destOrd="0" presId="urn:microsoft.com/office/officeart/2018/2/layout/IconVerticalSolidList"/>
    <dgm:cxn modelId="{B6135C20-D8FE-4BBB-A741-B03CB12F3F38}" type="presParOf" srcId="{FC42AC4F-2D18-4486-BEE2-B763DC8F6347}" destId="{0CE449DA-F7C6-4A12-BCC9-6A3B0525E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20224-10A4-4BC9-AEB5-37B8F825E877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F1DDB-4713-42C3-B509-91A99539E25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30691-F94B-41AD-82B2-AAD8CD3D0B8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Elementos Semânticos  </a:t>
          </a:r>
          <a:r>
            <a:rPr lang="pt-BR" sz="2500" kern="1200">
              <a:hlinkClick xmlns:r="http://schemas.openxmlformats.org/officeDocument/2006/relationships" r:id="rId3"/>
            </a:rPr>
            <a:t>https://developer.mozilla.org/en-US/docs/Glossary/Semantics#semantic_elements</a:t>
          </a:r>
          <a:endParaRPr lang="en-US" sz="2500" kern="1200"/>
        </a:p>
      </dsp:txBody>
      <dsp:txXfrm>
        <a:off x="1507738" y="707092"/>
        <a:ext cx="9007861" cy="1305401"/>
      </dsp:txXfrm>
    </dsp:sp>
    <dsp:sp modelId="{EB8B6ED1-BC46-4A46-B113-6D8D40B2F4E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D514C-6F10-4974-8684-3674E6255D4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449DA-F7C6-4A12-BCC9-6A3B0525E48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Elementos Semânticos HTML 5 </a:t>
          </a:r>
          <a:r>
            <a:rPr lang="pt-BR" sz="2500" kern="1200">
              <a:hlinkClick xmlns:r="http://schemas.openxmlformats.org/officeDocument/2006/relationships" r:id="rId6"/>
            </a:rPr>
            <a:t>https://freecodecamp.org/news/semantic-html5-elements/</a:t>
          </a:r>
          <a:r>
            <a:rPr lang="pt-BR" sz="2500" kern="1200"/>
            <a:t>]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7BB2C-CC4F-8C46-B9E9-6212F21F0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2B43E6-5AC1-EC44-8204-8A3030766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4DDE9-DB9A-7945-8E36-66ACD3BE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A5B988-8249-7342-93DB-84ADBFF5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F2FE3F-0A90-8E4B-9486-9B462A80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0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E2C51-865C-7147-A0C3-8476B97D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257757-C506-724A-99F4-A3E4F29E4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47846-0BAB-B343-8D39-2DB71A14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F2D9A5-0A61-E343-B86F-129C72D8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34DCCF-2AE0-A741-A0FF-F4BE70CD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71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C04CF5-ED52-9D44-B8F0-766E5A28D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5727DD-EADC-C642-904E-662AB9C93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169495-7FAE-D546-A07C-275878DF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6E83D3-21DD-F942-8FE4-374A3AC1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C6418-8F5D-1A41-B407-DA9355A3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29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99BE3-863A-E54A-94E0-B42FAF79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65700-6102-9145-8399-4EA5D29D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4D830D-FF19-AD4E-BDD8-2836414B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1543D-795B-DA4F-8A2E-9C5A56D4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FE12-9E8F-BF44-8E27-3E5B6DCA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220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9B868-8572-1648-B4B0-322AB0CE4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53AEAD-87F3-5E46-A959-6356C847F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3713F-09EA-B741-90AA-4FEFDF21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CA1EA-9557-A448-812F-3D15548C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EE75B-9B18-A949-A182-BA69AEB6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F70B9-D566-2A43-B94F-990AE3FC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676DE0-3DA1-7B4B-97DB-164DD2116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218386-6D47-B444-BF5C-21B1E42D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933C45-2437-684A-8D57-316870F0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154A34-BA43-BE4F-8A1A-06F93678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54F909-9C01-C041-9F29-6D6B38D2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86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14A37-72CE-C44E-9F73-AEC7933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AAE3D0-3B0F-2E46-BE85-91D2EA3DB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2002DC-E503-334F-9EF0-A96D48BD8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F38240-8809-064D-8DCA-9AB714D41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64C7B0-BBAA-F84E-ACB7-B3FA933E0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33D8A1-C7C7-5240-8DE7-88560729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173062-E29A-044D-9A0E-494FD30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331F28-777D-B140-B49D-E3741625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3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BAF66-14C8-2F45-91CE-B1E91232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E7B17F-0D42-BE4C-9C29-582159FB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E7AF7D-DD92-FF44-9427-10FA83864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56A208-A807-F642-AA69-8744CE269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77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9D7561-9E36-FD43-8D28-4B884FEC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1930B2-E62D-D045-B937-FD34DAD8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A007D0-8AA6-7640-AB0A-076DAC7B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0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F2355-5AAA-9542-8102-E988AF1E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6A5745-290E-494B-979D-174B2289B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301090-D60D-3F4E-81DF-755246AD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E409E-58DB-504E-B52F-E2FFCC9C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FFE0C1-60FB-174F-9CF2-8A059B96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40E3C8-CA60-B44A-BE6B-FDB1942E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3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370A4-7936-3D4A-AEC5-AAB6FD0B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18BA46-0CEB-4340-B879-03C04E4A4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B3BF24-F288-F648-B05E-B6DEB299E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201383-2D48-504F-B5DA-814CF6EE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073CFD-4D37-234D-8622-347C3400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1C04DF-2FC8-574B-B462-ADBE48F5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79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4F99B2E-67A1-8F47-BB5A-857986E5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4B7ACD-216F-4942-A2BF-6F948E64F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2F3551-3FBA-8347-9997-331923A41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2C391-28F9-FD40-B163-B9ADF57A455C}" type="datetimeFigureOut">
              <a:rPr lang="pt-BR" smtClean="0"/>
              <a:t>15/12/2022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AD351-272C-6D4A-A14F-05AEB5F25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6A048-6DB9-2442-9B26-64F23C161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0FCEE-D46E-B247-BEB9-EA402D6ADA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22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ios.robs.im/" TargetMode="External"/><Relationship Id="rId3" Type="http://schemas.openxmlformats.org/officeDocument/2006/relationships/hyperlink" Target="https://br.blurb.com/templates" TargetMode="External"/><Relationship Id="rId7" Type="http://schemas.openxmlformats.org/officeDocument/2006/relationships/hyperlink" Target="https://dribbble.com/shots/1061763-Free-App-Icon-Templates" TargetMode="External"/><Relationship Id="rId2" Type="http://schemas.openxmlformats.org/officeDocument/2006/relationships/hyperlink" Target="http://guideguide.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bbble.com/shots/1064433-Bootstrap-responsive-grid-PSD-Mobile-Tablet-Web-Free" TargetMode="External"/><Relationship Id="rId5" Type="http://schemas.openxmlformats.org/officeDocument/2006/relationships/hyperlink" Target="http://gridpak.com/" TargetMode="External"/><Relationship Id="rId4" Type="http://schemas.openxmlformats.org/officeDocument/2006/relationships/hyperlink" Target="http://modulargrid.org/" TargetMode="External"/><Relationship Id="rId9" Type="http://schemas.openxmlformats.org/officeDocument/2006/relationships/hyperlink" Target="https://dribbble.com/shots/1109175-iOS-7-Icon-Guides-PS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abstrata de malha rosa">
            <a:extLst>
              <a:ext uri="{FF2B5EF4-FFF2-40B4-BE49-F238E27FC236}">
                <a16:creationId xmlns:a16="http://schemas.microsoft.com/office/drawing/2014/main" id="{93D1336E-90E6-3EF2-66DA-1FD63860F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5" t="6484" r="1535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693AD1-AC38-D74A-8F9F-982AC2395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/>
              <a:t>Diagramação de Sites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B19C19-A2C3-4341-AC08-A34BE401C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Fundamentos da Web</a:t>
            </a:r>
          </a:p>
          <a:p>
            <a:pPr algn="l"/>
            <a:endParaRPr lang="pt-BR" sz="2000" dirty="0"/>
          </a:p>
          <a:p>
            <a:pPr algn="l"/>
            <a:r>
              <a:rPr lang="pt-BR" sz="2000" dirty="0"/>
              <a:t>Prof. Rafael Escalfoni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5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2040D-1E29-9D4B-8C40-821915C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5. Atenção ao alinhamento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DB68B-3F19-EB42-BC5B-24B094F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49" y="2481943"/>
            <a:ext cx="11167447" cy="3695020"/>
          </a:xfrm>
        </p:spPr>
        <p:txBody>
          <a:bodyPr>
            <a:normAutofit/>
          </a:bodyPr>
          <a:lstStyle/>
          <a:p>
            <a:r>
              <a:rPr lang="pt-BR" sz="2200" dirty="0"/>
              <a:t>Muitas dúvidas ainda surgem sobre o alinhamento justificado ou à esquerda. </a:t>
            </a:r>
          </a:p>
          <a:p>
            <a:pPr lvl="1"/>
            <a:r>
              <a:rPr lang="pt-BR" sz="2200" b="1" dirty="0"/>
              <a:t>Justificado:</a:t>
            </a:r>
            <a:r>
              <a:rPr lang="pt-BR" sz="2200" dirty="0"/>
              <a:t> O primeiro cria blocos homogêneos e é mais indicado para materiais impressos. </a:t>
            </a:r>
          </a:p>
          <a:p>
            <a:pPr lvl="1"/>
            <a:r>
              <a:rPr lang="pt-BR" sz="2200" dirty="0"/>
              <a:t>Quando o assunto é web, a </a:t>
            </a:r>
            <a:r>
              <a:rPr lang="pt-BR" sz="2200" dirty="0" err="1"/>
              <a:t>escaneabilidade</a:t>
            </a:r>
            <a:r>
              <a:rPr lang="pt-BR" sz="2200" dirty="0"/>
              <a:t> é favorecida pelo </a:t>
            </a:r>
            <a:r>
              <a:rPr lang="pt-BR" sz="2200" b="1" dirty="0"/>
              <a:t>alinhamento à esquerda</a:t>
            </a:r>
            <a:r>
              <a:rPr lang="pt-BR" sz="2200" dirty="0"/>
              <a:t>.</a:t>
            </a:r>
          </a:p>
          <a:p>
            <a:r>
              <a:rPr lang="pt-BR" sz="2200" dirty="0"/>
              <a:t>Escolha a melhor opção e mantenha a coerência durante todo o material. </a:t>
            </a:r>
          </a:p>
          <a:p>
            <a:r>
              <a:rPr lang="pt-BR" sz="2200" dirty="0"/>
              <a:t>Uma boa dica é combinar estilos, usando um alinhamento diferente para caixas de destaque, por exemplo.</a:t>
            </a:r>
          </a:p>
        </p:txBody>
      </p:sp>
    </p:spTree>
    <p:extLst>
      <p:ext uri="{BB962C8B-B14F-4D97-AF65-F5344CB8AC3E}">
        <p14:creationId xmlns:p14="http://schemas.microsoft.com/office/powerpoint/2010/main" val="393495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2040D-1E29-9D4B-8C40-821915C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6. Invista em Imagens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DB68B-3F19-EB42-BC5B-24B094F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333829"/>
            <a:ext cx="6453051" cy="6299200"/>
          </a:xfrm>
        </p:spPr>
        <p:txBody>
          <a:bodyPr anchor="ctr">
            <a:normAutofit/>
          </a:bodyPr>
          <a:lstStyle/>
          <a:p>
            <a:r>
              <a:rPr lang="pt-BR" sz="2400" dirty="0"/>
              <a:t>As imagens dão vida ao material gráfico e ajudam a comunicar o conceito proposto pelo conteúdo. </a:t>
            </a:r>
          </a:p>
          <a:p>
            <a:pPr lvl="1"/>
            <a:r>
              <a:rPr lang="pt-BR" dirty="0"/>
              <a:t>Utilize fotos e gráficos sempre que for pertinente, mas fique atento à qualidade.</a:t>
            </a:r>
          </a:p>
          <a:p>
            <a:r>
              <a:rPr lang="pt-BR" sz="2400" dirty="0"/>
              <a:t>Jamais distorça uma imagem e confira se a resolução está adequada ao uso. </a:t>
            </a:r>
          </a:p>
          <a:p>
            <a:r>
              <a:rPr lang="pt-BR" sz="2400" dirty="0"/>
              <a:t>Embora os materiais digitais permitam uma qualidade menor, não caia na tentação de usar o Google! </a:t>
            </a:r>
          </a:p>
          <a:p>
            <a:r>
              <a:rPr lang="pt-BR" sz="2400" dirty="0"/>
              <a:t>Aproveite os bancos de imagens gratuitos ou pagos e confira sempre os direitos de uso.</a:t>
            </a:r>
          </a:p>
        </p:txBody>
      </p:sp>
    </p:spTree>
    <p:extLst>
      <p:ext uri="{BB962C8B-B14F-4D97-AF65-F5344CB8AC3E}">
        <p14:creationId xmlns:p14="http://schemas.microsoft.com/office/powerpoint/2010/main" val="188878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2040D-1E29-9D4B-8C40-821915C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7. Hierarquize o conteúdo visualmente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DB68B-3F19-EB42-BC5B-24B094F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246743"/>
            <a:ext cx="6467565" cy="6328228"/>
          </a:xfrm>
        </p:spPr>
        <p:txBody>
          <a:bodyPr anchor="ctr">
            <a:normAutofit/>
          </a:bodyPr>
          <a:lstStyle/>
          <a:p>
            <a:r>
              <a:rPr lang="pt-BR" dirty="0"/>
              <a:t>Cuidado para não poluir seu material com excesso de conteúdos</a:t>
            </a:r>
          </a:p>
          <a:p>
            <a:pPr lvl="1"/>
            <a:r>
              <a:rPr lang="pt-BR" sz="2800" dirty="0"/>
              <a:t>Uma hierarquia de conteúdos reduz esse risco</a:t>
            </a:r>
          </a:p>
          <a:p>
            <a:r>
              <a:rPr lang="pt-BR" dirty="0"/>
              <a:t>Conteúdos mais importantes, sejam textos ou imagens, terão destaque. </a:t>
            </a:r>
          </a:p>
          <a:p>
            <a:r>
              <a:rPr lang="pt-BR" dirty="0"/>
              <a:t>Respeite tamanhos diferentes de fontes para títulos, subtítulos e corpo. </a:t>
            </a:r>
          </a:p>
          <a:p>
            <a:pPr lvl="1"/>
            <a:r>
              <a:rPr lang="pt-BR" sz="2800" dirty="0"/>
              <a:t>Uma boa hierarquia atrai e guia o olhar do leitor.</a:t>
            </a:r>
          </a:p>
        </p:txBody>
      </p:sp>
    </p:spTree>
    <p:extLst>
      <p:ext uri="{BB962C8B-B14F-4D97-AF65-F5344CB8AC3E}">
        <p14:creationId xmlns:p14="http://schemas.microsoft.com/office/powerpoint/2010/main" val="101682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2040D-1E29-9D4B-8C40-821915C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pt-BR" sz="4000"/>
              <a:t>8. Siga a Identidade Visual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DB68B-3F19-EB42-BC5B-24B094F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735" y="208344"/>
            <a:ext cx="6863788" cy="6435524"/>
          </a:xfrm>
        </p:spPr>
        <p:txBody>
          <a:bodyPr anchor="ctr">
            <a:normAutofit/>
          </a:bodyPr>
          <a:lstStyle/>
          <a:p>
            <a:r>
              <a:rPr lang="pt-BR" dirty="0"/>
              <a:t>É preciso entender que todo material gráfico faz parte de uma identidade visual e ela precisa ser respeitada. </a:t>
            </a:r>
          </a:p>
          <a:p>
            <a:pPr lvl="1"/>
            <a:r>
              <a:rPr lang="pt-BR" dirty="0"/>
              <a:t>As formas, cores e fontes escolhidas devem conversar com o estilo da marca, mesmo que não sejam idênticas.</a:t>
            </a:r>
          </a:p>
          <a:p>
            <a:r>
              <a:rPr lang="pt-BR" dirty="0"/>
              <a:t>Aproveite os recursos de psicologia das cores para guiar suas escolhas, colaborando ainda mais com a relevância do conteúdo diagramado.</a:t>
            </a:r>
          </a:p>
        </p:txBody>
      </p:sp>
    </p:spTree>
    <p:extLst>
      <p:ext uri="{BB962C8B-B14F-4D97-AF65-F5344CB8AC3E}">
        <p14:creationId xmlns:p14="http://schemas.microsoft.com/office/powerpoint/2010/main" val="219889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5FF35C-04A0-154F-B9CA-972778C9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b">
            <a:normAutofit/>
          </a:bodyPr>
          <a:lstStyle/>
          <a:p>
            <a:r>
              <a:rPr lang="pt-BR" sz="5400"/>
              <a:t>Leia mais em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3CA46A-E216-C44B-BAB8-95F9AC77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>
            <a:normAutofit/>
          </a:bodyPr>
          <a:lstStyle/>
          <a:p>
            <a:r>
              <a:rPr lang="pt-BR" sz="2000" dirty="0"/>
              <a:t>Diagramação: </a:t>
            </a:r>
            <a:r>
              <a:rPr lang="pt-BR" sz="2000" dirty="0" err="1"/>
              <a:t>https</a:t>
            </a:r>
            <a:r>
              <a:rPr lang="pt-BR" sz="2000" dirty="0"/>
              <a:t>://</a:t>
            </a:r>
            <a:r>
              <a:rPr lang="pt-BR" sz="2000" dirty="0" err="1"/>
              <a:t>rockcontent.com</a:t>
            </a:r>
            <a:r>
              <a:rPr lang="pt-BR" sz="2000" dirty="0"/>
              <a:t>/</a:t>
            </a:r>
            <a:r>
              <a:rPr lang="pt-BR" sz="2000" dirty="0" err="1"/>
              <a:t>br</a:t>
            </a:r>
            <a:r>
              <a:rPr lang="pt-BR" sz="2000" dirty="0"/>
              <a:t>/</a:t>
            </a:r>
            <a:r>
              <a:rPr lang="pt-BR" sz="2000" dirty="0" err="1"/>
              <a:t>talent</a:t>
            </a:r>
            <a:r>
              <a:rPr lang="pt-BR" sz="2000" dirty="0"/>
              <a:t>-blog/como-fazer-uma-</a:t>
            </a:r>
            <a:r>
              <a:rPr lang="pt-BR" sz="2000" dirty="0" err="1"/>
              <a:t>diagramacao</a:t>
            </a:r>
            <a:r>
              <a:rPr lang="pt-BR" sz="2000" dirty="0"/>
              <a:t>/</a:t>
            </a:r>
          </a:p>
          <a:p>
            <a:r>
              <a:rPr lang="pt-BR" sz="2000" dirty="0"/>
              <a:t>Como Criar Grids: </a:t>
            </a:r>
            <a:r>
              <a:rPr lang="pt-BR" sz="2000" dirty="0" err="1"/>
              <a:t>https</a:t>
            </a:r>
            <a:r>
              <a:rPr lang="pt-BR" sz="2000" dirty="0"/>
              <a:t>://</a:t>
            </a:r>
            <a:r>
              <a:rPr lang="pt-BR" sz="2000" dirty="0" err="1"/>
              <a:t>www.galaxcms.com.br</a:t>
            </a:r>
            <a:r>
              <a:rPr lang="pt-BR" sz="2000" dirty="0"/>
              <a:t>/</a:t>
            </a:r>
            <a:r>
              <a:rPr lang="pt-BR" sz="2000" dirty="0" err="1"/>
              <a:t>up_crud_comum</a:t>
            </a:r>
            <a:r>
              <a:rPr lang="pt-BR" sz="2000" dirty="0"/>
              <a:t>/786/20-09-elementos-tipos-grid-20160921115325.pdf</a:t>
            </a:r>
          </a:p>
          <a:p>
            <a:r>
              <a:rPr lang="pt-BR" sz="2000" dirty="0"/>
              <a:t>Trabalhando com Grids: </a:t>
            </a:r>
            <a:r>
              <a:rPr lang="pt-BR" sz="2000" dirty="0" err="1"/>
              <a:t>https</a:t>
            </a:r>
            <a:r>
              <a:rPr lang="pt-BR" sz="2000" dirty="0"/>
              <a:t>://</a:t>
            </a:r>
            <a:r>
              <a:rPr lang="pt-BR" sz="2000" dirty="0" err="1"/>
              <a:t>chiefofdesign.com.br</a:t>
            </a:r>
            <a:r>
              <a:rPr lang="pt-BR" sz="2000" dirty="0"/>
              <a:t>/grid-design/</a:t>
            </a:r>
          </a:p>
        </p:txBody>
      </p:sp>
    </p:spTree>
    <p:extLst>
      <p:ext uri="{BB962C8B-B14F-4D97-AF65-F5344CB8AC3E}">
        <p14:creationId xmlns:p14="http://schemas.microsoft.com/office/powerpoint/2010/main" val="261710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0E14B-A6AC-9547-A46E-0C726120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/>
              <a:t>Diagramação de sites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A37ADA8-3065-2641-8269-1E5A606B0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pt-BR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Site">
            <a:extLst>
              <a:ext uri="{FF2B5EF4-FFF2-40B4-BE49-F238E27FC236}">
                <a16:creationId xmlns:a16="http://schemas.microsoft.com/office/drawing/2014/main" id="{A938641B-1C41-313B-D052-7777B3444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B99944-572D-2749-9353-5F0D256D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sz="5200" dirty="0"/>
              <a:t>Elementos de Estrutura 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5D5A1-8E7C-104C-8396-D4FCEC71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038179"/>
            <a:ext cx="7269711" cy="3681935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HTML Semântico</a:t>
            </a:r>
          </a:p>
          <a:p>
            <a:r>
              <a:rPr lang="pt-BR" sz="2400" dirty="0"/>
              <a:t>Semântica &gt;&gt; o significado de um pedaço de código</a:t>
            </a:r>
          </a:p>
          <a:p>
            <a:pPr lvl="1"/>
            <a:r>
              <a:rPr lang="pt-BR" sz="2000" dirty="0"/>
              <a:t>Qual é o efeito produzido por aquela linha de código? </a:t>
            </a:r>
          </a:p>
          <a:p>
            <a:pPr lvl="1"/>
            <a:r>
              <a:rPr lang="pt-BR" sz="2000" dirty="0"/>
              <a:t>Qual é o propósito daquele elemento HTML?</a:t>
            </a:r>
          </a:p>
          <a:p>
            <a:r>
              <a:rPr lang="pt-BR" sz="2400" dirty="0"/>
              <a:t>Em HTML, o elemento h1 dá ao texto um status de cabeçalho de alto nível (maior importância, como um título de livro)</a:t>
            </a:r>
          </a:p>
          <a:p>
            <a:r>
              <a:rPr lang="pt-BR" sz="2400" dirty="0"/>
              <a:t>Em HTML, o significado das </a:t>
            </a:r>
            <a:r>
              <a:rPr lang="pt-BR" sz="2400" dirty="0" err="1"/>
              <a:t>tags</a:t>
            </a:r>
            <a:r>
              <a:rPr lang="pt-BR" sz="2400" dirty="0"/>
              <a:t> influencia na classificação da página por mecanismos de busca. Também impacta na interpretação de documentos por mecanismos automatizados (</a:t>
            </a:r>
            <a:r>
              <a:rPr lang="pt-BR" sz="2400" i="1" dirty="0" err="1"/>
              <a:t>webcrawlers</a:t>
            </a:r>
            <a:r>
              <a:rPr lang="pt-BR" sz="2400" dirty="0"/>
              <a:t> ou </a:t>
            </a:r>
            <a:r>
              <a:rPr lang="pt-BR" sz="2400" i="1" dirty="0" err="1"/>
              <a:t>webscrappers</a:t>
            </a:r>
            <a:r>
              <a:rPr lang="pt-BR" sz="2400" dirty="0"/>
              <a:t>)</a:t>
            </a:r>
          </a:p>
        </p:txBody>
      </p:sp>
      <p:pic>
        <p:nvPicPr>
          <p:cNvPr id="7" name="Graphic 6" descr="Arquivo HTML">
            <a:extLst>
              <a:ext uri="{FF2B5EF4-FFF2-40B4-BE49-F238E27FC236}">
                <a16:creationId xmlns:a16="http://schemas.microsoft.com/office/drawing/2014/main" id="{B09BFED5-BDB5-94EC-147D-A268FE414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0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B99944-572D-2749-9353-5F0D256D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sz="5200" dirty="0"/>
              <a:t>Elementos de Estrutura HTML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15D5A1-8E7C-104C-8396-D4FCEC71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038179"/>
            <a:ext cx="7269711" cy="3681935"/>
          </a:xfrm>
        </p:spPr>
        <p:txBody>
          <a:bodyPr>
            <a:normAutofit/>
          </a:bodyPr>
          <a:lstStyle/>
          <a:p>
            <a:r>
              <a:rPr lang="pt-BR" sz="2400" dirty="0"/>
              <a:t>Em HTML, o significado das </a:t>
            </a:r>
            <a:r>
              <a:rPr lang="pt-BR" sz="2400" dirty="0" err="1"/>
              <a:t>tags</a:t>
            </a:r>
            <a:r>
              <a:rPr lang="pt-BR" sz="2400" dirty="0"/>
              <a:t> influencia na classificação da página por mecanismos de busca. </a:t>
            </a:r>
          </a:p>
          <a:p>
            <a:r>
              <a:rPr lang="pt-BR" sz="2400" dirty="0"/>
              <a:t>Há uma área de trabalho para melhorar o </a:t>
            </a:r>
            <a:r>
              <a:rPr lang="pt-BR" sz="2400" dirty="0" err="1"/>
              <a:t>ranqueamento</a:t>
            </a:r>
            <a:r>
              <a:rPr lang="pt-BR" sz="2400" dirty="0"/>
              <a:t> de sites – SEO (</a:t>
            </a:r>
            <a:r>
              <a:rPr lang="pt-BR" sz="2400" dirty="0" err="1"/>
              <a:t>Search</a:t>
            </a:r>
            <a:r>
              <a:rPr lang="pt-BR" sz="2400" dirty="0"/>
              <a:t> </a:t>
            </a:r>
            <a:r>
              <a:rPr lang="pt-BR" sz="2400" dirty="0" err="1"/>
              <a:t>Engine</a:t>
            </a:r>
            <a:r>
              <a:rPr lang="pt-BR" sz="2400" dirty="0"/>
              <a:t> </a:t>
            </a:r>
            <a:r>
              <a:rPr lang="pt-BR" sz="2400" dirty="0" err="1"/>
              <a:t>Optimization</a:t>
            </a:r>
            <a:r>
              <a:rPr lang="pt-BR" sz="2400" dirty="0"/>
              <a:t>)</a:t>
            </a:r>
          </a:p>
          <a:p>
            <a:pPr lvl="1"/>
            <a:r>
              <a:rPr lang="pt-BR" sz="2000" dirty="0"/>
              <a:t>SEO é o processo de dar maior visibilidade para resultados de busca através de melhor estruturação e escolha de termos</a:t>
            </a:r>
          </a:p>
          <a:p>
            <a:r>
              <a:rPr lang="pt-BR" sz="2400" dirty="0"/>
              <a:t>Também impacta na interpretação de documentos por mecanismos automatizados (</a:t>
            </a:r>
            <a:r>
              <a:rPr lang="pt-BR" sz="2400" i="1" dirty="0" err="1"/>
              <a:t>webcrawlers</a:t>
            </a:r>
            <a:r>
              <a:rPr lang="pt-BR" sz="2400" dirty="0"/>
              <a:t> ou </a:t>
            </a:r>
            <a:r>
              <a:rPr lang="pt-BR" sz="2400" i="1" dirty="0" err="1"/>
              <a:t>webscrappers</a:t>
            </a:r>
            <a:r>
              <a:rPr lang="pt-BR" sz="2400" dirty="0"/>
              <a:t>)</a:t>
            </a:r>
          </a:p>
          <a:p>
            <a:endParaRPr lang="pt-BR" sz="2400" dirty="0"/>
          </a:p>
        </p:txBody>
      </p:sp>
      <p:pic>
        <p:nvPicPr>
          <p:cNvPr id="7" name="Graphic 6" descr="Arquivo HTML">
            <a:extLst>
              <a:ext uri="{FF2B5EF4-FFF2-40B4-BE49-F238E27FC236}">
                <a16:creationId xmlns:a16="http://schemas.microsoft.com/office/drawing/2014/main" id="{B09BFED5-BDB5-94EC-147D-A268FE414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89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95CE6B-F796-5A41-AF8C-09244654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sz="5200"/>
              <a:t>Elementos HTML para agrupamento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2DF55-2820-104A-A500-8B721414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3135698"/>
          </a:xfrm>
        </p:spPr>
        <p:txBody>
          <a:bodyPr>
            <a:normAutofit/>
          </a:bodyPr>
          <a:lstStyle/>
          <a:p>
            <a:r>
              <a:rPr lang="pt-BR" dirty="0"/>
              <a:t>Em HTML, utiliza-se contêineres para agrupar conteúdos similares</a:t>
            </a:r>
          </a:p>
          <a:p>
            <a:r>
              <a:rPr lang="pt-BR" dirty="0"/>
              <a:t>À princípio, era utilizado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dirty="0" err="1"/>
              <a:t>div</a:t>
            </a:r>
            <a:r>
              <a:rPr lang="pt-BR" dirty="0"/>
              <a:t>, mas por uma questão de semântica, novas </a:t>
            </a:r>
            <a:r>
              <a:rPr lang="pt-BR" dirty="0" err="1"/>
              <a:t>tags</a:t>
            </a:r>
            <a:r>
              <a:rPr lang="pt-BR" dirty="0"/>
              <a:t> foram criadas</a:t>
            </a:r>
          </a:p>
        </p:txBody>
      </p:sp>
      <p:pic>
        <p:nvPicPr>
          <p:cNvPr id="7" name="Graphic 6" descr="Arquivo HTML">
            <a:extLst>
              <a:ext uri="{FF2B5EF4-FFF2-40B4-BE49-F238E27FC236}">
                <a16:creationId xmlns:a16="http://schemas.microsoft.com/office/drawing/2014/main" id="{9405838E-E743-7206-DC9D-B4F473060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1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60DE9-42B8-3642-9404-801B3C5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dirty="0"/>
              <a:t>Elementos semânticos HTML para agrupamento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007EB-3210-7F43-949E-6BF7F559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125165"/>
            <a:ext cx="11027809" cy="359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main</a:t>
            </a:r>
            <a:r>
              <a:rPr lang="pt-BR" sz="2400" dirty="0"/>
              <a:t>&gt; </a:t>
            </a:r>
          </a:p>
          <a:p>
            <a:pPr marL="495300" lvl="1" indent="-230188"/>
            <a:r>
              <a:rPr lang="pt-BR" sz="2000" dirty="0"/>
              <a:t>Representa um conteúdo dominante do documento</a:t>
            </a:r>
          </a:p>
          <a:p>
            <a:pPr marL="495300" lvl="1" indent="-230188"/>
            <a:r>
              <a:rPr lang="pt-BR" sz="2000" dirty="0"/>
              <a:t>Observações:</a:t>
            </a:r>
          </a:p>
          <a:p>
            <a:pPr marL="952500" lvl="2" indent="-230188"/>
            <a:r>
              <a:rPr lang="pt-BR" sz="1800" dirty="0"/>
              <a:t>Só pode haver um &lt;</a:t>
            </a:r>
            <a:r>
              <a:rPr lang="pt-BR" sz="1800" dirty="0" err="1"/>
              <a:t>main</a:t>
            </a:r>
            <a:r>
              <a:rPr lang="pt-BR" sz="1800" dirty="0"/>
              <a:t>&gt; por página</a:t>
            </a:r>
          </a:p>
        </p:txBody>
      </p:sp>
      <p:pic>
        <p:nvPicPr>
          <p:cNvPr id="7" name="Graphic 6" descr="Fluxograma">
            <a:extLst>
              <a:ext uri="{FF2B5EF4-FFF2-40B4-BE49-F238E27FC236}">
                <a16:creationId xmlns:a16="http://schemas.microsoft.com/office/drawing/2014/main" id="{CD03EF27-9B86-2562-0831-58F6198A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9772" y="27432"/>
            <a:ext cx="2587752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0BC558-82FD-FA47-AC06-D653419B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Diagramação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1797B9-802C-924F-8EA1-5ECD01FD8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dirty="0"/>
              <a:t>Técnicas de projeto gráfico para distribuir e organizar os elementos em uma página</a:t>
            </a:r>
          </a:p>
          <a:p>
            <a:pPr lvl="1"/>
            <a:r>
              <a:rPr lang="pt-BR" dirty="0"/>
              <a:t>Textos, imagens, vídeos </a:t>
            </a:r>
          </a:p>
          <a:p>
            <a:r>
              <a:rPr lang="pt-BR" dirty="0"/>
              <a:t>Fundamental em websites, blogs, revistas, jornais e outros materiais gráficos</a:t>
            </a:r>
          </a:p>
          <a:p>
            <a:r>
              <a:rPr lang="pt-BR" dirty="0"/>
              <a:t>O efeito pode ser completamente diferente dependendo da diagramação feita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425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60DE9-42B8-3642-9404-801B3C5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dirty="0"/>
              <a:t>Elementos semânticos HTML para agrupamento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007EB-3210-7F43-949E-6BF7F559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125165"/>
            <a:ext cx="11027809" cy="359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article</a:t>
            </a:r>
            <a:r>
              <a:rPr lang="pt-BR" sz="2400" dirty="0"/>
              <a:t>&gt; </a:t>
            </a:r>
          </a:p>
          <a:p>
            <a:pPr marL="495300" lvl="1" indent="-230188"/>
            <a:r>
              <a:rPr lang="pt-BR" sz="2000" dirty="0"/>
              <a:t>Representa uma composição autocontida em um documento, página, aplicação ou site.</a:t>
            </a:r>
          </a:p>
          <a:p>
            <a:pPr marL="952500" lvl="2" indent="-230188"/>
            <a:r>
              <a:rPr lang="pt-BR" sz="1800" dirty="0"/>
              <a:t>Quando o contêiner puder ser totalmente reaproveitado ou distribuído independentemente</a:t>
            </a:r>
          </a:p>
          <a:p>
            <a:pPr marL="952500" lvl="2" indent="-230188"/>
            <a:r>
              <a:rPr lang="pt-BR" sz="1800" dirty="0"/>
              <a:t>Exemplo: postagem em um fórum, revista ou jornal</a:t>
            </a:r>
          </a:p>
          <a:p>
            <a:pPr marL="495300" lvl="1" indent="-230188"/>
            <a:r>
              <a:rPr lang="pt-BR" sz="2000" dirty="0"/>
              <a:t>Observações:</a:t>
            </a:r>
          </a:p>
          <a:p>
            <a:pPr marL="952500" lvl="2" indent="-230188"/>
            <a:r>
              <a:rPr lang="pt-BR" sz="1800" dirty="0"/>
              <a:t>Cada elemento &lt;</a:t>
            </a:r>
            <a:r>
              <a:rPr lang="pt-BR" sz="1800" dirty="0" err="1"/>
              <a:t>article</a:t>
            </a:r>
            <a:r>
              <a:rPr lang="pt-BR" sz="1800" dirty="0"/>
              <a:t>&gt; deve ser identificada com um ou mais cabeçalhos (h1 a h6)</a:t>
            </a:r>
          </a:p>
          <a:p>
            <a:pPr marL="952500" lvl="2" indent="-230188"/>
            <a:r>
              <a:rPr lang="pt-BR" sz="1800" dirty="0"/>
              <a:t>Quando houver &lt;</a:t>
            </a:r>
            <a:r>
              <a:rPr lang="pt-BR" sz="1800" dirty="0" err="1"/>
              <a:t>article</a:t>
            </a:r>
            <a:r>
              <a:rPr lang="pt-BR" sz="1800" dirty="0"/>
              <a:t>&gt; aninhado, o mais interno deve estar totalmente relacionado ao mais externo</a:t>
            </a:r>
          </a:p>
          <a:p>
            <a:pPr marL="1409700" lvl="4" indent="-230188"/>
            <a:r>
              <a:rPr lang="pt-BR" sz="1600" dirty="0"/>
              <a:t>Exemplo: comentário a uma postagem</a:t>
            </a:r>
          </a:p>
          <a:p>
            <a:pPr marL="952500" lvl="2" indent="-230188"/>
            <a:r>
              <a:rPr lang="pt-BR" sz="1800" dirty="0"/>
              <a:t>Informações sobre o autor do artigo podem ser informadas através de uma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address</a:t>
            </a:r>
            <a:r>
              <a:rPr lang="pt-BR" sz="1800" dirty="0"/>
              <a:t>&gt;</a:t>
            </a:r>
          </a:p>
        </p:txBody>
      </p:sp>
      <p:pic>
        <p:nvPicPr>
          <p:cNvPr id="7" name="Graphic 6" descr="Fluxograma">
            <a:extLst>
              <a:ext uri="{FF2B5EF4-FFF2-40B4-BE49-F238E27FC236}">
                <a16:creationId xmlns:a16="http://schemas.microsoft.com/office/drawing/2014/main" id="{CD03EF27-9B86-2562-0831-58F6198A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9772" y="27432"/>
            <a:ext cx="2587752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72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60DE9-42B8-3642-9404-801B3C5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dirty="0"/>
              <a:t>Elementos semânticos HTML para agrupamento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007EB-3210-7F43-949E-6BF7F559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019891"/>
            <a:ext cx="11187467" cy="3612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section</a:t>
            </a:r>
            <a:r>
              <a:rPr lang="pt-BR" sz="2400" dirty="0"/>
              <a:t>&gt; </a:t>
            </a:r>
          </a:p>
          <a:p>
            <a:pPr marL="495300" lvl="1" indent="-230188"/>
            <a:r>
              <a:rPr lang="pt-BR" sz="2000" dirty="0"/>
              <a:t>Representa uma seção independente em um documento, página, aplicação ou site. Que não possui elemento semântico mais específico para representá-lo</a:t>
            </a:r>
          </a:p>
          <a:p>
            <a:pPr marL="495300" lvl="1" indent="-230188"/>
            <a:r>
              <a:rPr lang="pt-BR" sz="2000" dirty="0"/>
              <a:t>Observações</a:t>
            </a:r>
          </a:p>
          <a:p>
            <a:pPr marL="952500" lvl="2" indent="-230188"/>
            <a:r>
              <a:rPr lang="pt-BR" sz="1800" dirty="0"/>
              <a:t>Se o conteúdo for independente mas faça sentido associá-lo a outros conteúdos (como postagens em blogs, comentários de blogs, artigos de jornais) o elemento &lt;</a:t>
            </a:r>
            <a:r>
              <a:rPr lang="pt-BR" sz="1800" dirty="0" err="1"/>
              <a:t>article</a:t>
            </a:r>
            <a:r>
              <a:rPr lang="pt-BR" sz="1800" dirty="0"/>
              <a:t>&gt; é uma escolha melhor</a:t>
            </a:r>
          </a:p>
          <a:p>
            <a:pPr marL="952500" lvl="2" indent="-230188"/>
            <a:r>
              <a:rPr lang="pt-BR" sz="1800" dirty="0"/>
              <a:t>Se o conteúdo representar informação secundária (tangencial) ao assunto principal do site, use &lt;</a:t>
            </a:r>
            <a:r>
              <a:rPr lang="pt-BR" sz="1800" dirty="0" err="1"/>
              <a:t>aside</a:t>
            </a:r>
            <a:r>
              <a:rPr lang="pt-BR" sz="1800" dirty="0"/>
              <a:t>&gt;</a:t>
            </a:r>
          </a:p>
          <a:p>
            <a:pPr marL="952500" lvl="2" indent="-230188"/>
            <a:r>
              <a:rPr lang="pt-BR" sz="1800" dirty="0"/>
              <a:t>Se o conteúdo representar a área de conteúdo principal do documento, use &lt;</a:t>
            </a:r>
            <a:r>
              <a:rPr lang="pt-BR" sz="1800" dirty="0" err="1"/>
              <a:t>main</a:t>
            </a:r>
            <a:r>
              <a:rPr lang="pt-BR" sz="1800" dirty="0"/>
              <a:t>&gt;</a:t>
            </a:r>
          </a:p>
          <a:p>
            <a:pPr marL="952500" lvl="2" indent="-230188"/>
            <a:r>
              <a:rPr lang="pt-BR" sz="1800" dirty="0"/>
              <a:t>Se você estiver apenas agrupando conteúdo para estilizar, use &lt;</a:t>
            </a:r>
            <a:r>
              <a:rPr lang="pt-BR" sz="1800" dirty="0" err="1"/>
              <a:t>div</a:t>
            </a:r>
            <a:r>
              <a:rPr lang="pt-BR" sz="1800" dirty="0"/>
              <a:t>&gt; mesmo</a:t>
            </a:r>
          </a:p>
        </p:txBody>
      </p:sp>
      <p:pic>
        <p:nvPicPr>
          <p:cNvPr id="7" name="Graphic 6" descr="Fluxograma">
            <a:extLst>
              <a:ext uri="{FF2B5EF4-FFF2-40B4-BE49-F238E27FC236}">
                <a16:creationId xmlns:a16="http://schemas.microsoft.com/office/drawing/2014/main" id="{CD03EF27-9B86-2562-0831-58F6198A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080" y="27432"/>
            <a:ext cx="2587752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16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60DE9-42B8-3642-9404-801B3C5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dirty="0"/>
              <a:t>Elementos semânticos HTML para agrupamento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007EB-3210-7F43-949E-6BF7F559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/>
              <a:t>&lt;aside&gt; </a:t>
            </a:r>
          </a:p>
          <a:p>
            <a:pPr marL="495300" lvl="1" indent="-230188"/>
            <a:r>
              <a:rPr lang="pt-BR" sz="2200"/>
              <a:t>Representa um setor do documento que traz informações indiretamente relacionadas ao conteúdo principal</a:t>
            </a:r>
          </a:p>
          <a:p>
            <a:pPr marL="495300" lvl="1" indent="-230188"/>
            <a:r>
              <a:rPr lang="pt-BR" sz="2200"/>
              <a:t>Frequentemente aparecem como colunas laterais (sidebars)</a:t>
            </a:r>
          </a:p>
        </p:txBody>
      </p:sp>
      <p:pic>
        <p:nvPicPr>
          <p:cNvPr id="7" name="Graphic 6" descr="Fluxograma">
            <a:extLst>
              <a:ext uri="{FF2B5EF4-FFF2-40B4-BE49-F238E27FC236}">
                <a16:creationId xmlns:a16="http://schemas.microsoft.com/office/drawing/2014/main" id="{CD03EF27-9B86-2562-0831-58F6198A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1945" y="22284"/>
            <a:ext cx="2592900" cy="25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4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60DE9-42B8-3642-9404-801B3C5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dirty="0"/>
              <a:t>Elementos semânticos HTML para agrupamento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007EB-3210-7F43-949E-6BF7F559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1114895" cy="334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&lt;header&gt; </a:t>
            </a:r>
          </a:p>
          <a:p>
            <a:pPr marL="495300" lvl="1" indent="-230188"/>
            <a:r>
              <a:rPr lang="pt-BR" sz="2000" dirty="0"/>
              <a:t>Representa um setor de conteúdo introdutório</a:t>
            </a:r>
          </a:p>
          <a:p>
            <a:pPr marL="495300" lvl="1" indent="-230188"/>
            <a:r>
              <a:rPr lang="pt-BR" sz="2000" dirty="0"/>
              <a:t>Pode conter alguns elementos de cabeçalho como logo, </a:t>
            </a:r>
            <a:r>
              <a:rPr lang="pt-BR" sz="2000" dirty="0" err="1"/>
              <a:t>form</a:t>
            </a:r>
            <a:r>
              <a:rPr lang="pt-BR" sz="2000" dirty="0"/>
              <a:t> de busca, nome do autor, dentre outros elementos</a:t>
            </a:r>
          </a:p>
          <a:p>
            <a:pPr marL="495300" lvl="1" indent="-230188"/>
            <a:r>
              <a:rPr lang="pt-BR" sz="2000" dirty="0"/>
              <a:t>Observações</a:t>
            </a:r>
          </a:p>
          <a:p>
            <a:pPr marL="952500" lvl="2" indent="-230188"/>
            <a:r>
              <a:rPr lang="pt-BR" sz="1800" dirty="0"/>
              <a:t>Elementos &lt;header&gt; têm significados idênticos aos banners, a menos que estejam aninhados em conteúdos de seção. Para estes casos, &lt;header&gt; não é um marco</a:t>
            </a:r>
          </a:p>
          <a:p>
            <a:pPr marL="952500" lvl="2" indent="-230188"/>
            <a:r>
              <a:rPr lang="pt-BR" sz="1800" dirty="0"/>
              <a:t>Podem definir um cabeçalho da página ou descrever um banner. Geralmente está localizado no topo da página</a:t>
            </a:r>
          </a:p>
          <a:p>
            <a:pPr marL="952500" lvl="2" indent="-230188"/>
            <a:r>
              <a:rPr lang="pt-BR" sz="1800" dirty="0"/>
              <a:t>Possuem um elemento &lt;h1 ... h6&gt; e opcionalmente subtítulos, mas não é obrigatório</a:t>
            </a:r>
          </a:p>
        </p:txBody>
      </p:sp>
      <p:pic>
        <p:nvPicPr>
          <p:cNvPr id="7" name="Graphic 6" descr="Fluxograma">
            <a:extLst>
              <a:ext uri="{FF2B5EF4-FFF2-40B4-BE49-F238E27FC236}">
                <a16:creationId xmlns:a16="http://schemas.microsoft.com/office/drawing/2014/main" id="{CD03EF27-9B86-2562-0831-58F6198A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1945" y="22284"/>
            <a:ext cx="2592900" cy="25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4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60DE9-42B8-3642-9404-801B3C5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dirty="0"/>
              <a:t>Elementos semânticos HTML para agrupamento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007EB-3210-7F43-949E-6BF7F559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1114895" cy="334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footer</a:t>
            </a:r>
            <a:r>
              <a:rPr lang="pt-BR" sz="2400" dirty="0"/>
              <a:t>&gt; </a:t>
            </a:r>
          </a:p>
          <a:p>
            <a:pPr marL="495300" lvl="1" indent="-230188"/>
            <a:r>
              <a:rPr lang="pt-BR" dirty="0"/>
              <a:t>Representa um setor de rodapé da seção pai ou do site inteiro</a:t>
            </a:r>
          </a:p>
          <a:p>
            <a:pPr marL="495300" lvl="1" indent="-230188"/>
            <a:r>
              <a:rPr lang="pt-BR" dirty="0"/>
              <a:t>Observações</a:t>
            </a:r>
          </a:p>
          <a:p>
            <a:pPr marL="952500" lvl="2" indent="-230188"/>
            <a:r>
              <a:rPr lang="pt-BR" dirty="0"/>
              <a:t>Informações acerca do autor podem ser adicionadas através de &lt;</a:t>
            </a:r>
            <a:r>
              <a:rPr lang="pt-BR" dirty="0" err="1"/>
              <a:t>address</a:t>
            </a:r>
            <a:r>
              <a:rPr lang="pt-BR" dirty="0"/>
              <a:t>&gt;</a:t>
            </a:r>
          </a:p>
          <a:p>
            <a:pPr marL="952500" lvl="2" indent="-230188"/>
            <a:r>
              <a:rPr lang="pt-BR" dirty="0"/>
              <a:t>Quando o elemento pai do &lt;</a:t>
            </a:r>
            <a:r>
              <a:rPr lang="pt-BR" dirty="0" err="1"/>
              <a:t>footer</a:t>
            </a:r>
            <a:r>
              <a:rPr lang="pt-BR" dirty="0"/>
              <a:t>&gt; for uma seção raiz, o rodapé será interpretado como rodapé do site</a:t>
            </a:r>
          </a:p>
          <a:p>
            <a:pPr marL="952500" lvl="2" indent="-230188"/>
            <a:r>
              <a:rPr lang="pt-BR" dirty="0"/>
              <a:t>Rodapé não é seção de conteúdo, embora possa introduzir uma nova seção</a:t>
            </a:r>
          </a:p>
        </p:txBody>
      </p:sp>
      <p:pic>
        <p:nvPicPr>
          <p:cNvPr id="7" name="Graphic 6" descr="Fluxograma">
            <a:extLst>
              <a:ext uri="{FF2B5EF4-FFF2-40B4-BE49-F238E27FC236}">
                <a16:creationId xmlns:a16="http://schemas.microsoft.com/office/drawing/2014/main" id="{CD03EF27-9B86-2562-0831-58F6198A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1945" y="22284"/>
            <a:ext cx="2592900" cy="25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6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A60DE9-42B8-3642-9404-801B3C56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pt-BR" dirty="0"/>
              <a:t>Elementos semânticos HTML para agrupamento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7007EB-3210-7F43-949E-6BF7F559F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355848"/>
            <a:ext cx="11114895" cy="334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nav</a:t>
            </a:r>
            <a:r>
              <a:rPr lang="pt-BR" sz="2400" dirty="0"/>
              <a:t>&gt; </a:t>
            </a:r>
          </a:p>
          <a:p>
            <a:pPr marL="495300" lvl="1" indent="-230188"/>
            <a:r>
              <a:rPr lang="pt-BR" dirty="0"/>
              <a:t>Representa um setor da página com links de navegação</a:t>
            </a:r>
          </a:p>
          <a:p>
            <a:pPr marL="495300" lvl="1" indent="-230188"/>
            <a:r>
              <a:rPr lang="pt-BR" dirty="0"/>
              <a:t>Observações</a:t>
            </a:r>
          </a:p>
          <a:p>
            <a:pPr marL="952500" lvl="2" indent="-230188"/>
            <a:r>
              <a:rPr lang="pt-BR" dirty="0"/>
              <a:t>Não é necessário que todos os links da página fiquem dentro de &lt;</a:t>
            </a:r>
            <a:r>
              <a:rPr lang="pt-BR" dirty="0" err="1"/>
              <a:t>nav</a:t>
            </a:r>
            <a:r>
              <a:rPr lang="pt-BR" dirty="0"/>
              <a:t>&gt;. Deve ser usado para menus</a:t>
            </a:r>
          </a:p>
        </p:txBody>
      </p:sp>
      <p:pic>
        <p:nvPicPr>
          <p:cNvPr id="7" name="Graphic 6" descr="Fluxograma">
            <a:extLst>
              <a:ext uri="{FF2B5EF4-FFF2-40B4-BE49-F238E27FC236}">
                <a16:creationId xmlns:a16="http://schemas.microsoft.com/office/drawing/2014/main" id="{CD03EF27-9B86-2562-0831-58F6198A0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1945" y="22284"/>
            <a:ext cx="2592900" cy="25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50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587F-7986-484E-8F5E-90F5A7EB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Leia mais em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C25DB89-CDAB-7D05-7F03-91B6C07950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105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2040D-1E29-9D4B-8C40-821915C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/>
              <a:t>Como fazer um bom projeto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DB68B-3F19-EB42-BC5B-24B094F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200"/>
              <a:t>Defina um grid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/>
              <a:t>Use colunas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/>
              <a:t>Respeite os espaços em branco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/>
              <a:t>Trabalhe a tipografia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/>
              <a:t>Atenção ao alinhamento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/>
              <a:t>Invista em Imagens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/>
              <a:t>Hierarquize o conteúdo visualmente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200"/>
              <a:t>Siga a identidade visual</a:t>
            </a:r>
          </a:p>
        </p:txBody>
      </p:sp>
    </p:spTree>
    <p:extLst>
      <p:ext uri="{BB962C8B-B14F-4D97-AF65-F5344CB8AC3E}">
        <p14:creationId xmlns:p14="http://schemas.microsoft.com/office/powerpoint/2010/main" val="28994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2040D-1E29-9D4B-8C40-821915C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/>
              <a:t>1. Defina um grid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DB68B-3F19-EB42-BC5B-24B094F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dirty="0"/>
              <a:t>Grid é uma malha construída com diversos retângulos, usada para ordenar elementos gráficos </a:t>
            </a:r>
          </a:p>
          <a:p>
            <a:pPr lvl="1"/>
            <a:r>
              <a:rPr lang="pt-BR" sz="1800" dirty="0"/>
              <a:t>Determinar as áreas que receberão textos e imagens, assim como o espaço entre cada bloco.</a:t>
            </a:r>
          </a:p>
          <a:p>
            <a:pPr lvl="1"/>
            <a:r>
              <a:rPr lang="pt-BR" sz="1800" dirty="0"/>
              <a:t>Tem por objetivo resolver visualmente uma composição e obter coesão no layout</a:t>
            </a:r>
          </a:p>
          <a:p>
            <a:r>
              <a:rPr lang="pt-BR" sz="2200" dirty="0"/>
              <a:t>Ao iniciar a sua diagramação, teste várias opções de grid e escolha aquela que melhor distribui o conteúdo necessário. A partir dessa definição, respeite a estrutura para manter a coerência visual.</a:t>
            </a:r>
          </a:p>
        </p:txBody>
      </p:sp>
    </p:spTree>
    <p:extLst>
      <p:ext uri="{BB962C8B-B14F-4D97-AF65-F5344CB8AC3E}">
        <p14:creationId xmlns:p14="http://schemas.microsoft.com/office/powerpoint/2010/main" val="138029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2BF8F5-BAAD-9E4A-B85E-2B87E769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Elementos do Grid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C1D43-54E0-F14C-AA23-B952589E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221992"/>
            <a:ext cx="5951270" cy="4456600"/>
          </a:xfrm>
        </p:spPr>
        <p:txBody>
          <a:bodyPr>
            <a:normAutofit fontScale="92500" lnSpcReduction="10000"/>
          </a:bodyPr>
          <a:lstStyle/>
          <a:p>
            <a:r>
              <a:rPr lang="pt-BR" sz="2200" b="1" dirty="0"/>
              <a:t>Margens:</a:t>
            </a:r>
            <a:r>
              <a:rPr lang="pt-BR" sz="2200" dirty="0"/>
              <a:t> espaços entre as bordas e as áreas que serão usadas para a diagramação</a:t>
            </a:r>
          </a:p>
          <a:p>
            <a:r>
              <a:rPr lang="pt-BR" sz="2200" b="1" dirty="0"/>
              <a:t>Colunas: </a:t>
            </a:r>
            <a:r>
              <a:rPr lang="pt-BR" sz="2200" dirty="0"/>
              <a:t>espaços verticais que delimitam o espaço que o conteúdo ocupará, seja em uma ou mais colunas, simétricas ou assimétricas</a:t>
            </a:r>
          </a:p>
          <a:p>
            <a:r>
              <a:rPr lang="pt-BR" sz="2200" b="1" dirty="0"/>
              <a:t>Guia Horizontal:</a:t>
            </a:r>
            <a:r>
              <a:rPr lang="pt-BR" sz="2200" dirty="0"/>
              <a:t> faixas horizontais que auxiliam o</a:t>
            </a:r>
            <a:br>
              <a:rPr lang="pt-BR" sz="2200" dirty="0"/>
            </a:br>
            <a:r>
              <a:rPr lang="pt-BR" sz="2200" dirty="0"/>
              <a:t>alinhamento e estruturam o texto</a:t>
            </a:r>
          </a:p>
          <a:p>
            <a:r>
              <a:rPr lang="pt-BR" sz="2200" b="1" dirty="0"/>
              <a:t>Módulos:</a:t>
            </a:r>
            <a:r>
              <a:rPr lang="pt-BR" sz="2200" dirty="0"/>
              <a:t> “quadrados” formados pela junção da coluna com a guia horizontal que demarcam o espaço que será ocupado por imagens, ilustrações e textos</a:t>
            </a:r>
          </a:p>
          <a:p>
            <a:r>
              <a:rPr lang="pt-BR" sz="2200" b="1" dirty="0"/>
              <a:t>Zonas Espaciais:</a:t>
            </a:r>
            <a:r>
              <a:rPr lang="pt-BR" sz="2200" dirty="0"/>
              <a:t> grupos de módulos que formam campos distintos</a:t>
            </a:r>
          </a:p>
          <a:p>
            <a:r>
              <a:rPr lang="pt-BR" sz="2200" b="1" dirty="0"/>
              <a:t>Marcadores:</a:t>
            </a:r>
            <a:r>
              <a:rPr lang="pt-BR" sz="2200" dirty="0"/>
              <a:t> Encontrados na parte externa, na margem, textos secundários ou informações constantes, como cabeçalho, rodapé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AA530D4-F68E-5B4D-A4FB-AA9099148EF9}"/>
              </a:ext>
            </a:extLst>
          </p:cNvPr>
          <p:cNvGrpSpPr/>
          <p:nvPr/>
        </p:nvGrpSpPr>
        <p:grpSpPr>
          <a:xfrm>
            <a:off x="6497903" y="324092"/>
            <a:ext cx="5694097" cy="4339771"/>
            <a:chOff x="6497903" y="0"/>
            <a:chExt cx="5694097" cy="4339771"/>
          </a:xfrm>
        </p:grpSpPr>
        <p:pic>
          <p:nvPicPr>
            <p:cNvPr id="9" name="Imagem 8" descr="Diagrama&#10;&#10;Descrição gerada automaticamente com confiança média">
              <a:extLst>
                <a:ext uri="{FF2B5EF4-FFF2-40B4-BE49-F238E27FC236}">
                  <a16:creationId xmlns:a16="http://schemas.microsoft.com/office/drawing/2014/main" id="{F34248CF-288A-8D48-8CB6-418F8D591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9478" y="0"/>
              <a:ext cx="5682522" cy="4339771"/>
            </a:xfrm>
            <a:prstGeom prst="rect">
              <a:avLst/>
            </a:prstGeom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1A8D15-82F9-9643-9D13-74A0074EF91E}"/>
                </a:ext>
              </a:extLst>
            </p:cNvPr>
            <p:cNvSpPr/>
            <p:nvPr/>
          </p:nvSpPr>
          <p:spPr>
            <a:xfrm>
              <a:off x="6497903" y="3819646"/>
              <a:ext cx="1315008" cy="520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0023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12E01C-CC50-D046-9C16-773C2EC2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Como criar um grid?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ECB1C-B709-B048-8EDC-37BBAB9E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3" y="2221992"/>
            <a:ext cx="11344823" cy="4338465"/>
          </a:xfrm>
        </p:spPr>
        <p:txBody>
          <a:bodyPr>
            <a:normAutofit/>
          </a:bodyPr>
          <a:lstStyle/>
          <a:p>
            <a:r>
              <a:rPr lang="pt-BR" sz="2000" dirty="0"/>
              <a:t>Dimensões disponíveis: Qual o tamanho da página, qual orientação, quais limitações. </a:t>
            </a:r>
          </a:p>
          <a:p>
            <a:r>
              <a:rPr lang="pt-BR" sz="2000" dirty="0"/>
              <a:t>Conteúdo: Qual o conteúdo será diagramado e para que será diagramado?</a:t>
            </a:r>
          </a:p>
          <a:p>
            <a:pPr lvl="1"/>
            <a:r>
              <a:rPr lang="pt-BR" sz="2000" dirty="0"/>
              <a:t>É texto corrido de uma revista ou é uma capa de um livro? </a:t>
            </a:r>
          </a:p>
          <a:p>
            <a:pPr lvl="1"/>
            <a:r>
              <a:rPr lang="pt-BR" sz="2000" dirty="0"/>
              <a:t>É um site portfólio de um fotógrafo com várias imagens grandes ou um portal de notícias com mais texto do que imagens?</a:t>
            </a:r>
          </a:p>
          <a:p>
            <a:r>
              <a:rPr lang="pt-BR" sz="2000" dirty="0"/>
              <a:t>Existem várias formas de criar Grids, e o </a:t>
            </a:r>
            <a:r>
              <a:rPr lang="pt-BR" sz="2000" dirty="0" err="1"/>
              <a:t>Indesign</a:t>
            </a:r>
            <a:r>
              <a:rPr lang="pt-BR" sz="2000" dirty="0"/>
              <a:t> e o Photoshop (através de </a:t>
            </a:r>
            <a:r>
              <a:rPr lang="pt-BR" sz="2000" dirty="0">
                <a:hlinkClick r:id="rId2"/>
              </a:rPr>
              <a:t>GuideGuide</a:t>
            </a:r>
            <a:r>
              <a:rPr lang="pt-BR" sz="2000" dirty="0"/>
              <a:t>) fazem isso automaticamente.</a:t>
            </a:r>
          </a:p>
          <a:p>
            <a:r>
              <a:rPr lang="pt-BR" sz="2000" dirty="0"/>
              <a:t>Para web existem muitos Grids prontos (a maioria voltado para criação de websites) como o </a:t>
            </a:r>
            <a:r>
              <a:rPr lang="pt-BR" sz="2000" dirty="0">
                <a:hlinkClick r:id="rId3"/>
              </a:rPr>
              <a:t>br.blurb.com</a:t>
            </a:r>
            <a:r>
              <a:rPr lang="pt-BR" sz="2000" dirty="0"/>
              <a:t>, </a:t>
            </a:r>
            <a:r>
              <a:rPr lang="pt-BR" sz="2000" dirty="0">
                <a:hlinkClick r:id="rId4"/>
              </a:rPr>
              <a:t>Modular Grid</a:t>
            </a:r>
            <a:r>
              <a:rPr lang="pt-BR" sz="2000" dirty="0"/>
              <a:t>, </a:t>
            </a:r>
            <a:r>
              <a:rPr lang="pt-BR" sz="2000" dirty="0">
                <a:hlinkClick r:id="rId5"/>
              </a:rPr>
              <a:t>Gridpak</a:t>
            </a:r>
            <a:r>
              <a:rPr lang="pt-BR" sz="2000" dirty="0"/>
              <a:t> , </a:t>
            </a:r>
            <a:r>
              <a:rPr lang="pt-BR" sz="2000" dirty="0">
                <a:hlinkClick r:id="rId6"/>
              </a:rPr>
              <a:t>Bootstrap responsive grid PSD </a:t>
            </a:r>
            <a:r>
              <a:rPr lang="pt-BR" sz="2000" dirty="0"/>
              <a:t>.</a:t>
            </a:r>
          </a:p>
          <a:p>
            <a:r>
              <a:rPr lang="pt-BR" sz="2000" dirty="0"/>
              <a:t>E até Grids para a criação de ícone de IOS: </a:t>
            </a:r>
            <a:r>
              <a:rPr lang="pt-BR" sz="2000" dirty="0">
                <a:hlinkClick r:id="rId7"/>
              </a:rPr>
              <a:t>Free App Icon Templates</a:t>
            </a:r>
            <a:r>
              <a:rPr lang="pt-BR" sz="2000" dirty="0"/>
              <a:t>, </a:t>
            </a:r>
            <a:r>
              <a:rPr lang="pt-BR" sz="2000" dirty="0">
                <a:hlinkClick r:id="rId8"/>
              </a:rPr>
              <a:t>iOS 7 Icon Template</a:t>
            </a:r>
            <a:r>
              <a:rPr lang="pt-BR" sz="2000" dirty="0"/>
              <a:t>, </a:t>
            </a:r>
            <a:r>
              <a:rPr lang="pt-BR" sz="2000" dirty="0">
                <a:hlinkClick r:id="rId9"/>
              </a:rPr>
              <a:t>iOS Icons Guidelines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75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2040D-1E29-9D4B-8C40-821915C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/>
              <a:t>2. Use colunas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DB68B-3F19-EB42-BC5B-24B094F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dirty="0"/>
              <a:t>Não existe uma regra quanto ao número ou tamanho de colunas que cada peça gráfica deve ter. </a:t>
            </a:r>
          </a:p>
          <a:p>
            <a:pPr lvl="1"/>
            <a:r>
              <a:rPr lang="pt-BR" sz="2200" dirty="0"/>
              <a:t>Fique atento a algumas características, já que elas interferem na legibilidade do texto.</a:t>
            </a:r>
          </a:p>
          <a:p>
            <a:r>
              <a:rPr lang="pt-BR" sz="2200" dirty="0"/>
              <a:t>Colunas largas e compridas dão peso ainda maior ao conteúdo, mas podem parecer cansativas. </a:t>
            </a:r>
          </a:p>
          <a:p>
            <a:r>
              <a:rPr lang="pt-BR" sz="2200" dirty="0"/>
              <a:t>Já as versões curtas dão a ideia de um texto dinâmico. </a:t>
            </a:r>
          </a:p>
          <a:p>
            <a:r>
              <a:rPr lang="pt-BR" sz="2200" dirty="0"/>
              <a:t>A sua escolha entre uma ou outra deve se baseada na intenção combinada com o volume de informação a ser organizada.</a:t>
            </a:r>
          </a:p>
        </p:txBody>
      </p:sp>
    </p:spTree>
    <p:extLst>
      <p:ext uri="{BB962C8B-B14F-4D97-AF65-F5344CB8AC3E}">
        <p14:creationId xmlns:p14="http://schemas.microsoft.com/office/powerpoint/2010/main" val="70772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2040D-1E29-9D4B-8C40-821915C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 dirty="0"/>
              <a:t>3. Respeite os espaços em branco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DB68B-3F19-EB42-BC5B-24B094F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BR" sz="2200" dirty="0"/>
              <a:t>Para que o leitor consiga identificar facilmente as informações disponibilizadas, é essencial que haja espaços entre cada bloco de conteúdo. </a:t>
            </a:r>
          </a:p>
          <a:p>
            <a:pPr lvl="1"/>
            <a:r>
              <a:rPr lang="pt-BR" sz="2200" dirty="0"/>
              <a:t>Isso vale para os textos, fotos, gráficos e qualquer outro elemento contido.</a:t>
            </a:r>
          </a:p>
          <a:p>
            <a:r>
              <a:rPr lang="pt-BR" sz="2200" dirty="0"/>
              <a:t>Respeitar os espaços em brancos é um dos segredos de como fazer uma diagramação como um profissional. </a:t>
            </a:r>
          </a:p>
          <a:p>
            <a:r>
              <a:rPr lang="pt-BR" sz="2200" dirty="0"/>
              <a:t>Quando essa regra não é respeitada, as informações se misturam, gerando um visual confuso e pouco atraente.</a:t>
            </a:r>
          </a:p>
          <a:p>
            <a:r>
              <a:rPr lang="pt-BR" sz="2200" dirty="0"/>
              <a:t>Não tenha medo de deixar área de respiro entre os elementos e também nas margens do material. </a:t>
            </a:r>
          </a:p>
          <a:p>
            <a:pPr lvl="1"/>
            <a:r>
              <a:rPr lang="pt-BR" sz="1800" dirty="0"/>
              <a:t>Essa combinação que irá garantir o destaque aos elementos certos dentro do seu material.</a:t>
            </a:r>
          </a:p>
        </p:txBody>
      </p:sp>
    </p:spTree>
    <p:extLst>
      <p:ext uri="{BB962C8B-B14F-4D97-AF65-F5344CB8AC3E}">
        <p14:creationId xmlns:p14="http://schemas.microsoft.com/office/powerpoint/2010/main" val="26438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52040D-1E29-9D4B-8C40-821915CF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pt-BR" sz="4000"/>
              <a:t>4. Trabalhe a tipografia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8DB68B-3F19-EB42-BC5B-24B094FF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2163870"/>
            <a:ext cx="11223774" cy="4454644"/>
          </a:xfrm>
        </p:spPr>
        <p:txBody>
          <a:bodyPr>
            <a:normAutofit/>
          </a:bodyPr>
          <a:lstStyle/>
          <a:p>
            <a:r>
              <a:rPr lang="pt-BR" sz="2400" dirty="0"/>
              <a:t>Outro elemento que interfere na construção das colunas é a fonte escolhida. </a:t>
            </a:r>
          </a:p>
          <a:p>
            <a:pPr lvl="1"/>
            <a:r>
              <a:rPr lang="pt-BR" dirty="0"/>
              <a:t>O espaçamento entre as letras e o estilo de construção do tipo influencia diretamente na sua legibilidade.</a:t>
            </a:r>
          </a:p>
          <a:p>
            <a:r>
              <a:rPr lang="pt-BR" sz="2400" dirty="0"/>
              <a:t>As fontes com </a:t>
            </a:r>
            <a:r>
              <a:rPr lang="pt-BR" sz="2400" dirty="0" err="1"/>
              <a:t>serifa</a:t>
            </a:r>
            <a:r>
              <a:rPr lang="pt-BR" sz="2400" dirty="0"/>
              <a:t> são mais indicadas para materiais impressos, já os modelos não </a:t>
            </a:r>
            <a:r>
              <a:rPr lang="pt-BR" sz="2400" dirty="0" err="1"/>
              <a:t>serifados</a:t>
            </a:r>
            <a:r>
              <a:rPr lang="pt-BR" sz="2400" dirty="0"/>
              <a:t> ficam ótimos em materiais digitais. </a:t>
            </a:r>
          </a:p>
          <a:p>
            <a:pPr lvl="1"/>
            <a:r>
              <a:rPr lang="pt-BR" dirty="0"/>
              <a:t>Além disso, o estilo da fonte deve respeitar o conceito que a peça pretende transmitir.</a:t>
            </a:r>
          </a:p>
          <a:p>
            <a:r>
              <a:rPr lang="pt-BR" sz="2400" dirty="0"/>
              <a:t>Independentemente da fonte ideal, vale a boa prática de design gráfico: não utilize mais de dois tipos por material. </a:t>
            </a:r>
          </a:p>
          <a:p>
            <a:pPr lvl="1"/>
            <a:r>
              <a:rPr lang="pt-BR" dirty="0"/>
              <a:t>Dê preferência para um modelo nos títulos e outro no corpo do texto.</a:t>
            </a:r>
          </a:p>
        </p:txBody>
      </p:sp>
      <p:pic>
        <p:nvPicPr>
          <p:cNvPr id="11" name="Imagem 10" descr="Uma imagem contendo Texto&#10;&#10;Descrição gerada automaticamente">
            <a:extLst>
              <a:ext uri="{FF2B5EF4-FFF2-40B4-BE49-F238E27FC236}">
                <a16:creationId xmlns:a16="http://schemas.microsoft.com/office/drawing/2014/main" id="{101F1945-083D-7B45-B606-BED3D6D57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45" b="22716"/>
          <a:stretch/>
        </p:blipFill>
        <p:spPr>
          <a:xfrm>
            <a:off x="9488932" y="112986"/>
            <a:ext cx="2235200" cy="178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69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1800</Words>
  <Application>Microsoft Macintosh PowerPoint</Application>
  <PresentationFormat>Widescreen</PresentationFormat>
  <Paragraphs>150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Diagramação de Sites</vt:lpstr>
      <vt:lpstr>Diagramação</vt:lpstr>
      <vt:lpstr>Como fazer um bom projeto</vt:lpstr>
      <vt:lpstr>1. Defina um grid</vt:lpstr>
      <vt:lpstr>Elementos do Grid</vt:lpstr>
      <vt:lpstr>Como criar um grid?</vt:lpstr>
      <vt:lpstr>2. Use colunas</vt:lpstr>
      <vt:lpstr>3. Respeite os espaços em branco</vt:lpstr>
      <vt:lpstr>4. Trabalhe a tipografia</vt:lpstr>
      <vt:lpstr>5. Atenção ao alinhamento</vt:lpstr>
      <vt:lpstr>6. Invista em Imagens</vt:lpstr>
      <vt:lpstr>7. Hierarquize o conteúdo visualmente</vt:lpstr>
      <vt:lpstr>8. Siga a Identidade Visual</vt:lpstr>
      <vt:lpstr>Leia mais em </vt:lpstr>
      <vt:lpstr>Diagramação de sites</vt:lpstr>
      <vt:lpstr>Elementos de Estrutura HTML</vt:lpstr>
      <vt:lpstr>Elementos de Estrutura HTML</vt:lpstr>
      <vt:lpstr>Elementos HTML para agrupamento</vt:lpstr>
      <vt:lpstr>Elementos semânticos HTML para agrupamento</vt:lpstr>
      <vt:lpstr>Elementos semânticos HTML para agrupamento</vt:lpstr>
      <vt:lpstr>Elementos semânticos HTML para agrupamento</vt:lpstr>
      <vt:lpstr>Elementos semânticos HTML para agrupamento</vt:lpstr>
      <vt:lpstr>Elementos semânticos HTML para agrupamento</vt:lpstr>
      <vt:lpstr>Elementos semânticos HTML para agrupamento</vt:lpstr>
      <vt:lpstr>Elementos semânticos HTML para agrupamento</vt:lpstr>
      <vt:lpstr>Leia mais 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Diagramação</dc:title>
  <dc:creator>RAFAEL ELIAS DE LIMA ESCALFONI</dc:creator>
  <cp:lastModifiedBy>RAFAEL ELIAS DE LIMA ESCALFONI</cp:lastModifiedBy>
  <cp:revision>2</cp:revision>
  <dcterms:created xsi:type="dcterms:W3CDTF">2022-06-25T01:02:30Z</dcterms:created>
  <dcterms:modified xsi:type="dcterms:W3CDTF">2022-12-15T19:24:42Z</dcterms:modified>
</cp:coreProperties>
</file>