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0FF09-E1ED-4A0D-8001-5F231E6F010B}" v="53" dt="2023-12-15T11:51:37.965"/>
    <p1510:client id="{45268102-D19B-47D3-B7AE-016A0CCBEC3E}" v="27" dt="2023-12-18T11:00:21.936"/>
    <p1510:client id="{FC6F76FD-ED42-4F4D-B8F7-87909E7E0788}" v="328" dt="2023-12-14T14:23:2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18ECC-AD54-4510-9AC7-595284C2BA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13E1F6-B4BC-4D75-9041-808CB84108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Tela de Login:</a:t>
          </a:r>
          <a:endParaRPr lang="en-US"/>
        </a:p>
      </dgm:t>
    </dgm:pt>
    <dgm:pt modelId="{22CE481C-82F7-4FBE-BC2B-CE47C59EF7BA}" type="parTrans" cxnId="{3C49D943-3DA5-4627-B0DF-BBCECE82A157}">
      <dgm:prSet/>
      <dgm:spPr/>
      <dgm:t>
        <a:bodyPr/>
        <a:lstStyle/>
        <a:p>
          <a:endParaRPr lang="en-US"/>
        </a:p>
      </dgm:t>
    </dgm:pt>
    <dgm:pt modelId="{9522C7DF-AB82-4E86-8945-2466E4DCE3C6}" type="sibTrans" cxnId="{3C49D943-3DA5-4627-B0DF-BBCECE82A157}">
      <dgm:prSet/>
      <dgm:spPr/>
      <dgm:t>
        <a:bodyPr/>
        <a:lstStyle/>
        <a:p>
          <a:endParaRPr lang="en-US"/>
        </a:p>
      </dgm:t>
    </dgm:pt>
    <dgm:pt modelId="{8C1F8631-2494-41DE-B9CF-23E0C20BC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Descrição:</a:t>
          </a:r>
          <a:r>
            <a:rPr lang="en-US" i="0"/>
            <a:t> A tela de login da MED PORTAL é a porta de entrada para uma experiência de trabalho eficiente e segura. Com um design intuitivo, os profissionais de saúde podem acessar rapidamente suas contas, garantindo um início de sessão rápido e seguro.</a:t>
          </a:r>
          <a:endParaRPr lang="en-US"/>
        </a:p>
      </dgm:t>
    </dgm:pt>
    <dgm:pt modelId="{B63BD681-F0EB-4F2A-8267-34FF8A9CE250}" type="parTrans" cxnId="{7E299898-08F3-4D96-B972-12BC2F0BB465}">
      <dgm:prSet/>
      <dgm:spPr/>
      <dgm:t>
        <a:bodyPr/>
        <a:lstStyle/>
        <a:p>
          <a:endParaRPr lang="en-US"/>
        </a:p>
      </dgm:t>
    </dgm:pt>
    <dgm:pt modelId="{A7BE02D8-D172-4103-A0C7-CD7149484F4B}" type="sibTrans" cxnId="{7E299898-08F3-4D96-B972-12BC2F0BB465}">
      <dgm:prSet/>
      <dgm:spPr/>
      <dgm:t>
        <a:bodyPr/>
        <a:lstStyle/>
        <a:p>
          <a:endParaRPr lang="en-US"/>
        </a:p>
      </dgm:t>
    </dgm:pt>
    <dgm:pt modelId="{EE3004F6-B0EB-444B-8BF0-A15354E369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Elementos Notáveis:</a:t>
          </a:r>
        </a:p>
      </dgm:t>
    </dgm:pt>
    <dgm:pt modelId="{549F5442-50AF-4668-BE52-477980975445}" type="parTrans" cxnId="{15A9F062-BD68-4D05-9501-36113EF5551E}">
      <dgm:prSet/>
      <dgm:spPr/>
      <dgm:t>
        <a:bodyPr/>
        <a:lstStyle/>
        <a:p>
          <a:endParaRPr lang="en-US"/>
        </a:p>
      </dgm:t>
    </dgm:pt>
    <dgm:pt modelId="{B37EFE29-1D03-4D28-8519-40A850F79D8E}" type="sibTrans" cxnId="{15A9F062-BD68-4D05-9501-36113EF5551E}">
      <dgm:prSet/>
      <dgm:spPr/>
      <dgm:t>
        <a:bodyPr/>
        <a:lstStyle/>
        <a:p>
          <a:endParaRPr lang="en-US"/>
        </a:p>
      </dgm:t>
    </dgm:pt>
    <dgm:pt modelId="{DCA6FC36-70CD-44E8-859D-BD0923B9B31A}">
      <dgm:prSet/>
      <dgm:spPr/>
      <dgm:t>
        <a:bodyPr/>
        <a:lstStyle/>
        <a:p>
          <a:r>
            <a:rPr lang="en-US"/>
            <a:t>Campos de login simples e diretos.</a:t>
          </a:r>
        </a:p>
      </dgm:t>
    </dgm:pt>
    <dgm:pt modelId="{F12370E2-2C7E-48D5-BCA1-A6CEE31F6DE8}" type="parTrans" cxnId="{BAC2B4D0-51B2-433B-B1AC-23B50E967F13}">
      <dgm:prSet/>
      <dgm:spPr/>
      <dgm:t>
        <a:bodyPr/>
        <a:lstStyle/>
        <a:p>
          <a:endParaRPr lang="en-US"/>
        </a:p>
      </dgm:t>
    </dgm:pt>
    <dgm:pt modelId="{11416E07-08E4-4305-A68F-017F15F41430}" type="sibTrans" cxnId="{BAC2B4D0-51B2-433B-B1AC-23B50E967F13}">
      <dgm:prSet/>
      <dgm:spPr/>
      <dgm:t>
        <a:bodyPr/>
        <a:lstStyle/>
        <a:p>
          <a:endParaRPr lang="en-US"/>
        </a:p>
      </dgm:t>
    </dgm:pt>
    <dgm:pt modelId="{648E7B38-B5B6-4BFD-A8EE-C12A67EF6F49}">
      <dgm:prSet/>
      <dgm:spPr/>
      <dgm:t>
        <a:bodyPr/>
        <a:lstStyle/>
        <a:p>
          <a:r>
            <a:rPr lang="en-US"/>
            <a:t>Opções de recuperação de senha acessíveis.</a:t>
          </a:r>
        </a:p>
      </dgm:t>
    </dgm:pt>
    <dgm:pt modelId="{EDED0250-DA23-43CA-9579-8D5CDD0DA3AF}" type="parTrans" cxnId="{89308DCD-4B5C-48B3-823E-FC566BE136F6}">
      <dgm:prSet/>
      <dgm:spPr/>
      <dgm:t>
        <a:bodyPr/>
        <a:lstStyle/>
        <a:p>
          <a:endParaRPr lang="en-US"/>
        </a:p>
      </dgm:t>
    </dgm:pt>
    <dgm:pt modelId="{607E6466-BA6D-47EF-A9A8-1BF5D6071C02}" type="sibTrans" cxnId="{89308DCD-4B5C-48B3-823E-FC566BE136F6}">
      <dgm:prSet/>
      <dgm:spPr/>
      <dgm:t>
        <a:bodyPr/>
        <a:lstStyle/>
        <a:p>
          <a:endParaRPr lang="en-US"/>
        </a:p>
      </dgm:t>
    </dgm:pt>
    <dgm:pt modelId="{4A2253D3-534A-4DF1-8D35-B23FC18BDAA6}">
      <dgm:prSet/>
      <dgm:spPr/>
      <dgm:t>
        <a:bodyPr/>
        <a:lstStyle/>
        <a:p>
          <a:r>
            <a:rPr lang="en-US"/>
            <a:t>Autenticação segura para garantir a privacidade.</a:t>
          </a:r>
        </a:p>
      </dgm:t>
    </dgm:pt>
    <dgm:pt modelId="{96034E8F-A906-43C1-8CC2-5A0905BC92B4}" type="parTrans" cxnId="{A751D966-9585-4D8D-AC44-B17DD4168D17}">
      <dgm:prSet/>
      <dgm:spPr/>
      <dgm:t>
        <a:bodyPr/>
        <a:lstStyle/>
        <a:p>
          <a:endParaRPr lang="en-US"/>
        </a:p>
      </dgm:t>
    </dgm:pt>
    <dgm:pt modelId="{A5E07D7D-445C-40D9-876F-6C51E12FC10A}" type="sibTrans" cxnId="{A751D966-9585-4D8D-AC44-B17DD4168D17}">
      <dgm:prSet/>
      <dgm:spPr/>
      <dgm:t>
        <a:bodyPr/>
        <a:lstStyle/>
        <a:p>
          <a:endParaRPr lang="en-US"/>
        </a:p>
      </dgm:t>
    </dgm:pt>
    <dgm:pt modelId="{AF971805-1540-4709-92AB-3F359719AE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Tela de Cadastro:</a:t>
          </a:r>
          <a:endParaRPr lang="en-US"/>
        </a:p>
      </dgm:t>
    </dgm:pt>
    <dgm:pt modelId="{CC1D7438-480C-4C92-B9D2-EF5C4CE0FC92}" type="parTrans" cxnId="{C74E706C-6F15-4E2B-8EF3-514A7DBC1747}">
      <dgm:prSet/>
      <dgm:spPr/>
      <dgm:t>
        <a:bodyPr/>
        <a:lstStyle/>
        <a:p>
          <a:endParaRPr lang="en-US"/>
        </a:p>
      </dgm:t>
    </dgm:pt>
    <dgm:pt modelId="{44FB1A98-5928-448F-8326-112E1B48FEDE}" type="sibTrans" cxnId="{C74E706C-6F15-4E2B-8EF3-514A7DBC1747}">
      <dgm:prSet/>
      <dgm:spPr/>
      <dgm:t>
        <a:bodyPr/>
        <a:lstStyle/>
        <a:p>
          <a:endParaRPr lang="en-US"/>
        </a:p>
      </dgm:t>
    </dgm:pt>
    <dgm:pt modelId="{548BAA26-CCF0-4902-B29E-3C3748AD29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Descrição:</a:t>
          </a:r>
          <a:r>
            <a:rPr lang="en-US" i="0"/>
            <a:t> O processo de cadastro na MED PORTAL é projetado para ser simples e preciso. Guiamos os usuários por meio de etapas claras, coletando apenas as informações essenciais para garantir uma integração fácil e segura no sistema.</a:t>
          </a:r>
          <a:endParaRPr lang="en-US"/>
        </a:p>
      </dgm:t>
    </dgm:pt>
    <dgm:pt modelId="{163360BD-2905-42F4-B8B2-8AA37D83661B}" type="parTrans" cxnId="{CFCE9600-4CAC-499D-B90C-F260D8A3EDDB}">
      <dgm:prSet/>
      <dgm:spPr/>
      <dgm:t>
        <a:bodyPr/>
        <a:lstStyle/>
        <a:p>
          <a:endParaRPr lang="en-US"/>
        </a:p>
      </dgm:t>
    </dgm:pt>
    <dgm:pt modelId="{11512AC2-1181-46B0-B737-AB021641DDEA}" type="sibTrans" cxnId="{CFCE9600-4CAC-499D-B90C-F260D8A3EDDB}">
      <dgm:prSet/>
      <dgm:spPr/>
      <dgm:t>
        <a:bodyPr/>
        <a:lstStyle/>
        <a:p>
          <a:endParaRPr lang="en-US"/>
        </a:p>
      </dgm:t>
    </dgm:pt>
    <dgm:pt modelId="{F0533DEA-787A-4ECB-8555-992FEF5432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Elementos Notáveis:</a:t>
          </a:r>
        </a:p>
      </dgm:t>
    </dgm:pt>
    <dgm:pt modelId="{63595CCF-851D-4857-B1DD-20A4EE71AE23}" type="parTrans" cxnId="{6B79456F-A328-4961-9133-B7D867FC765B}">
      <dgm:prSet/>
      <dgm:spPr/>
      <dgm:t>
        <a:bodyPr/>
        <a:lstStyle/>
        <a:p>
          <a:endParaRPr lang="en-US"/>
        </a:p>
      </dgm:t>
    </dgm:pt>
    <dgm:pt modelId="{A2718E14-FC38-44FF-94E3-46F5D82D35EC}" type="sibTrans" cxnId="{6B79456F-A328-4961-9133-B7D867FC765B}">
      <dgm:prSet/>
      <dgm:spPr/>
      <dgm:t>
        <a:bodyPr/>
        <a:lstStyle/>
        <a:p>
          <a:endParaRPr lang="en-US"/>
        </a:p>
      </dgm:t>
    </dgm:pt>
    <dgm:pt modelId="{990A4200-5294-40F1-9057-F3DD2FCE1C81}">
      <dgm:prSet/>
      <dgm:spPr/>
      <dgm:t>
        <a:bodyPr/>
        <a:lstStyle/>
        <a:p>
          <a:r>
            <a:rPr lang="en-US"/>
            <a:t>Formulário de cadastro intuitivo e de fácil compreensão.</a:t>
          </a:r>
        </a:p>
      </dgm:t>
    </dgm:pt>
    <dgm:pt modelId="{C0C4D0D2-2A66-415B-9024-F625CDEC62FD}" type="parTrans" cxnId="{8E56F597-0879-4D3D-945E-6B5A442C82FF}">
      <dgm:prSet/>
      <dgm:spPr/>
      <dgm:t>
        <a:bodyPr/>
        <a:lstStyle/>
        <a:p>
          <a:endParaRPr lang="en-US"/>
        </a:p>
      </dgm:t>
    </dgm:pt>
    <dgm:pt modelId="{908F603C-6445-4566-9D7C-D0C38024A7A3}" type="sibTrans" cxnId="{8E56F597-0879-4D3D-945E-6B5A442C82FF}">
      <dgm:prSet/>
      <dgm:spPr/>
      <dgm:t>
        <a:bodyPr/>
        <a:lstStyle/>
        <a:p>
          <a:endParaRPr lang="en-US"/>
        </a:p>
      </dgm:t>
    </dgm:pt>
    <dgm:pt modelId="{673B5BD7-7729-4EB0-8D55-3F506261ECB8}">
      <dgm:prSet/>
      <dgm:spPr/>
      <dgm:t>
        <a:bodyPr/>
        <a:lstStyle/>
        <a:p>
          <a:r>
            <a:rPr lang="en-US"/>
            <a:t>Verificações de segurança para proteger informações sensíveis.</a:t>
          </a:r>
        </a:p>
      </dgm:t>
    </dgm:pt>
    <dgm:pt modelId="{40A6439E-6FD5-4B6A-9262-E86735356AD2}" type="parTrans" cxnId="{C85F74C8-D28C-4B44-A75B-A5CFD279D3C0}">
      <dgm:prSet/>
      <dgm:spPr/>
      <dgm:t>
        <a:bodyPr/>
        <a:lstStyle/>
        <a:p>
          <a:endParaRPr lang="en-US"/>
        </a:p>
      </dgm:t>
    </dgm:pt>
    <dgm:pt modelId="{36CE1119-868F-4A6A-B7DD-4C4D86FB695B}" type="sibTrans" cxnId="{C85F74C8-D28C-4B44-A75B-A5CFD279D3C0}">
      <dgm:prSet/>
      <dgm:spPr/>
      <dgm:t>
        <a:bodyPr/>
        <a:lstStyle/>
        <a:p>
          <a:endParaRPr lang="en-US"/>
        </a:p>
      </dgm:t>
    </dgm:pt>
    <dgm:pt modelId="{B3B3077D-5EA0-4D65-86D2-01662419120A}">
      <dgm:prSet/>
      <dgm:spPr/>
      <dgm:t>
        <a:bodyPr/>
        <a:lstStyle/>
        <a:p>
          <a:r>
            <a:rPr lang="en-US"/>
            <a:t>Confirmação de cadastro simples e rápida.</a:t>
          </a:r>
        </a:p>
      </dgm:t>
    </dgm:pt>
    <dgm:pt modelId="{05D5195A-082F-4318-8D9D-D0C7BA41833B}" type="parTrans" cxnId="{803D92F4-FF74-431F-80A2-A2DD75B4C8D1}">
      <dgm:prSet/>
      <dgm:spPr/>
      <dgm:t>
        <a:bodyPr/>
        <a:lstStyle/>
        <a:p>
          <a:endParaRPr lang="en-US"/>
        </a:p>
      </dgm:t>
    </dgm:pt>
    <dgm:pt modelId="{87D04C1B-8C0C-4F34-8211-E1A785541C35}" type="sibTrans" cxnId="{803D92F4-FF74-431F-80A2-A2DD75B4C8D1}">
      <dgm:prSet/>
      <dgm:spPr/>
      <dgm:t>
        <a:bodyPr/>
        <a:lstStyle/>
        <a:p>
          <a:endParaRPr lang="en-US"/>
        </a:p>
      </dgm:t>
    </dgm:pt>
    <dgm:pt modelId="{259E4FBA-2629-41C2-83D0-231CAF277D83}" type="pres">
      <dgm:prSet presAssocID="{11218ECC-AD54-4510-9AC7-595284C2BAD2}" presName="root" presStyleCnt="0">
        <dgm:presLayoutVars>
          <dgm:dir/>
          <dgm:resizeHandles val="exact"/>
        </dgm:presLayoutVars>
      </dgm:prSet>
      <dgm:spPr/>
    </dgm:pt>
    <dgm:pt modelId="{F75A08FD-C189-4341-8655-D4BAEE1BFEE4}" type="pres">
      <dgm:prSet presAssocID="{6413E1F6-B4BC-4D75-9041-808CB84108D1}" presName="compNode" presStyleCnt="0"/>
      <dgm:spPr/>
    </dgm:pt>
    <dgm:pt modelId="{4320B890-FF86-4081-B8B7-75F9EC7CA3E9}" type="pres">
      <dgm:prSet presAssocID="{6413E1F6-B4BC-4D75-9041-808CB84108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guro"/>
        </a:ext>
      </dgm:extLst>
    </dgm:pt>
    <dgm:pt modelId="{98DFD4A1-412A-4CF2-AC76-A73F7A3DE3FC}" type="pres">
      <dgm:prSet presAssocID="{6413E1F6-B4BC-4D75-9041-808CB84108D1}" presName="iconSpace" presStyleCnt="0"/>
      <dgm:spPr/>
    </dgm:pt>
    <dgm:pt modelId="{BC756605-7931-48B4-8DFB-CE9F407937FD}" type="pres">
      <dgm:prSet presAssocID="{6413E1F6-B4BC-4D75-9041-808CB84108D1}" presName="parTx" presStyleLbl="revTx" presStyleIdx="0" presStyleCnt="4">
        <dgm:presLayoutVars>
          <dgm:chMax val="0"/>
          <dgm:chPref val="0"/>
        </dgm:presLayoutVars>
      </dgm:prSet>
      <dgm:spPr/>
    </dgm:pt>
    <dgm:pt modelId="{7120C1B6-43D2-418D-8354-83D7FC2EAC62}" type="pres">
      <dgm:prSet presAssocID="{6413E1F6-B4BC-4D75-9041-808CB84108D1}" presName="txSpace" presStyleCnt="0"/>
      <dgm:spPr/>
    </dgm:pt>
    <dgm:pt modelId="{36DC26A7-6017-49EC-A69A-5FF3C614F0C2}" type="pres">
      <dgm:prSet presAssocID="{6413E1F6-B4BC-4D75-9041-808CB84108D1}" presName="desTx" presStyleLbl="revTx" presStyleIdx="1" presStyleCnt="4">
        <dgm:presLayoutVars/>
      </dgm:prSet>
      <dgm:spPr/>
    </dgm:pt>
    <dgm:pt modelId="{3890512C-D6B0-49CC-AD6F-D75B52B01E03}" type="pres">
      <dgm:prSet presAssocID="{9522C7DF-AB82-4E86-8945-2466E4DCE3C6}" presName="sibTrans" presStyleCnt="0"/>
      <dgm:spPr/>
    </dgm:pt>
    <dgm:pt modelId="{84E1A243-505D-4DFD-88C7-5C312752163F}" type="pres">
      <dgm:prSet presAssocID="{AF971805-1540-4709-92AB-3F359719AECC}" presName="compNode" presStyleCnt="0"/>
      <dgm:spPr/>
    </dgm:pt>
    <dgm:pt modelId="{C53FF585-9286-4FCB-9D33-DEAD32AB1CE1}" type="pres">
      <dgm:prSet presAssocID="{AF971805-1540-4709-92AB-3F359719AE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pressão digital"/>
        </a:ext>
      </dgm:extLst>
    </dgm:pt>
    <dgm:pt modelId="{6C3D3E83-A312-4E79-85D5-8FAE6090BC8A}" type="pres">
      <dgm:prSet presAssocID="{AF971805-1540-4709-92AB-3F359719AECC}" presName="iconSpace" presStyleCnt="0"/>
      <dgm:spPr/>
    </dgm:pt>
    <dgm:pt modelId="{4C40C473-72C5-4023-9C2F-070AD2AF8BED}" type="pres">
      <dgm:prSet presAssocID="{AF971805-1540-4709-92AB-3F359719AECC}" presName="parTx" presStyleLbl="revTx" presStyleIdx="2" presStyleCnt="4">
        <dgm:presLayoutVars>
          <dgm:chMax val="0"/>
          <dgm:chPref val="0"/>
        </dgm:presLayoutVars>
      </dgm:prSet>
      <dgm:spPr/>
    </dgm:pt>
    <dgm:pt modelId="{92EC0154-367F-43A5-BE59-23DF65B298CF}" type="pres">
      <dgm:prSet presAssocID="{AF971805-1540-4709-92AB-3F359719AECC}" presName="txSpace" presStyleCnt="0"/>
      <dgm:spPr/>
    </dgm:pt>
    <dgm:pt modelId="{9AF9E0D9-BB57-4353-B1B0-F08F97554053}" type="pres">
      <dgm:prSet presAssocID="{AF971805-1540-4709-92AB-3F359719AECC}" presName="desTx" presStyleLbl="revTx" presStyleIdx="3" presStyleCnt="4">
        <dgm:presLayoutVars/>
      </dgm:prSet>
      <dgm:spPr/>
    </dgm:pt>
  </dgm:ptLst>
  <dgm:cxnLst>
    <dgm:cxn modelId="{CFCE9600-4CAC-499D-B90C-F260D8A3EDDB}" srcId="{AF971805-1540-4709-92AB-3F359719AECC}" destId="{548BAA26-CCF0-4902-B29E-3C3748AD29E4}" srcOrd="0" destOrd="0" parTransId="{163360BD-2905-42F4-B8B2-8AA37D83661B}" sibTransId="{11512AC2-1181-46B0-B737-AB021641DDEA}"/>
    <dgm:cxn modelId="{4A59FE24-807D-4387-972B-EBC05FE957D7}" type="presOf" srcId="{AF971805-1540-4709-92AB-3F359719AECC}" destId="{4C40C473-72C5-4023-9C2F-070AD2AF8BED}" srcOrd="0" destOrd="0" presId="urn:microsoft.com/office/officeart/2018/2/layout/IconLabelDescriptionList"/>
    <dgm:cxn modelId="{A00F6140-3859-4658-BD29-572FF2EFEC90}" type="presOf" srcId="{990A4200-5294-40F1-9057-F3DD2FCE1C81}" destId="{9AF9E0D9-BB57-4353-B1B0-F08F97554053}" srcOrd="0" destOrd="2" presId="urn:microsoft.com/office/officeart/2018/2/layout/IconLabelDescriptionList"/>
    <dgm:cxn modelId="{15A9F062-BD68-4D05-9501-36113EF5551E}" srcId="{6413E1F6-B4BC-4D75-9041-808CB84108D1}" destId="{EE3004F6-B0EB-444B-8BF0-A15354E36997}" srcOrd="1" destOrd="0" parTransId="{549F5442-50AF-4668-BE52-477980975445}" sibTransId="{B37EFE29-1D03-4D28-8519-40A850F79D8E}"/>
    <dgm:cxn modelId="{3C49D943-3DA5-4627-B0DF-BBCECE82A157}" srcId="{11218ECC-AD54-4510-9AC7-595284C2BAD2}" destId="{6413E1F6-B4BC-4D75-9041-808CB84108D1}" srcOrd="0" destOrd="0" parTransId="{22CE481C-82F7-4FBE-BC2B-CE47C59EF7BA}" sibTransId="{9522C7DF-AB82-4E86-8945-2466E4DCE3C6}"/>
    <dgm:cxn modelId="{A751D966-9585-4D8D-AC44-B17DD4168D17}" srcId="{EE3004F6-B0EB-444B-8BF0-A15354E36997}" destId="{4A2253D3-534A-4DF1-8D35-B23FC18BDAA6}" srcOrd="2" destOrd="0" parTransId="{96034E8F-A906-43C1-8CC2-5A0905BC92B4}" sibTransId="{A5E07D7D-445C-40D9-876F-6C51E12FC10A}"/>
    <dgm:cxn modelId="{C74E706C-6F15-4E2B-8EF3-514A7DBC1747}" srcId="{11218ECC-AD54-4510-9AC7-595284C2BAD2}" destId="{AF971805-1540-4709-92AB-3F359719AECC}" srcOrd="1" destOrd="0" parTransId="{CC1D7438-480C-4C92-B9D2-EF5C4CE0FC92}" sibTransId="{44FB1A98-5928-448F-8326-112E1B48FEDE}"/>
    <dgm:cxn modelId="{6B79456F-A328-4961-9133-B7D867FC765B}" srcId="{AF971805-1540-4709-92AB-3F359719AECC}" destId="{F0533DEA-787A-4ECB-8555-992FEF543281}" srcOrd="1" destOrd="0" parTransId="{63595CCF-851D-4857-B1DD-20A4EE71AE23}" sibTransId="{A2718E14-FC38-44FF-94E3-46F5D82D35EC}"/>
    <dgm:cxn modelId="{05B7E758-994B-4477-B2C5-6EC4AF648994}" type="presOf" srcId="{673B5BD7-7729-4EB0-8D55-3F506261ECB8}" destId="{9AF9E0D9-BB57-4353-B1B0-F08F97554053}" srcOrd="0" destOrd="3" presId="urn:microsoft.com/office/officeart/2018/2/layout/IconLabelDescriptionList"/>
    <dgm:cxn modelId="{3A9B227E-3D42-493C-A085-55E7D64D73F1}" type="presOf" srcId="{11218ECC-AD54-4510-9AC7-595284C2BAD2}" destId="{259E4FBA-2629-41C2-83D0-231CAF277D83}" srcOrd="0" destOrd="0" presId="urn:microsoft.com/office/officeart/2018/2/layout/IconLabelDescriptionList"/>
    <dgm:cxn modelId="{0D27FF85-C36B-4961-9AF2-2240C73C139B}" type="presOf" srcId="{8C1F8631-2494-41DE-B9CF-23E0C20BC4FD}" destId="{36DC26A7-6017-49EC-A69A-5FF3C614F0C2}" srcOrd="0" destOrd="0" presId="urn:microsoft.com/office/officeart/2018/2/layout/IconLabelDescriptionList"/>
    <dgm:cxn modelId="{4B6D0991-66A2-4137-9784-E9DB17FCFD39}" type="presOf" srcId="{B3B3077D-5EA0-4D65-86D2-01662419120A}" destId="{9AF9E0D9-BB57-4353-B1B0-F08F97554053}" srcOrd="0" destOrd="4" presId="urn:microsoft.com/office/officeart/2018/2/layout/IconLabelDescriptionList"/>
    <dgm:cxn modelId="{8E56F597-0879-4D3D-945E-6B5A442C82FF}" srcId="{F0533DEA-787A-4ECB-8555-992FEF543281}" destId="{990A4200-5294-40F1-9057-F3DD2FCE1C81}" srcOrd="0" destOrd="0" parTransId="{C0C4D0D2-2A66-415B-9024-F625CDEC62FD}" sibTransId="{908F603C-6445-4566-9D7C-D0C38024A7A3}"/>
    <dgm:cxn modelId="{7E299898-08F3-4D96-B972-12BC2F0BB465}" srcId="{6413E1F6-B4BC-4D75-9041-808CB84108D1}" destId="{8C1F8631-2494-41DE-B9CF-23E0C20BC4FD}" srcOrd="0" destOrd="0" parTransId="{B63BD681-F0EB-4F2A-8267-34FF8A9CE250}" sibTransId="{A7BE02D8-D172-4103-A0C7-CD7149484F4B}"/>
    <dgm:cxn modelId="{41FB929E-4DE1-484F-BF3C-17379811B9D5}" type="presOf" srcId="{6413E1F6-B4BC-4D75-9041-808CB84108D1}" destId="{BC756605-7931-48B4-8DFB-CE9F407937FD}" srcOrd="0" destOrd="0" presId="urn:microsoft.com/office/officeart/2018/2/layout/IconLabelDescriptionList"/>
    <dgm:cxn modelId="{4154B9A1-4798-47AB-9445-41B70ECCCAE6}" type="presOf" srcId="{DCA6FC36-70CD-44E8-859D-BD0923B9B31A}" destId="{36DC26A7-6017-49EC-A69A-5FF3C614F0C2}" srcOrd="0" destOrd="2" presId="urn:microsoft.com/office/officeart/2018/2/layout/IconLabelDescriptionList"/>
    <dgm:cxn modelId="{FBCFEFAB-022A-41EA-9C7E-EE91BDD94538}" type="presOf" srcId="{F0533DEA-787A-4ECB-8555-992FEF543281}" destId="{9AF9E0D9-BB57-4353-B1B0-F08F97554053}" srcOrd="0" destOrd="1" presId="urn:microsoft.com/office/officeart/2018/2/layout/IconLabelDescriptionList"/>
    <dgm:cxn modelId="{FB0C11B6-8B6C-4E79-9ABD-70BEFBECFC7E}" type="presOf" srcId="{4A2253D3-534A-4DF1-8D35-B23FC18BDAA6}" destId="{36DC26A7-6017-49EC-A69A-5FF3C614F0C2}" srcOrd="0" destOrd="4" presId="urn:microsoft.com/office/officeart/2018/2/layout/IconLabelDescriptionList"/>
    <dgm:cxn modelId="{2802FEB8-EB6E-4999-B0A6-F4FFC4E831E9}" type="presOf" srcId="{548BAA26-CCF0-4902-B29E-3C3748AD29E4}" destId="{9AF9E0D9-BB57-4353-B1B0-F08F97554053}" srcOrd="0" destOrd="0" presId="urn:microsoft.com/office/officeart/2018/2/layout/IconLabelDescriptionList"/>
    <dgm:cxn modelId="{0AAB3CC3-AA84-4452-AB08-1697D958C6AA}" type="presOf" srcId="{EE3004F6-B0EB-444B-8BF0-A15354E36997}" destId="{36DC26A7-6017-49EC-A69A-5FF3C614F0C2}" srcOrd="0" destOrd="1" presId="urn:microsoft.com/office/officeart/2018/2/layout/IconLabelDescriptionList"/>
    <dgm:cxn modelId="{C85F74C8-D28C-4B44-A75B-A5CFD279D3C0}" srcId="{F0533DEA-787A-4ECB-8555-992FEF543281}" destId="{673B5BD7-7729-4EB0-8D55-3F506261ECB8}" srcOrd="1" destOrd="0" parTransId="{40A6439E-6FD5-4B6A-9262-E86735356AD2}" sibTransId="{36CE1119-868F-4A6A-B7DD-4C4D86FB695B}"/>
    <dgm:cxn modelId="{89308DCD-4B5C-48B3-823E-FC566BE136F6}" srcId="{EE3004F6-B0EB-444B-8BF0-A15354E36997}" destId="{648E7B38-B5B6-4BFD-A8EE-C12A67EF6F49}" srcOrd="1" destOrd="0" parTransId="{EDED0250-DA23-43CA-9579-8D5CDD0DA3AF}" sibTransId="{607E6466-BA6D-47EF-A9A8-1BF5D6071C02}"/>
    <dgm:cxn modelId="{BAC2B4D0-51B2-433B-B1AC-23B50E967F13}" srcId="{EE3004F6-B0EB-444B-8BF0-A15354E36997}" destId="{DCA6FC36-70CD-44E8-859D-BD0923B9B31A}" srcOrd="0" destOrd="0" parTransId="{F12370E2-2C7E-48D5-BCA1-A6CEE31F6DE8}" sibTransId="{11416E07-08E4-4305-A68F-017F15F41430}"/>
    <dgm:cxn modelId="{0833F8D5-E5F5-43E6-9A43-0719E2B30135}" type="presOf" srcId="{648E7B38-B5B6-4BFD-A8EE-C12A67EF6F49}" destId="{36DC26A7-6017-49EC-A69A-5FF3C614F0C2}" srcOrd="0" destOrd="3" presId="urn:microsoft.com/office/officeart/2018/2/layout/IconLabelDescriptionList"/>
    <dgm:cxn modelId="{803D92F4-FF74-431F-80A2-A2DD75B4C8D1}" srcId="{F0533DEA-787A-4ECB-8555-992FEF543281}" destId="{B3B3077D-5EA0-4D65-86D2-01662419120A}" srcOrd="2" destOrd="0" parTransId="{05D5195A-082F-4318-8D9D-D0C7BA41833B}" sibTransId="{87D04C1B-8C0C-4F34-8211-E1A785541C35}"/>
    <dgm:cxn modelId="{4C78542C-73BA-40CD-94F6-1ED127925195}" type="presParOf" srcId="{259E4FBA-2629-41C2-83D0-231CAF277D83}" destId="{F75A08FD-C189-4341-8655-D4BAEE1BFEE4}" srcOrd="0" destOrd="0" presId="urn:microsoft.com/office/officeart/2018/2/layout/IconLabelDescriptionList"/>
    <dgm:cxn modelId="{7C335813-A8A8-428D-9F63-E7FBD94AE767}" type="presParOf" srcId="{F75A08FD-C189-4341-8655-D4BAEE1BFEE4}" destId="{4320B890-FF86-4081-B8B7-75F9EC7CA3E9}" srcOrd="0" destOrd="0" presId="urn:microsoft.com/office/officeart/2018/2/layout/IconLabelDescriptionList"/>
    <dgm:cxn modelId="{9B4338D1-32F3-4B6D-A877-93B937854E37}" type="presParOf" srcId="{F75A08FD-C189-4341-8655-D4BAEE1BFEE4}" destId="{98DFD4A1-412A-4CF2-AC76-A73F7A3DE3FC}" srcOrd="1" destOrd="0" presId="urn:microsoft.com/office/officeart/2018/2/layout/IconLabelDescriptionList"/>
    <dgm:cxn modelId="{943C1AA8-C38A-4F37-BD47-8441A28C4A77}" type="presParOf" srcId="{F75A08FD-C189-4341-8655-D4BAEE1BFEE4}" destId="{BC756605-7931-48B4-8DFB-CE9F407937FD}" srcOrd="2" destOrd="0" presId="urn:microsoft.com/office/officeart/2018/2/layout/IconLabelDescriptionList"/>
    <dgm:cxn modelId="{FDC5DCBC-DE97-40F0-95E2-17ABA5FBD65D}" type="presParOf" srcId="{F75A08FD-C189-4341-8655-D4BAEE1BFEE4}" destId="{7120C1B6-43D2-418D-8354-83D7FC2EAC62}" srcOrd="3" destOrd="0" presId="urn:microsoft.com/office/officeart/2018/2/layout/IconLabelDescriptionList"/>
    <dgm:cxn modelId="{C316E3C6-FD45-4F14-AB39-FE3CBBB856D4}" type="presParOf" srcId="{F75A08FD-C189-4341-8655-D4BAEE1BFEE4}" destId="{36DC26A7-6017-49EC-A69A-5FF3C614F0C2}" srcOrd="4" destOrd="0" presId="urn:microsoft.com/office/officeart/2018/2/layout/IconLabelDescriptionList"/>
    <dgm:cxn modelId="{D9152F89-21FC-49F8-812E-E1918CEA2C0A}" type="presParOf" srcId="{259E4FBA-2629-41C2-83D0-231CAF277D83}" destId="{3890512C-D6B0-49CC-AD6F-D75B52B01E03}" srcOrd="1" destOrd="0" presId="urn:microsoft.com/office/officeart/2018/2/layout/IconLabelDescriptionList"/>
    <dgm:cxn modelId="{EEEB8769-B25D-454E-AABD-5C5E1EBE2E77}" type="presParOf" srcId="{259E4FBA-2629-41C2-83D0-231CAF277D83}" destId="{84E1A243-505D-4DFD-88C7-5C312752163F}" srcOrd="2" destOrd="0" presId="urn:microsoft.com/office/officeart/2018/2/layout/IconLabelDescriptionList"/>
    <dgm:cxn modelId="{953367EB-98D3-4489-A4D4-92F05F6B748D}" type="presParOf" srcId="{84E1A243-505D-4DFD-88C7-5C312752163F}" destId="{C53FF585-9286-4FCB-9D33-DEAD32AB1CE1}" srcOrd="0" destOrd="0" presId="urn:microsoft.com/office/officeart/2018/2/layout/IconLabelDescriptionList"/>
    <dgm:cxn modelId="{2FAB1B69-F7D4-4AA7-900E-E40628BAD8DD}" type="presParOf" srcId="{84E1A243-505D-4DFD-88C7-5C312752163F}" destId="{6C3D3E83-A312-4E79-85D5-8FAE6090BC8A}" srcOrd="1" destOrd="0" presId="urn:microsoft.com/office/officeart/2018/2/layout/IconLabelDescriptionList"/>
    <dgm:cxn modelId="{09EC5892-898D-409B-90BB-2886C2B56F0B}" type="presParOf" srcId="{84E1A243-505D-4DFD-88C7-5C312752163F}" destId="{4C40C473-72C5-4023-9C2F-070AD2AF8BED}" srcOrd="2" destOrd="0" presId="urn:microsoft.com/office/officeart/2018/2/layout/IconLabelDescriptionList"/>
    <dgm:cxn modelId="{ED20532C-F4AB-4851-988E-2EF764E73723}" type="presParOf" srcId="{84E1A243-505D-4DFD-88C7-5C312752163F}" destId="{92EC0154-367F-43A5-BE59-23DF65B298CF}" srcOrd="3" destOrd="0" presId="urn:microsoft.com/office/officeart/2018/2/layout/IconLabelDescriptionList"/>
    <dgm:cxn modelId="{0C7A770D-9763-4853-9C35-512D3C7C7A6E}" type="presParOf" srcId="{84E1A243-505D-4DFD-88C7-5C312752163F}" destId="{9AF9E0D9-BB57-4353-B1B0-F08F975540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3DC31-7358-4374-9313-C9BDD5EFD34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0FF47-FFC3-47A1-8DB5-3641CBF36C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Página Principal (Dashboard):</a:t>
          </a:r>
          <a:endParaRPr lang="en-US"/>
        </a:p>
      </dgm:t>
    </dgm:pt>
    <dgm:pt modelId="{21E45AF3-04F1-4E0F-A74A-8B50A197D04D}" type="parTrans" cxnId="{B51BBB7D-BC17-4C33-9D9B-12C72AEEB3D1}">
      <dgm:prSet/>
      <dgm:spPr/>
      <dgm:t>
        <a:bodyPr/>
        <a:lstStyle/>
        <a:p>
          <a:endParaRPr lang="en-US"/>
        </a:p>
      </dgm:t>
    </dgm:pt>
    <dgm:pt modelId="{2A3E9209-2F29-4731-A530-A69EA4807DE8}" type="sibTrans" cxnId="{B51BBB7D-BC17-4C33-9D9B-12C72AEEB3D1}">
      <dgm:prSet/>
      <dgm:spPr/>
      <dgm:t>
        <a:bodyPr/>
        <a:lstStyle/>
        <a:p>
          <a:endParaRPr lang="en-US"/>
        </a:p>
      </dgm:t>
    </dgm:pt>
    <dgm:pt modelId="{11810EDA-175C-4642-BBE7-51801CA27E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Descrição:</a:t>
          </a:r>
          <a:r>
            <a:rPr lang="en-US" i="0"/>
            <a:t> O hub central da MED PORTAL, onde os profissionais podem criar prontuários, agendar consultas e verificar o histórico do paciente. Com funcionalidades integradas de vacinação e acesso rápido a arquivos, facilitando a prestação de cuidados</a:t>
          </a:r>
          <a:r>
            <a:rPr lang="en-US"/>
            <a:t>.</a:t>
          </a:r>
        </a:p>
      </dgm:t>
    </dgm:pt>
    <dgm:pt modelId="{08CD38AB-6F19-4268-9577-A79345335E84}" type="parTrans" cxnId="{A72DEAEE-11F0-4834-9752-819CD8A14EF9}">
      <dgm:prSet/>
      <dgm:spPr/>
      <dgm:t>
        <a:bodyPr/>
        <a:lstStyle/>
        <a:p>
          <a:endParaRPr lang="en-US"/>
        </a:p>
      </dgm:t>
    </dgm:pt>
    <dgm:pt modelId="{FB4EA91B-573E-4157-B01E-FDDBAA3455D4}" type="sibTrans" cxnId="{A72DEAEE-11F0-4834-9752-819CD8A14EF9}">
      <dgm:prSet/>
      <dgm:spPr/>
      <dgm:t>
        <a:bodyPr/>
        <a:lstStyle/>
        <a:p>
          <a:endParaRPr lang="en-US"/>
        </a:p>
      </dgm:t>
    </dgm:pt>
    <dgm:pt modelId="{4D8CEA2D-86E3-4DCD-9E95-2C74653815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Página de Perfil do Profissional:</a:t>
          </a:r>
          <a:endParaRPr lang="en-US"/>
        </a:p>
      </dgm:t>
    </dgm:pt>
    <dgm:pt modelId="{66C33D07-36FD-425F-9948-D7477B40B589}" type="parTrans" cxnId="{12AAE538-928D-4753-888F-7CE2B7E47741}">
      <dgm:prSet/>
      <dgm:spPr/>
      <dgm:t>
        <a:bodyPr/>
        <a:lstStyle/>
        <a:p>
          <a:endParaRPr lang="en-US"/>
        </a:p>
      </dgm:t>
    </dgm:pt>
    <dgm:pt modelId="{DF44E366-62A4-4EA4-8338-FE1B46DC895D}" type="sibTrans" cxnId="{12AAE538-928D-4753-888F-7CE2B7E47741}">
      <dgm:prSet/>
      <dgm:spPr/>
      <dgm:t>
        <a:bodyPr/>
        <a:lstStyle/>
        <a:p>
          <a:endParaRPr lang="en-US"/>
        </a:p>
      </dgm:t>
    </dgm:pt>
    <dgm:pt modelId="{30DCDA17-406B-4CCF-947B-4092F8255F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Descrição:</a:t>
          </a:r>
          <a:r>
            <a:rPr lang="en-US" i="0"/>
            <a:t> Identidade virtual do profissional, destacando nome e especialização de maneira clara. Espaço personalizado para detalhes profissionais, facilitando a comunicação eficaz entre colegas e pacientes.</a:t>
          </a:r>
          <a:endParaRPr lang="en-US"/>
        </a:p>
      </dgm:t>
    </dgm:pt>
    <dgm:pt modelId="{705ACBF2-656F-401C-8ABC-5303F7A05716}" type="parTrans" cxnId="{0054BD87-6F04-4183-8F99-682FC89CE76D}">
      <dgm:prSet/>
      <dgm:spPr/>
      <dgm:t>
        <a:bodyPr/>
        <a:lstStyle/>
        <a:p>
          <a:endParaRPr lang="en-US"/>
        </a:p>
      </dgm:t>
    </dgm:pt>
    <dgm:pt modelId="{2C31C8AE-F863-4732-9966-C15A076435D9}" type="sibTrans" cxnId="{0054BD87-6F04-4183-8F99-682FC89CE76D}">
      <dgm:prSet/>
      <dgm:spPr/>
      <dgm:t>
        <a:bodyPr/>
        <a:lstStyle/>
        <a:p>
          <a:endParaRPr lang="en-US"/>
        </a:p>
      </dgm:t>
    </dgm:pt>
    <dgm:pt modelId="{9C2FEA25-02F0-442F-BF13-AC0EC75C10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Página de Configurações:</a:t>
          </a:r>
          <a:endParaRPr lang="en-US"/>
        </a:p>
      </dgm:t>
    </dgm:pt>
    <dgm:pt modelId="{1D6F2971-F37E-4AE3-9CC4-EC87F05E08CE}" type="parTrans" cxnId="{FF6C2E93-8709-4D72-91D1-7095399CB563}">
      <dgm:prSet/>
      <dgm:spPr/>
      <dgm:t>
        <a:bodyPr/>
        <a:lstStyle/>
        <a:p>
          <a:endParaRPr lang="en-US"/>
        </a:p>
      </dgm:t>
    </dgm:pt>
    <dgm:pt modelId="{CE8FBF33-8328-47DB-A48E-8082988C6CFA}" type="sibTrans" cxnId="{FF6C2E93-8709-4D72-91D1-7095399CB563}">
      <dgm:prSet/>
      <dgm:spPr/>
      <dgm:t>
        <a:bodyPr/>
        <a:lstStyle/>
        <a:p>
          <a:endParaRPr lang="en-US"/>
        </a:p>
      </dgm:t>
    </dgm:pt>
    <dgm:pt modelId="{66854036-2816-4FCE-8529-35A3D593B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Descrição:</a:t>
          </a:r>
          <a:r>
            <a:rPr lang="en-US" i="0"/>
            <a:t> Controle total nas mãos dos profissionais. Personalize o aplicativo ajustando idioma, visualizando armazenamentos e realizando configurações essenciais para uma experiência adaptada e eficiente.</a:t>
          </a:r>
          <a:endParaRPr lang="en-US"/>
        </a:p>
      </dgm:t>
    </dgm:pt>
    <dgm:pt modelId="{2CB3F265-94F7-4746-8E10-6AE8AEC95473}" type="parTrans" cxnId="{C9EB28AE-36B6-4DD5-975F-4442D0871422}">
      <dgm:prSet/>
      <dgm:spPr/>
      <dgm:t>
        <a:bodyPr/>
        <a:lstStyle/>
        <a:p>
          <a:endParaRPr lang="en-US"/>
        </a:p>
      </dgm:t>
    </dgm:pt>
    <dgm:pt modelId="{1C741794-9810-4C3C-B7E7-7963068B2C9A}" type="sibTrans" cxnId="{C9EB28AE-36B6-4DD5-975F-4442D0871422}">
      <dgm:prSet/>
      <dgm:spPr/>
      <dgm:t>
        <a:bodyPr/>
        <a:lstStyle/>
        <a:p>
          <a:endParaRPr lang="en-US"/>
        </a:p>
      </dgm:t>
    </dgm:pt>
    <dgm:pt modelId="{3EAB175A-4535-4380-9703-00EAC937D6DF}">
      <dgm:prSet/>
      <dgm:spPr/>
      <dgm:t>
        <a:bodyPr/>
        <a:lstStyle/>
        <a:p>
          <a:r>
            <a:rPr lang="en-US"/>
            <a:t>Acesso rápido aos armazenamentos e configurações de armazenamento.</a:t>
          </a:r>
        </a:p>
      </dgm:t>
    </dgm:pt>
    <dgm:pt modelId="{732D7D01-3B00-45C0-8FD7-DCCFDB2FD75B}" type="parTrans" cxnId="{EEC35D19-6EE6-4A2E-B5EA-6A27B6C7275C}">
      <dgm:prSet/>
      <dgm:spPr/>
      <dgm:t>
        <a:bodyPr/>
        <a:lstStyle/>
        <a:p>
          <a:endParaRPr lang="en-US"/>
        </a:p>
      </dgm:t>
    </dgm:pt>
    <dgm:pt modelId="{0E2B163E-D996-41CD-8989-C261056EAC0E}" type="sibTrans" cxnId="{EEC35D19-6EE6-4A2E-B5EA-6A27B6C7275C}">
      <dgm:prSet/>
      <dgm:spPr/>
      <dgm:t>
        <a:bodyPr/>
        <a:lstStyle/>
        <a:p>
          <a:endParaRPr lang="en-US"/>
        </a:p>
      </dgm:t>
    </dgm:pt>
    <dgm:pt modelId="{BA22B174-FAF3-4698-8951-DC28498D6552}">
      <dgm:prSet/>
      <dgm:spPr/>
      <dgm:t>
        <a:bodyPr/>
        <a:lstStyle/>
        <a:p>
          <a:r>
            <a:rPr lang="en-US"/>
            <a:t>Facilidade de navegação para uma personalização rápida.</a:t>
          </a:r>
        </a:p>
      </dgm:t>
    </dgm:pt>
    <dgm:pt modelId="{F5FBE038-8E34-4E12-A781-E83BFA84BB46}" type="parTrans" cxnId="{C043E31E-259C-4BFE-8286-2CC8A6153D22}">
      <dgm:prSet/>
      <dgm:spPr/>
      <dgm:t>
        <a:bodyPr/>
        <a:lstStyle/>
        <a:p>
          <a:endParaRPr lang="en-US"/>
        </a:p>
      </dgm:t>
    </dgm:pt>
    <dgm:pt modelId="{74C70D93-3555-40AA-B4B6-A7FB0A01654C}" type="sibTrans" cxnId="{C043E31E-259C-4BFE-8286-2CC8A6153D22}">
      <dgm:prSet/>
      <dgm:spPr/>
      <dgm:t>
        <a:bodyPr/>
        <a:lstStyle/>
        <a:p>
          <a:endParaRPr lang="en-US"/>
        </a:p>
      </dgm:t>
    </dgm:pt>
    <dgm:pt modelId="{C0ADABBC-5EFB-4CE6-A6C3-9CE453DF1214}" type="pres">
      <dgm:prSet presAssocID="{5A53DC31-7358-4374-9313-C9BDD5EFD348}" presName="root" presStyleCnt="0">
        <dgm:presLayoutVars>
          <dgm:dir/>
          <dgm:resizeHandles val="exact"/>
        </dgm:presLayoutVars>
      </dgm:prSet>
      <dgm:spPr/>
    </dgm:pt>
    <dgm:pt modelId="{18868CAF-27A2-4E8E-97E5-46E0D4194F2A}" type="pres">
      <dgm:prSet presAssocID="{A750FF47-FFC3-47A1-8DB5-3641CBF36CBA}" presName="compNode" presStyleCnt="0"/>
      <dgm:spPr/>
    </dgm:pt>
    <dgm:pt modelId="{AB586716-6B8B-4F4E-ADFB-85C1080B7F79}" type="pres">
      <dgm:prSet presAssocID="{A750FF47-FFC3-47A1-8DB5-3641CBF36C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E84ADE24-C5EF-4542-953D-5D41B95FF295}" type="pres">
      <dgm:prSet presAssocID="{A750FF47-FFC3-47A1-8DB5-3641CBF36CBA}" presName="iconSpace" presStyleCnt="0"/>
      <dgm:spPr/>
    </dgm:pt>
    <dgm:pt modelId="{67D68890-A231-44B5-BDD2-6BB8C11255C0}" type="pres">
      <dgm:prSet presAssocID="{A750FF47-FFC3-47A1-8DB5-3641CBF36CBA}" presName="parTx" presStyleLbl="revTx" presStyleIdx="0" presStyleCnt="6">
        <dgm:presLayoutVars>
          <dgm:chMax val="0"/>
          <dgm:chPref val="0"/>
        </dgm:presLayoutVars>
      </dgm:prSet>
      <dgm:spPr/>
    </dgm:pt>
    <dgm:pt modelId="{9C63E69E-7B69-4B82-9272-F3A8C30C0CAF}" type="pres">
      <dgm:prSet presAssocID="{A750FF47-FFC3-47A1-8DB5-3641CBF36CBA}" presName="txSpace" presStyleCnt="0"/>
      <dgm:spPr/>
    </dgm:pt>
    <dgm:pt modelId="{6EBFD8F6-633E-4A1E-A760-5E541FC855F1}" type="pres">
      <dgm:prSet presAssocID="{A750FF47-FFC3-47A1-8DB5-3641CBF36CBA}" presName="desTx" presStyleLbl="revTx" presStyleIdx="1" presStyleCnt="6">
        <dgm:presLayoutVars/>
      </dgm:prSet>
      <dgm:spPr/>
    </dgm:pt>
    <dgm:pt modelId="{C34E1001-5C24-4A1D-B854-7CBD780B606E}" type="pres">
      <dgm:prSet presAssocID="{2A3E9209-2F29-4731-A530-A69EA4807DE8}" presName="sibTrans" presStyleCnt="0"/>
      <dgm:spPr/>
    </dgm:pt>
    <dgm:pt modelId="{BDE4098C-C937-47AA-B97C-3D03728FC81E}" type="pres">
      <dgm:prSet presAssocID="{4D8CEA2D-86E3-4DCD-9E95-2C74653815A5}" presName="compNode" presStyleCnt="0"/>
      <dgm:spPr/>
    </dgm:pt>
    <dgm:pt modelId="{C1E11E97-F45C-4702-B3BE-C112A5F8F797}" type="pres">
      <dgm:prSet presAssocID="{4D8CEA2D-86E3-4DCD-9E95-2C74653815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7EF6E49-6A18-4DE7-BBC1-DBECC39CA637}" type="pres">
      <dgm:prSet presAssocID="{4D8CEA2D-86E3-4DCD-9E95-2C74653815A5}" presName="iconSpace" presStyleCnt="0"/>
      <dgm:spPr/>
    </dgm:pt>
    <dgm:pt modelId="{877EBBFF-C1B8-4437-9E52-A896EE4D92CC}" type="pres">
      <dgm:prSet presAssocID="{4D8CEA2D-86E3-4DCD-9E95-2C74653815A5}" presName="parTx" presStyleLbl="revTx" presStyleIdx="2" presStyleCnt="6">
        <dgm:presLayoutVars>
          <dgm:chMax val="0"/>
          <dgm:chPref val="0"/>
        </dgm:presLayoutVars>
      </dgm:prSet>
      <dgm:spPr/>
    </dgm:pt>
    <dgm:pt modelId="{BE4CDED1-C866-40C6-BD64-D4660AA0D2D1}" type="pres">
      <dgm:prSet presAssocID="{4D8CEA2D-86E3-4DCD-9E95-2C74653815A5}" presName="txSpace" presStyleCnt="0"/>
      <dgm:spPr/>
    </dgm:pt>
    <dgm:pt modelId="{0CA4EAAB-8E34-4E98-B9BC-F84A7147C6C7}" type="pres">
      <dgm:prSet presAssocID="{4D8CEA2D-86E3-4DCD-9E95-2C74653815A5}" presName="desTx" presStyleLbl="revTx" presStyleIdx="3" presStyleCnt="6">
        <dgm:presLayoutVars/>
      </dgm:prSet>
      <dgm:spPr/>
    </dgm:pt>
    <dgm:pt modelId="{C54F3561-AA80-4EC1-B48E-78CE6F67665D}" type="pres">
      <dgm:prSet presAssocID="{DF44E366-62A4-4EA4-8338-FE1B46DC895D}" presName="sibTrans" presStyleCnt="0"/>
      <dgm:spPr/>
    </dgm:pt>
    <dgm:pt modelId="{FCEDED24-7AFD-4A04-8982-1949C179ED20}" type="pres">
      <dgm:prSet presAssocID="{9C2FEA25-02F0-442F-BF13-AC0EC75C1006}" presName="compNode" presStyleCnt="0"/>
      <dgm:spPr/>
    </dgm:pt>
    <dgm:pt modelId="{2D97B5B5-0FD2-43D4-8A7C-92A550CC209A}" type="pres">
      <dgm:prSet presAssocID="{9C2FEA25-02F0-442F-BF13-AC0EC75C1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9F293A13-CA16-4EE0-9649-8F409C136BDF}" type="pres">
      <dgm:prSet presAssocID="{9C2FEA25-02F0-442F-BF13-AC0EC75C1006}" presName="iconSpace" presStyleCnt="0"/>
      <dgm:spPr/>
    </dgm:pt>
    <dgm:pt modelId="{3B4FD80F-FF74-4846-AD30-073C48DCC79C}" type="pres">
      <dgm:prSet presAssocID="{9C2FEA25-02F0-442F-BF13-AC0EC75C1006}" presName="parTx" presStyleLbl="revTx" presStyleIdx="4" presStyleCnt="6">
        <dgm:presLayoutVars>
          <dgm:chMax val="0"/>
          <dgm:chPref val="0"/>
        </dgm:presLayoutVars>
      </dgm:prSet>
      <dgm:spPr/>
    </dgm:pt>
    <dgm:pt modelId="{0603F0A5-AB04-4726-8229-487A913D4E38}" type="pres">
      <dgm:prSet presAssocID="{9C2FEA25-02F0-442F-BF13-AC0EC75C1006}" presName="txSpace" presStyleCnt="0"/>
      <dgm:spPr/>
    </dgm:pt>
    <dgm:pt modelId="{B5AC9031-8F71-42E7-823C-2CC9C0FE0AEA}" type="pres">
      <dgm:prSet presAssocID="{9C2FEA25-02F0-442F-BF13-AC0EC75C1006}" presName="desTx" presStyleLbl="revTx" presStyleIdx="5" presStyleCnt="6">
        <dgm:presLayoutVars/>
      </dgm:prSet>
      <dgm:spPr/>
    </dgm:pt>
  </dgm:ptLst>
  <dgm:cxnLst>
    <dgm:cxn modelId="{EEC35D19-6EE6-4A2E-B5EA-6A27B6C7275C}" srcId="{66854036-2816-4FCE-8529-35A3D593BA5B}" destId="{3EAB175A-4535-4380-9703-00EAC937D6DF}" srcOrd="0" destOrd="0" parTransId="{732D7D01-3B00-45C0-8FD7-DCCFDB2FD75B}" sibTransId="{0E2B163E-D996-41CD-8989-C261056EAC0E}"/>
    <dgm:cxn modelId="{C043E31E-259C-4BFE-8286-2CC8A6153D22}" srcId="{66854036-2816-4FCE-8529-35A3D593BA5B}" destId="{BA22B174-FAF3-4698-8951-DC28498D6552}" srcOrd="1" destOrd="0" parTransId="{F5FBE038-8E34-4E12-A781-E83BFA84BB46}" sibTransId="{74C70D93-3555-40AA-B4B6-A7FB0A01654C}"/>
    <dgm:cxn modelId="{12AAE538-928D-4753-888F-7CE2B7E47741}" srcId="{5A53DC31-7358-4374-9313-C9BDD5EFD348}" destId="{4D8CEA2D-86E3-4DCD-9E95-2C74653815A5}" srcOrd="1" destOrd="0" parTransId="{66C33D07-36FD-425F-9948-D7477B40B589}" sibTransId="{DF44E366-62A4-4EA4-8338-FE1B46DC895D}"/>
    <dgm:cxn modelId="{0DE5FD3D-C1DF-487C-BA8E-3F3B31EC8859}" type="presOf" srcId="{BA22B174-FAF3-4698-8951-DC28498D6552}" destId="{B5AC9031-8F71-42E7-823C-2CC9C0FE0AEA}" srcOrd="0" destOrd="2" presId="urn:microsoft.com/office/officeart/2018/2/layout/IconLabelDescriptionList"/>
    <dgm:cxn modelId="{13F79660-3020-4CFE-A0BA-FC9228152A6A}" type="presOf" srcId="{30DCDA17-406B-4CCF-947B-4092F8255F82}" destId="{0CA4EAAB-8E34-4E98-B9BC-F84A7147C6C7}" srcOrd="0" destOrd="0" presId="urn:microsoft.com/office/officeart/2018/2/layout/IconLabelDescriptionList"/>
    <dgm:cxn modelId="{3DBD756E-0B6D-42A8-838C-60DC3607A7CE}" type="presOf" srcId="{5A53DC31-7358-4374-9313-C9BDD5EFD348}" destId="{C0ADABBC-5EFB-4CE6-A6C3-9CE453DF1214}" srcOrd="0" destOrd="0" presId="urn:microsoft.com/office/officeart/2018/2/layout/IconLabelDescriptionList"/>
    <dgm:cxn modelId="{D1C6265A-00A4-44BD-B475-31174FBBB51E}" type="presOf" srcId="{11810EDA-175C-4642-BBE7-51801CA27E80}" destId="{6EBFD8F6-633E-4A1E-A760-5E541FC855F1}" srcOrd="0" destOrd="0" presId="urn:microsoft.com/office/officeart/2018/2/layout/IconLabelDescriptionList"/>
    <dgm:cxn modelId="{B51BBB7D-BC17-4C33-9D9B-12C72AEEB3D1}" srcId="{5A53DC31-7358-4374-9313-C9BDD5EFD348}" destId="{A750FF47-FFC3-47A1-8DB5-3641CBF36CBA}" srcOrd="0" destOrd="0" parTransId="{21E45AF3-04F1-4E0F-A74A-8B50A197D04D}" sibTransId="{2A3E9209-2F29-4731-A530-A69EA4807DE8}"/>
    <dgm:cxn modelId="{0054BD87-6F04-4183-8F99-682FC89CE76D}" srcId="{4D8CEA2D-86E3-4DCD-9E95-2C74653815A5}" destId="{30DCDA17-406B-4CCF-947B-4092F8255F82}" srcOrd="0" destOrd="0" parTransId="{705ACBF2-656F-401C-8ABC-5303F7A05716}" sibTransId="{2C31C8AE-F863-4732-9966-C15A076435D9}"/>
    <dgm:cxn modelId="{1BD3D591-0FBF-42EC-A8BB-DC005F34CDE2}" type="presOf" srcId="{66854036-2816-4FCE-8529-35A3D593BA5B}" destId="{B5AC9031-8F71-42E7-823C-2CC9C0FE0AEA}" srcOrd="0" destOrd="0" presId="urn:microsoft.com/office/officeart/2018/2/layout/IconLabelDescriptionList"/>
    <dgm:cxn modelId="{FF6C2E93-8709-4D72-91D1-7095399CB563}" srcId="{5A53DC31-7358-4374-9313-C9BDD5EFD348}" destId="{9C2FEA25-02F0-442F-BF13-AC0EC75C1006}" srcOrd="2" destOrd="0" parTransId="{1D6F2971-F37E-4AE3-9CC4-EC87F05E08CE}" sibTransId="{CE8FBF33-8328-47DB-A48E-8082988C6CFA}"/>
    <dgm:cxn modelId="{D279C193-9C20-451A-8651-88D435E8BC1C}" type="presOf" srcId="{3EAB175A-4535-4380-9703-00EAC937D6DF}" destId="{B5AC9031-8F71-42E7-823C-2CC9C0FE0AEA}" srcOrd="0" destOrd="1" presId="urn:microsoft.com/office/officeart/2018/2/layout/IconLabelDescriptionList"/>
    <dgm:cxn modelId="{C9EB28AE-36B6-4DD5-975F-4442D0871422}" srcId="{9C2FEA25-02F0-442F-BF13-AC0EC75C1006}" destId="{66854036-2816-4FCE-8529-35A3D593BA5B}" srcOrd="0" destOrd="0" parTransId="{2CB3F265-94F7-4746-8E10-6AE8AEC95473}" sibTransId="{1C741794-9810-4C3C-B7E7-7963068B2C9A}"/>
    <dgm:cxn modelId="{220153B5-F25C-4A00-8C35-3DA921B0BF83}" type="presOf" srcId="{4D8CEA2D-86E3-4DCD-9E95-2C74653815A5}" destId="{877EBBFF-C1B8-4437-9E52-A896EE4D92CC}" srcOrd="0" destOrd="0" presId="urn:microsoft.com/office/officeart/2018/2/layout/IconLabelDescriptionList"/>
    <dgm:cxn modelId="{BEFC28BF-9B6C-4F3C-AD0E-98EA6D9E86BA}" type="presOf" srcId="{9C2FEA25-02F0-442F-BF13-AC0EC75C1006}" destId="{3B4FD80F-FF74-4846-AD30-073C48DCC79C}" srcOrd="0" destOrd="0" presId="urn:microsoft.com/office/officeart/2018/2/layout/IconLabelDescriptionList"/>
    <dgm:cxn modelId="{30EE9DE2-9523-4A2C-A777-6DDF4BFB9674}" type="presOf" srcId="{A750FF47-FFC3-47A1-8DB5-3641CBF36CBA}" destId="{67D68890-A231-44B5-BDD2-6BB8C11255C0}" srcOrd="0" destOrd="0" presId="urn:microsoft.com/office/officeart/2018/2/layout/IconLabelDescriptionList"/>
    <dgm:cxn modelId="{A72DEAEE-11F0-4834-9752-819CD8A14EF9}" srcId="{A750FF47-FFC3-47A1-8DB5-3641CBF36CBA}" destId="{11810EDA-175C-4642-BBE7-51801CA27E80}" srcOrd="0" destOrd="0" parTransId="{08CD38AB-6F19-4268-9577-A79345335E84}" sibTransId="{FB4EA91B-573E-4157-B01E-FDDBAA3455D4}"/>
    <dgm:cxn modelId="{731F00E7-A85C-417D-86DB-32EA46B03319}" type="presParOf" srcId="{C0ADABBC-5EFB-4CE6-A6C3-9CE453DF1214}" destId="{18868CAF-27A2-4E8E-97E5-46E0D4194F2A}" srcOrd="0" destOrd="0" presId="urn:microsoft.com/office/officeart/2018/2/layout/IconLabelDescriptionList"/>
    <dgm:cxn modelId="{65798885-25AF-4FDB-9D05-D6019D35C030}" type="presParOf" srcId="{18868CAF-27A2-4E8E-97E5-46E0D4194F2A}" destId="{AB586716-6B8B-4F4E-ADFB-85C1080B7F79}" srcOrd="0" destOrd="0" presId="urn:microsoft.com/office/officeart/2018/2/layout/IconLabelDescriptionList"/>
    <dgm:cxn modelId="{B3364FA7-180C-4182-B75F-16A01CFC02BB}" type="presParOf" srcId="{18868CAF-27A2-4E8E-97E5-46E0D4194F2A}" destId="{E84ADE24-C5EF-4542-953D-5D41B95FF295}" srcOrd="1" destOrd="0" presId="urn:microsoft.com/office/officeart/2018/2/layout/IconLabelDescriptionList"/>
    <dgm:cxn modelId="{B4AA7FA9-076B-4EBD-8C06-A0E93052BAE7}" type="presParOf" srcId="{18868CAF-27A2-4E8E-97E5-46E0D4194F2A}" destId="{67D68890-A231-44B5-BDD2-6BB8C11255C0}" srcOrd="2" destOrd="0" presId="urn:microsoft.com/office/officeart/2018/2/layout/IconLabelDescriptionList"/>
    <dgm:cxn modelId="{CDF7C65F-62A4-47FE-AD02-77CF6C3882BC}" type="presParOf" srcId="{18868CAF-27A2-4E8E-97E5-46E0D4194F2A}" destId="{9C63E69E-7B69-4B82-9272-F3A8C30C0CAF}" srcOrd="3" destOrd="0" presId="urn:microsoft.com/office/officeart/2018/2/layout/IconLabelDescriptionList"/>
    <dgm:cxn modelId="{E28E8380-BAFF-4B5C-8897-4A01B0EE7A5B}" type="presParOf" srcId="{18868CAF-27A2-4E8E-97E5-46E0D4194F2A}" destId="{6EBFD8F6-633E-4A1E-A760-5E541FC855F1}" srcOrd="4" destOrd="0" presId="urn:microsoft.com/office/officeart/2018/2/layout/IconLabelDescriptionList"/>
    <dgm:cxn modelId="{3FC9EB3C-C842-4775-8A78-A9822CEA6220}" type="presParOf" srcId="{C0ADABBC-5EFB-4CE6-A6C3-9CE453DF1214}" destId="{C34E1001-5C24-4A1D-B854-7CBD780B606E}" srcOrd="1" destOrd="0" presId="urn:microsoft.com/office/officeart/2018/2/layout/IconLabelDescriptionList"/>
    <dgm:cxn modelId="{BA32A6DB-649C-4DA4-B184-7BD66B32142C}" type="presParOf" srcId="{C0ADABBC-5EFB-4CE6-A6C3-9CE453DF1214}" destId="{BDE4098C-C937-47AA-B97C-3D03728FC81E}" srcOrd="2" destOrd="0" presId="urn:microsoft.com/office/officeart/2018/2/layout/IconLabelDescriptionList"/>
    <dgm:cxn modelId="{8EF475E0-D720-4624-9EDF-2ED22978FB3E}" type="presParOf" srcId="{BDE4098C-C937-47AA-B97C-3D03728FC81E}" destId="{C1E11E97-F45C-4702-B3BE-C112A5F8F797}" srcOrd="0" destOrd="0" presId="urn:microsoft.com/office/officeart/2018/2/layout/IconLabelDescriptionList"/>
    <dgm:cxn modelId="{9D5ABA79-6DC2-42C6-95CD-5B73DB38968A}" type="presParOf" srcId="{BDE4098C-C937-47AA-B97C-3D03728FC81E}" destId="{A7EF6E49-6A18-4DE7-BBC1-DBECC39CA637}" srcOrd="1" destOrd="0" presId="urn:microsoft.com/office/officeart/2018/2/layout/IconLabelDescriptionList"/>
    <dgm:cxn modelId="{1DBA5905-4D5F-4F19-89F6-0B74597D502B}" type="presParOf" srcId="{BDE4098C-C937-47AA-B97C-3D03728FC81E}" destId="{877EBBFF-C1B8-4437-9E52-A896EE4D92CC}" srcOrd="2" destOrd="0" presId="urn:microsoft.com/office/officeart/2018/2/layout/IconLabelDescriptionList"/>
    <dgm:cxn modelId="{5BEF1E02-D964-4A01-AD3F-8A4239A60A44}" type="presParOf" srcId="{BDE4098C-C937-47AA-B97C-3D03728FC81E}" destId="{BE4CDED1-C866-40C6-BD64-D4660AA0D2D1}" srcOrd="3" destOrd="0" presId="urn:microsoft.com/office/officeart/2018/2/layout/IconLabelDescriptionList"/>
    <dgm:cxn modelId="{5365BBA2-6E7A-4064-A063-EC5EFC314F1F}" type="presParOf" srcId="{BDE4098C-C937-47AA-B97C-3D03728FC81E}" destId="{0CA4EAAB-8E34-4E98-B9BC-F84A7147C6C7}" srcOrd="4" destOrd="0" presId="urn:microsoft.com/office/officeart/2018/2/layout/IconLabelDescriptionList"/>
    <dgm:cxn modelId="{B385E3F1-0AC3-45FF-B582-6D42ECFE5A99}" type="presParOf" srcId="{C0ADABBC-5EFB-4CE6-A6C3-9CE453DF1214}" destId="{C54F3561-AA80-4EC1-B48E-78CE6F67665D}" srcOrd="3" destOrd="0" presId="urn:microsoft.com/office/officeart/2018/2/layout/IconLabelDescriptionList"/>
    <dgm:cxn modelId="{B7383E56-3EC8-437F-8C7D-9894F41CFF04}" type="presParOf" srcId="{C0ADABBC-5EFB-4CE6-A6C3-9CE453DF1214}" destId="{FCEDED24-7AFD-4A04-8982-1949C179ED20}" srcOrd="4" destOrd="0" presId="urn:microsoft.com/office/officeart/2018/2/layout/IconLabelDescriptionList"/>
    <dgm:cxn modelId="{13BE0E64-1B01-4C91-B056-94ADAEBAE041}" type="presParOf" srcId="{FCEDED24-7AFD-4A04-8982-1949C179ED20}" destId="{2D97B5B5-0FD2-43D4-8A7C-92A550CC209A}" srcOrd="0" destOrd="0" presId="urn:microsoft.com/office/officeart/2018/2/layout/IconLabelDescriptionList"/>
    <dgm:cxn modelId="{25C5AD56-8347-488B-8D78-54DA8B2479BF}" type="presParOf" srcId="{FCEDED24-7AFD-4A04-8982-1949C179ED20}" destId="{9F293A13-CA16-4EE0-9649-8F409C136BDF}" srcOrd="1" destOrd="0" presId="urn:microsoft.com/office/officeart/2018/2/layout/IconLabelDescriptionList"/>
    <dgm:cxn modelId="{BD0758A8-2234-46D1-BEDE-83369E390C71}" type="presParOf" srcId="{FCEDED24-7AFD-4A04-8982-1949C179ED20}" destId="{3B4FD80F-FF74-4846-AD30-073C48DCC79C}" srcOrd="2" destOrd="0" presId="urn:microsoft.com/office/officeart/2018/2/layout/IconLabelDescriptionList"/>
    <dgm:cxn modelId="{29537697-2BBE-43AF-90F8-6E2620F9D2F6}" type="presParOf" srcId="{FCEDED24-7AFD-4A04-8982-1949C179ED20}" destId="{0603F0A5-AB04-4726-8229-487A913D4E38}" srcOrd="3" destOrd="0" presId="urn:microsoft.com/office/officeart/2018/2/layout/IconLabelDescriptionList"/>
    <dgm:cxn modelId="{72304555-D6F1-479D-9B48-9D5CB1FD0284}" type="presParOf" srcId="{FCEDED24-7AFD-4A04-8982-1949C179ED20}" destId="{B5AC9031-8F71-42E7-823C-2CC9C0FE0AE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B890-FF86-4081-B8B7-75F9EC7CA3E9}">
      <dsp:nvSpPr>
        <dsp:cNvPr id="0" name=""/>
        <dsp:cNvSpPr/>
      </dsp:nvSpPr>
      <dsp:spPr>
        <a:xfrm>
          <a:off x="6402" y="76538"/>
          <a:ext cx="963253" cy="941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56605-7931-48B4-8DFB-CE9F407937FD}">
      <dsp:nvSpPr>
        <dsp:cNvPr id="0" name=""/>
        <dsp:cNvSpPr/>
      </dsp:nvSpPr>
      <dsp:spPr>
        <a:xfrm>
          <a:off x="6402" y="1304686"/>
          <a:ext cx="2752153" cy="403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Tela de Login:</a:t>
          </a:r>
          <a:endParaRPr lang="en-US" sz="2500" kern="1200"/>
        </a:p>
      </dsp:txBody>
      <dsp:txXfrm>
        <a:off x="6402" y="1304686"/>
        <a:ext cx="2752153" cy="403552"/>
      </dsp:txXfrm>
    </dsp:sp>
    <dsp:sp modelId="{36DC26A7-6017-49EC-A69A-5FF3C614F0C2}">
      <dsp:nvSpPr>
        <dsp:cNvPr id="0" name=""/>
        <dsp:cNvSpPr/>
      </dsp:nvSpPr>
      <dsp:spPr>
        <a:xfrm>
          <a:off x="6402" y="1841507"/>
          <a:ext cx="2752153" cy="489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Descrição:</a:t>
          </a:r>
          <a:r>
            <a:rPr lang="en-US" sz="1700" i="0" kern="1200"/>
            <a:t> A tela de login da MED PORTAL é a porta de entrada para uma experiência de trabalho eficiente e segura. Com um design intuitivo, os profissionais de saúde podem acessar rapidamente suas contas, garantindo um início de sessão rápido e seguro.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Elementos Notáveis: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Campos de login simples e diretos.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Opções de recuperação de senha acessíveis.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Autenticação segura para garantir a privacidade.</a:t>
          </a:r>
        </a:p>
      </dsp:txBody>
      <dsp:txXfrm>
        <a:off x="6402" y="1841507"/>
        <a:ext cx="2752153" cy="4898440"/>
      </dsp:txXfrm>
    </dsp:sp>
    <dsp:sp modelId="{C53FF585-9286-4FCB-9D33-DEAD32AB1CE1}">
      <dsp:nvSpPr>
        <dsp:cNvPr id="0" name=""/>
        <dsp:cNvSpPr/>
      </dsp:nvSpPr>
      <dsp:spPr>
        <a:xfrm>
          <a:off x="3240182" y="76538"/>
          <a:ext cx="963253" cy="941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0C473-72C5-4023-9C2F-070AD2AF8BED}">
      <dsp:nvSpPr>
        <dsp:cNvPr id="0" name=""/>
        <dsp:cNvSpPr/>
      </dsp:nvSpPr>
      <dsp:spPr>
        <a:xfrm>
          <a:off x="3240182" y="1304686"/>
          <a:ext cx="2752153" cy="403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Tela de Cadastro:</a:t>
          </a:r>
          <a:endParaRPr lang="en-US" sz="2500" kern="1200"/>
        </a:p>
      </dsp:txBody>
      <dsp:txXfrm>
        <a:off x="3240182" y="1304686"/>
        <a:ext cx="2752153" cy="403552"/>
      </dsp:txXfrm>
    </dsp:sp>
    <dsp:sp modelId="{9AF9E0D9-BB57-4353-B1B0-F08F97554053}">
      <dsp:nvSpPr>
        <dsp:cNvPr id="0" name=""/>
        <dsp:cNvSpPr/>
      </dsp:nvSpPr>
      <dsp:spPr>
        <a:xfrm>
          <a:off x="3240182" y="1841507"/>
          <a:ext cx="2752153" cy="489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Descrição:</a:t>
          </a:r>
          <a:r>
            <a:rPr lang="en-US" sz="1700" i="0" kern="1200"/>
            <a:t> O processo de cadastro na MED PORTAL é projetado para ser simples e preciso. Guiamos os usuários por meio de etapas claras, coletando apenas as informações essenciais para garantir uma integração fácil e segura no sistema.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Elementos Notáveis: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Formulário de cadastro intuitivo e de fácil compreensão.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Verificações de segurança para proteger informações sensíveis.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Confirmação de cadastro simples e rápida.</a:t>
          </a:r>
        </a:p>
      </dsp:txBody>
      <dsp:txXfrm>
        <a:off x="3240182" y="1841507"/>
        <a:ext cx="2752153" cy="4898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6716-6B8B-4F4E-ADFB-85C1080B7F79}">
      <dsp:nvSpPr>
        <dsp:cNvPr id="0" name=""/>
        <dsp:cNvSpPr/>
      </dsp:nvSpPr>
      <dsp:spPr>
        <a:xfrm>
          <a:off x="2474" y="1327392"/>
          <a:ext cx="660023" cy="660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68890-A231-44B5-BDD2-6BB8C11255C0}">
      <dsp:nvSpPr>
        <dsp:cNvPr id="0" name=""/>
        <dsp:cNvSpPr/>
      </dsp:nvSpPr>
      <dsp:spPr>
        <a:xfrm>
          <a:off x="2474" y="2168264"/>
          <a:ext cx="1885781" cy="43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Página Principal (Dashboard):</a:t>
          </a:r>
          <a:endParaRPr lang="en-US" sz="1400" kern="1200"/>
        </a:p>
      </dsp:txBody>
      <dsp:txXfrm>
        <a:off x="2474" y="2168264"/>
        <a:ext cx="1885781" cy="433140"/>
      </dsp:txXfrm>
    </dsp:sp>
    <dsp:sp modelId="{6EBFD8F6-633E-4A1E-A760-5E541FC855F1}">
      <dsp:nvSpPr>
        <dsp:cNvPr id="0" name=""/>
        <dsp:cNvSpPr/>
      </dsp:nvSpPr>
      <dsp:spPr>
        <a:xfrm>
          <a:off x="2474" y="2685520"/>
          <a:ext cx="1885781" cy="284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Descrição:</a:t>
          </a:r>
          <a:r>
            <a:rPr lang="en-US" sz="1100" i="0" kern="1200"/>
            <a:t> O hub central da MED PORTAL, onde os profissionais podem criar prontuários, agendar consultas e verificar o histórico do paciente. Com funcionalidades integradas de vacinação e acesso rápido a arquivos, facilitando a prestação de cuidados</a:t>
          </a:r>
          <a:r>
            <a:rPr lang="en-US" sz="1100" kern="1200"/>
            <a:t>.</a:t>
          </a:r>
        </a:p>
      </dsp:txBody>
      <dsp:txXfrm>
        <a:off x="2474" y="2685520"/>
        <a:ext cx="1885781" cy="2847652"/>
      </dsp:txXfrm>
    </dsp:sp>
    <dsp:sp modelId="{C1E11E97-F45C-4702-B3BE-C112A5F8F797}">
      <dsp:nvSpPr>
        <dsp:cNvPr id="0" name=""/>
        <dsp:cNvSpPr/>
      </dsp:nvSpPr>
      <dsp:spPr>
        <a:xfrm>
          <a:off x="2218267" y="1327392"/>
          <a:ext cx="660023" cy="660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EBBFF-C1B8-4437-9E52-A896EE4D92CC}">
      <dsp:nvSpPr>
        <dsp:cNvPr id="0" name=""/>
        <dsp:cNvSpPr/>
      </dsp:nvSpPr>
      <dsp:spPr>
        <a:xfrm>
          <a:off x="2218267" y="2168264"/>
          <a:ext cx="1885781" cy="43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Página de Perfil do Profissional:</a:t>
          </a:r>
          <a:endParaRPr lang="en-US" sz="1400" kern="1200"/>
        </a:p>
      </dsp:txBody>
      <dsp:txXfrm>
        <a:off x="2218267" y="2168264"/>
        <a:ext cx="1885781" cy="433140"/>
      </dsp:txXfrm>
    </dsp:sp>
    <dsp:sp modelId="{0CA4EAAB-8E34-4E98-B9BC-F84A7147C6C7}">
      <dsp:nvSpPr>
        <dsp:cNvPr id="0" name=""/>
        <dsp:cNvSpPr/>
      </dsp:nvSpPr>
      <dsp:spPr>
        <a:xfrm>
          <a:off x="2218267" y="2685520"/>
          <a:ext cx="1885781" cy="284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Descrição:</a:t>
          </a:r>
          <a:r>
            <a:rPr lang="en-US" sz="1100" i="0" kern="1200"/>
            <a:t> Identidade virtual do profissional, destacando nome e especialização de maneira clara. Espaço personalizado para detalhes profissionais, facilitando a comunicação eficaz entre colegas e pacientes.</a:t>
          </a:r>
          <a:endParaRPr lang="en-US" sz="1100" kern="1200"/>
        </a:p>
      </dsp:txBody>
      <dsp:txXfrm>
        <a:off x="2218267" y="2685520"/>
        <a:ext cx="1885781" cy="2847652"/>
      </dsp:txXfrm>
    </dsp:sp>
    <dsp:sp modelId="{2D97B5B5-0FD2-43D4-8A7C-92A550CC209A}">
      <dsp:nvSpPr>
        <dsp:cNvPr id="0" name=""/>
        <dsp:cNvSpPr/>
      </dsp:nvSpPr>
      <dsp:spPr>
        <a:xfrm>
          <a:off x="4434060" y="1327392"/>
          <a:ext cx="660023" cy="660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FD80F-FF74-4846-AD30-073C48DCC79C}">
      <dsp:nvSpPr>
        <dsp:cNvPr id="0" name=""/>
        <dsp:cNvSpPr/>
      </dsp:nvSpPr>
      <dsp:spPr>
        <a:xfrm>
          <a:off x="4434060" y="2168264"/>
          <a:ext cx="1885781" cy="43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Página de Configurações:</a:t>
          </a:r>
          <a:endParaRPr lang="en-US" sz="1400" kern="1200"/>
        </a:p>
      </dsp:txBody>
      <dsp:txXfrm>
        <a:off x="4434060" y="2168264"/>
        <a:ext cx="1885781" cy="433140"/>
      </dsp:txXfrm>
    </dsp:sp>
    <dsp:sp modelId="{B5AC9031-8F71-42E7-823C-2CC9C0FE0AEA}">
      <dsp:nvSpPr>
        <dsp:cNvPr id="0" name=""/>
        <dsp:cNvSpPr/>
      </dsp:nvSpPr>
      <dsp:spPr>
        <a:xfrm>
          <a:off x="4434060" y="2685520"/>
          <a:ext cx="1885781" cy="284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Descrição:</a:t>
          </a:r>
          <a:r>
            <a:rPr lang="en-US" sz="1100" i="0" kern="1200"/>
            <a:t> Controle total nas mãos dos profissionais. Personalize o aplicativo ajustando idioma, visualizando armazenamentos e realizando configurações essenciais para uma experiência adaptada e eficiente.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Acesso rápido aos armazenamentos e configurações de armazenamento.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Facilidade de navegação para uma personalização rápida.</a:t>
          </a:r>
        </a:p>
      </dsp:txBody>
      <dsp:txXfrm>
        <a:off x="4434060" y="2685520"/>
        <a:ext cx="1885781" cy="2847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5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5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4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2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eg"/><Relationship Id="rId10" Type="http://schemas.microsoft.com/office/2007/relationships/diagramDrawing" Target="../diagrams/drawing1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8F27A96C-D970-BFE3-5DE5-EACF894A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a typeface="+mn-lt"/>
                <a:cs typeface="+mn-lt"/>
              </a:rPr>
              <a:t>"</a:t>
            </a:r>
            <a:r>
              <a:rPr lang="en-US" b="1" err="1">
                <a:ea typeface="+mn-lt"/>
                <a:cs typeface="+mn-lt"/>
              </a:rPr>
              <a:t>Conectando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Corações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Cuidando</a:t>
            </a:r>
            <a:r>
              <a:rPr lang="en-US" b="1">
                <a:ea typeface="+mn-lt"/>
                <a:cs typeface="+mn-lt"/>
              </a:rPr>
              <a:t> Vidas: MED PORTAL, Sua Jornada de Saúde </a:t>
            </a:r>
            <a:r>
              <a:rPr lang="en-US" b="1" err="1">
                <a:ea typeface="+mn-lt"/>
                <a:cs typeface="+mn-lt"/>
              </a:rPr>
              <a:t>Simplificada</a:t>
            </a:r>
            <a:r>
              <a:rPr lang="en-US" b="1">
                <a:ea typeface="+mn-lt"/>
                <a:cs typeface="+mn-lt"/>
              </a:rPr>
              <a:t>.</a:t>
            </a:r>
            <a:endParaRPr lang="en-US" b="1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7E04BB47-9374-407F-E913-3C598246E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2852"/>
          <a:stretch/>
        </p:blipFill>
        <p:spPr>
          <a:xfrm>
            <a:off x="8432788" y="1240403"/>
            <a:ext cx="2869560" cy="4281938"/>
          </a:xfrm>
          <a:prstGeom prst="rect">
            <a:avLst/>
          </a:prstGeom>
        </p:spPr>
      </p:pic>
      <p:sp>
        <p:nvSpPr>
          <p:cNvPr id="5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2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E9F5C4B-D31B-56BB-74C5-FFE91C75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5756" y="1869830"/>
            <a:ext cx="5364937" cy="3339390"/>
          </a:xfr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pt-BR" sz="1500" dirty="0">
                <a:solidFill>
                  <a:schemeClr val="bg1"/>
                </a:solidFill>
                <a:ea typeface="+mj-lt"/>
                <a:cs typeface="+mj-lt"/>
              </a:rPr>
              <a:t>A MED PORTAL é mais do que um aplicativo de saúde; é uma inovação que visa tornar o acesso aos cuidados de saúde mais simples, aberto e eficiente para todos. O que nos diferencia? Vamos destacar alguns pontos cruciais:</a:t>
            </a:r>
            <a:br>
              <a:rPr lang="pt-BR" sz="1500" dirty="0">
                <a:ea typeface="+mj-lt"/>
                <a:cs typeface="+mj-lt"/>
              </a:rPr>
            </a:br>
            <a:endParaRPr lang="pt-BR" sz="1500" dirty="0">
              <a:solidFill>
                <a:schemeClr val="bg1"/>
              </a:solidFill>
            </a:endParaRPr>
          </a:p>
          <a:p>
            <a:r>
              <a:rPr lang="pt-BR" sz="1500" b="1" i="0" dirty="0">
                <a:solidFill>
                  <a:schemeClr val="bg1"/>
                </a:solidFill>
                <a:ea typeface="+mj-lt"/>
                <a:cs typeface="+mj-lt"/>
              </a:rPr>
              <a:t>sistema Integrado para Profissionais:</a:t>
            </a:r>
            <a:endParaRPr lang="pt-BR" sz="1500" i="0" dirty="0">
              <a:solidFill>
                <a:schemeClr val="bg1"/>
              </a:solidFill>
              <a:ea typeface="+mj-lt"/>
              <a:cs typeface="+mj-lt"/>
            </a:endParaRPr>
          </a:p>
          <a:p>
            <a:pPr marL="342900" lvl="1" indent="-342900">
              <a:buChar char="•"/>
            </a:pPr>
            <a:r>
              <a:rPr lang="pt-BR" sz="1500" kern="1200" spc="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A MED PORTAL agora é dedicada exclusivamente aos profissionais de saúde, oferecendo um sistema integrado para hospitais, postos de saúde e clínicas. Simplificamos os processos de prontuário, agendamento e comunicação, proporcionando uma gestão eficiente e </a:t>
            </a:r>
            <a:r>
              <a:rPr lang="pt-BR" sz="15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centralizada</a:t>
            </a:r>
            <a:r>
              <a:rPr lang="pt-BR" sz="1500" kern="1200" spc="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.</a:t>
            </a:r>
          </a:p>
          <a:p>
            <a:pPr>
              <a:buChar char="•"/>
            </a:pPr>
            <a:r>
              <a:rPr lang="pt-BR" sz="1500" b="1" i="0" dirty="0">
                <a:solidFill>
                  <a:schemeClr val="bg1"/>
                </a:solidFill>
                <a:ea typeface="+mj-lt"/>
                <a:cs typeface="+mj-lt"/>
              </a:rPr>
              <a:t>Atuação em Redes de Saúde </a:t>
            </a:r>
            <a:r>
              <a:rPr lang="pt-BR" sz="1500" b="1" dirty="0">
                <a:solidFill>
                  <a:schemeClr val="bg1"/>
                </a:solidFill>
                <a:ea typeface="+mj-lt"/>
                <a:cs typeface="+mj-lt"/>
              </a:rPr>
              <a:t>Públicas e Privadas</a:t>
            </a:r>
            <a:r>
              <a:rPr lang="pt-BR" sz="1500" b="1" i="0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500" i="0" dirty="0">
              <a:solidFill>
                <a:schemeClr val="bg1"/>
              </a:solidFill>
              <a:ea typeface="+mj-lt"/>
              <a:cs typeface="+mj-lt"/>
            </a:endParaRPr>
          </a:p>
          <a:p>
            <a:pPr marL="342900" lvl="1" indent="-342900">
              <a:buChar char="•"/>
            </a:pPr>
            <a:r>
              <a:rPr lang="pt-BR" sz="1500" kern="1200" spc="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Estamos presentes em hospitais públicos e privados, bem como em postos de saúde. Nossa abrangência visa unificar e otimizar a comunicação e a gestão de informações, independentemente do contexto da prestação de cuidados.</a:t>
            </a:r>
          </a:p>
          <a:p>
            <a:pPr>
              <a:buChar char="•"/>
            </a:pPr>
            <a:r>
              <a:rPr lang="pt-BR" sz="1500" b="1" dirty="0">
                <a:solidFill>
                  <a:schemeClr val="bg1"/>
                </a:solidFill>
                <a:ea typeface="+mj-lt"/>
                <a:cs typeface="+mj-lt"/>
              </a:rPr>
              <a:t>Segurança e Eficiência na Prática:</a:t>
            </a:r>
            <a:endParaRPr lang="pt-BR" sz="1500" dirty="0">
              <a:solidFill>
                <a:schemeClr val="bg1"/>
              </a:solidFill>
            </a:endParaRPr>
          </a:p>
          <a:p>
            <a:pPr marL="342900" lvl="1" indent="-342900">
              <a:buChar char="•"/>
            </a:pPr>
            <a:r>
              <a:rPr lang="pt-BR" sz="1500" kern="1200" spc="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Com a MED PORTAL, os profissionais de saúde têm acesso a uma plataforma segura e eficiente, garantindo a confidencialidade das informações dos pacientes. A interface intuitiva foi projetada para agilizar os processos, permitindo que a atenção se concentre no que mais importa: o cuidado com a saúde.</a:t>
            </a:r>
          </a:p>
          <a:p>
            <a:pPr lvl="1"/>
            <a:r>
              <a:rPr lang="pt-BR" sz="1500" kern="1200" spc="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Estamos comprometidos em fornecer uma ferramenta robusta que transforme positivamente a experiência dos profissionais de saúde na gestão diária. Vamos juntos criar um ambiente mais eficiente e colaborativo na área da saúde!</a:t>
            </a:r>
            <a:endParaRPr lang="pt-BR" sz="1500">
              <a:solidFill>
                <a:schemeClr val="bg1"/>
              </a:solidFill>
            </a:endParaRPr>
          </a:p>
          <a:p>
            <a:endParaRPr lang="pt-BR" sz="1500" b="1" dirty="0">
              <a:solidFill>
                <a:schemeClr val="bg1"/>
              </a:solidFill>
              <a:latin typeface="Sitka Banner"/>
            </a:endParaRPr>
          </a:p>
          <a:p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7DE93F18-C901-58A3-2A42-180413D6B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0824"/>
          <a:stretch/>
        </p:blipFill>
        <p:spPr>
          <a:xfrm>
            <a:off x="593174" y="1342215"/>
            <a:ext cx="3342264" cy="439519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270FA-08BD-4C5D-AEC6-6CCB2BFD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4168" y="2918419"/>
            <a:ext cx="2378826" cy="2378826"/>
          </a:xfrm>
          <a:custGeom>
            <a:avLst/>
            <a:gdLst>
              <a:gd name="connsiteX0" fmla="*/ 1394460 w 2788920"/>
              <a:gd name="connsiteY0" fmla="*/ 0 h 2788920"/>
              <a:gd name="connsiteX1" fmla="*/ 2788920 w 2788920"/>
              <a:gd name="connsiteY1" fmla="*/ 1394460 h 2788920"/>
              <a:gd name="connsiteX2" fmla="*/ 1394460 w 2788920"/>
              <a:gd name="connsiteY2" fmla="*/ 2788920 h 2788920"/>
              <a:gd name="connsiteX3" fmla="*/ 0 w 2788920"/>
              <a:gd name="connsiteY3" fmla="*/ 1394460 h 2788920"/>
              <a:gd name="connsiteX4" fmla="*/ 1394460 w 2788920"/>
              <a:gd name="connsiteY4" fmla="*/ 0 h 27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920" h="2788920">
                <a:moveTo>
                  <a:pt x="1394460" y="0"/>
                </a:moveTo>
                <a:cubicBezTo>
                  <a:pt x="2164599" y="0"/>
                  <a:pt x="2788920" y="624322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2" y="2788920"/>
                  <a:pt x="0" y="2164599"/>
                  <a:pt x="0" y="1394460"/>
                </a:cubicBezTo>
                <a:cubicBezTo>
                  <a:pt x="0" y="624322"/>
                  <a:pt x="624322" y="0"/>
                  <a:pt x="1394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4C7CB7-3EBE-4BE8-8C8D-56217AB6E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04C5F17-4A50-4200-C95E-0095C5D4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0" y="7999"/>
            <a:ext cx="2033069" cy="312776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FC60976-E47E-49BE-9B3B-535F2763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" y="400726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4C03A0F-E33F-1E1D-2C70-D8F6DA57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40" y="4275603"/>
            <a:ext cx="1913719" cy="25866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E01184E-0289-121A-AF9F-53BE8C84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145" y="3091753"/>
            <a:ext cx="1401163" cy="2044446"/>
          </a:xfrm>
          <a:prstGeom prst="rect">
            <a:avLst/>
          </a:prstGeom>
        </p:spPr>
      </p:pic>
      <p:graphicFrame>
        <p:nvGraphicFramePr>
          <p:cNvPr id="32" name="Content Placeholder 14">
            <a:extLst>
              <a:ext uri="{FF2B5EF4-FFF2-40B4-BE49-F238E27FC236}">
                <a16:creationId xmlns:a16="http://schemas.microsoft.com/office/drawing/2014/main" id="{C766E643-7998-DCCC-7890-E6581BB61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20794" y="-1649"/>
          <a:ext cx="5998739" cy="6816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Content Placeholder 29">
            <a:extLst>
              <a:ext uri="{FF2B5EF4-FFF2-40B4-BE49-F238E27FC236}">
                <a16:creationId xmlns:a16="http://schemas.microsoft.com/office/drawing/2014/main" id="{5762C3D4-FB71-C8B5-7917-7E9248687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469855"/>
              </p:ext>
            </p:extLst>
          </p:nvPr>
        </p:nvGraphicFramePr>
        <p:xfrm>
          <a:off x="463642" y="3072"/>
          <a:ext cx="6322316" cy="686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Freeform: Shape 49">
            <a:extLst>
              <a:ext uri="{FF2B5EF4-FFF2-40B4-BE49-F238E27FC236}">
                <a16:creationId xmlns:a16="http://schemas.microsoft.com/office/drawing/2014/main" id="{2C6D4DB6-48A7-4E44-A452-3D47B40F3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89006" y="2918419"/>
            <a:ext cx="2378826" cy="2378826"/>
          </a:xfrm>
          <a:custGeom>
            <a:avLst/>
            <a:gdLst>
              <a:gd name="connsiteX0" fmla="*/ 1394460 w 2788920"/>
              <a:gd name="connsiteY0" fmla="*/ 0 h 2788920"/>
              <a:gd name="connsiteX1" fmla="*/ 2788920 w 2788920"/>
              <a:gd name="connsiteY1" fmla="*/ 1394460 h 2788920"/>
              <a:gd name="connsiteX2" fmla="*/ 1394460 w 2788920"/>
              <a:gd name="connsiteY2" fmla="*/ 2788920 h 2788920"/>
              <a:gd name="connsiteX3" fmla="*/ 0 w 2788920"/>
              <a:gd name="connsiteY3" fmla="*/ 1394460 h 2788920"/>
              <a:gd name="connsiteX4" fmla="*/ 1394460 w 2788920"/>
              <a:gd name="connsiteY4" fmla="*/ 0 h 27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920" h="2788920">
                <a:moveTo>
                  <a:pt x="1394460" y="0"/>
                </a:moveTo>
                <a:cubicBezTo>
                  <a:pt x="2164599" y="0"/>
                  <a:pt x="2788920" y="624322"/>
                  <a:pt x="2788920" y="1394460"/>
                </a:cubicBezTo>
                <a:cubicBezTo>
                  <a:pt x="2788920" y="2164599"/>
                  <a:pt x="2164599" y="2788920"/>
                  <a:pt x="1394460" y="2788920"/>
                </a:cubicBezTo>
                <a:cubicBezTo>
                  <a:pt x="624322" y="2788920"/>
                  <a:pt x="0" y="2164599"/>
                  <a:pt x="0" y="1394460"/>
                </a:cubicBezTo>
                <a:cubicBezTo>
                  <a:pt x="0" y="624322"/>
                  <a:pt x="624322" y="0"/>
                  <a:pt x="1394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6D12D99-73B1-43BC-BAF3-D3909BB94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4027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C2E2D3C-E768-B29E-44AA-8CBD7B2A5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3891" y="143192"/>
            <a:ext cx="1381683" cy="2783637"/>
          </a:xfrm>
          <a:prstGeom prst="rect">
            <a:avLst/>
          </a:prstGeom>
        </p:spPr>
      </p:pic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292B9F7-A902-C884-F7D4-8153995EC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8080" y="3104045"/>
            <a:ext cx="1167649" cy="2056735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DD27CFF-2224-4216-93D8-8BF692E27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32104" y="400726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320954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89251CE4-A6B0-CFCB-0D80-3E167AFAF9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231" y="4287894"/>
            <a:ext cx="1375712" cy="2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453352DC-946D-759C-BD79-527DCB0D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53" y="501263"/>
            <a:ext cx="1411541" cy="2573256"/>
          </a:xfrm>
          <a:prstGeom prst="rect">
            <a:avLst/>
          </a:prstGeom>
        </p:spPr>
      </p:pic>
      <p:pic>
        <p:nvPicPr>
          <p:cNvPr id="4" name="Espaço Reservado para Conteúdo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87D9A6E-DCF8-8C00-B75F-5EFBA325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69106" y="501262"/>
            <a:ext cx="1429292" cy="2573256"/>
          </a:xfrm>
          <a:prstGeom prst="rect">
            <a:avLst/>
          </a:prstGeom>
        </p:spPr>
      </p:pic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60BDCA64-4581-699A-B497-5AF94284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306" y="3390899"/>
            <a:ext cx="1425803" cy="2388108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1D225AB-DA44-015D-C0D1-86FA7B46F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140" y="3403599"/>
            <a:ext cx="1438503" cy="237540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58750D-6A7F-F1CC-9628-F22CFBC604E2}"/>
              </a:ext>
            </a:extLst>
          </p:cNvPr>
          <p:cNvSpPr txBox="1"/>
          <p:nvPr/>
        </p:nvSpPr>
        <p:spPr>
          <a:xfrm>
            <a:off x="7647366" y="693530"/>
            <a:ext cx="4341305" cy="54187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200" b="1" err="1">
                <a:solidFill>
                  <a:schemeClr val="bg1"/>
                </a:solidFill>
              </a:rPr>
              <a:t>Visualização</a:t>
            </a:r>
            <a:r>
              <a:rPr lang="en-US" sz="1200" b="1" dirty="0">
                <a:solidFill>
                  <a:schemeClr val="bg1"/>
                </a:solidFill>
              </a:rPr>
              <a:t> do </a:t>
            </a:r>
            <a:r>
              <a:rPr lang="en-US" sz="1200" b="1" err="1">
                <a:solidFill>
                  <a:schemeClr val="bg1"/>
                </a:solidFill>
              </a:rPr>
              <a:t>Histórico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Hospitalar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</a:endParaRPr>
          </a:p>
          <a:p>
            <a:pPr marL="18288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i="1" err="1">
                <a:solidFill>
                  <a:schemeClr val="bg1"/>
                </a:solidFill>
              </a:rPr>
              <a:t>Descrição</a:t>
            </a:r>
            <a:r>
              <a:rPr lang="en-US" sz="1200" i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Uma </a:t>
            </a:r>
            <a:r>
              <a:rPr lang="en-US" sz="1200" err="1">
                <a:solidFill>
                  <a:schemeClr val="bg1"/>
                </a:solidFill>
              </a:rPr>
              <a:t>visão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abrangente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err="1">
                <a:solidFill>
                  <a:schemeClr val="bg1"/>
                </a:solidFill>
              </a:rPr>
              <a:t>histórico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hospitalar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err="1">
                <a:solidFill>
                  <a:schemeClr val="bg1"/>
                </a:solidFill>
              </a:rPr>
              <a:t>paciente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proporcionando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profissionais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saúde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uma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compreensão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completa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err="1">
                <a:solidFill>
                  <a:schemeClr val="bg1"/>
                </a:solidFill>
              </a:rPr>
              <a:t>histórico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médico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diagnósticos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anteriores</a:t>
            </a:r>
            <a:r>
              <a:rPr lang="en-US" sz="1200" dirty="0">
                <a:solidFill>
                  <a:schemeClr val="bg1"/>
                </a:solidFill>
              </a:rPr>
              <a:t> e </a:t>
            </a:r>
            <a:r>
              <a:rPr lang="en-US" sz="1200" err="1">
                <a:solidFill>
                  <a:schemeClr val="bg1"/>
                </a:solidFill>
              </a:rPr>
              <a:t>tratamentos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realizados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Consulta de </a:t>
            </a:r>
            <a:r>
              <a:rPr lang="en-US" sz="1200" b="1" err="1">
                <a:solidFill>
                  <a:schemeClr val="bg1"/>
                </a:solidFill>
              </a:rPr>
              <a:t>Prontuários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Antigos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</a:endParaRPr>
          </a:p>
          <a:p>
            <a:pPr marL="18288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i="1" err="1">
                <a:solidFill>
                  <a:schemeClr val="bg1"/>
                </a:solidFill>
              </a:rPr>
              <a:t>Descrição</a:t>
            </a:r>
            <a:r>
              <a:rPr lang="en-US" sz="1200" i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Recurso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fácil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acesso</a:t>
            </a:r>
            <a:r>
              <a:rPr lang="en-US" sz="1200" dirty="0">
                <a:solidFill>
                  <a:schemeClr val="bg1"/>
                </a:solidFill>
              </a:rPr>
              <a:t> que </a:t>
            </a:r>
            <a:r>
              <a:rPr lang="en-US" sz="1200" err="1">
                <a:solidFill>
                  <a:schemeClr val="bg1"/>
                </a:solidFill>
              </a:rPr>
              <a:t>permite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médicos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consultar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prontuários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antigos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garantindo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uma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continuidade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eficiente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nos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cuidados</a:t>
            </a:r>
            <a:r>
              <a:rPr lang="en-US" sz="1200" dirty="0">
                <a:solidFill>
                  <a:schemeClr val="bg1"/>
                </a:solidFill>
              </a:rPr>
              <a:t>. A </a:t>
            </a:r>
            <a:r>
              <a:rPr lang="en-US" sz="1200" err="1">
                <a:solidFill>
                  <a:schemeClr val="bg1"/>
                </a:solidFill>
              </a:rPr>
              <a:t>possibilidade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revisitar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informações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anteriores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facilita</a:t>
            </a:r>
            <a:r>
              <a:rPr lang="en-US" sz="1200" dirty="0">
                <a:solidFill>
                  <a:schemeClr val="bg1"/>
                </a:solidFill>
              </a:rPr>
              <a:t> o </a:t>
            </a:r>
            <a:r>
              <a:rPr lang="en-US" sz="1200" err="1">
                <a:solidFill>
                  <a:schemeClr val="bg1"/>
                </a:solidFill>
              </a:rPr>
              <a:t>acompanhamento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detalhado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err="1">
                <a:solidFill>
                  <a:schemeClr val="bg1"/>
                </a:solidFill>
              </a:rPr>
              <a:t>histórico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err="1">
                <a:solidFill>
                  <a:schemeClr val="bg1"/>
                </a:solidFill>
              </a:rPr>
              <a:t>paciente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err="1">
                <a:solidFill>
                  <a:schemeClr val="bg1"/>
                </a:solidFill>
              </a:rPr>
              <a:t>Criação</a:t>
            </a:r>
            <a:r>
              <a:rPr lang="en-US" sz="1200" b="1" dirty="0">
                <a:solidFill>
                  <a:schemeClr val="bg1"/>
                </a:solidFill>
              </a:rPr>
              <a:t> de Novos </a:t>
            </a:r>
            <a:r>
              <a:rPr lang="en-US" sz="1200" b="1" err="1">
                <a:solidFill>
                  <a:schemeClr val="bg1"/>
                </a:solidFill>
              </a:rPr>
              <a:t>Prontuários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</a:endParaRPr>
          </a:p>
          <a:p>
            <a:pPr marL="18288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i="1" err="1">
                <a:solidFill>
                  <a:schemeClr val="bg1"/>
                </a:solidFill>
              </a:rPr>
              <a:t>Descrição</a:t>
            </a:r>
            <a:r>
              <a:rPr lang="en-US" sz="1200" i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Facilidade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criação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novos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prontuários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garantindo</a:t>
            </a:r>
            <a:r>
              <a:rPr lang="en-US" sz="1200" dirty="0">
                <a:solidFill>
                  <a:schemeClr val="bg1"/>
                </a:solidFill>
              </a:rPr>
              <a:t> que </a:t>
            </a:r>
            <a:r>
              <a:rPr lang="en-US" sz="1200" err="1">
                <a:solidFill>
                  <a:schemeClr val="bg1"/>
                </a:solidFill>
              </a:rPr>
              <a:t>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profissionais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err="1">
                <a:solidFill>
                  <a:schemeClr val="bg1"/>
                </a:solidFill>
              </a:rPr>
              <a:t>saúde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possam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documentar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informações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atualizadas</a:t>
            </a:r>
            <a:r>
              <a:rPr lang="en-US" sz="1200" dirty="0">
                <a:solidFill>
                  <a:schemeClr val="bg1"/>
                </a:solidFill>
              </a:rPr>
              <a:t> de forma </a:t>
            </a:r>
            <a:r>
              <a:rPr lang="en-US" sz="1200" err="1">
                <a:solidFill>
                  <a:schemeClr val="bg1"/>
                </a:solidFill>
              </a:rPr>
              <a:t>rápida</a:t>
            </a:r>
            <a:r>
              <a:rPr lang="en-US" sz="1200" dirty="0">
                <a:solidFill>
                  <a:schemeClr val="bg1"/>
                </a:solidFill>
              </a:rPr>
              <a:t> e </a:t>
            </a:r>
            <a:r>
              <a:rPr lang="en-US" sz="1200" err="1">
                <a:solidFill>
                  <a:schemeClr val="bg1"/>
                </a:solidFill>
              </a:rPr>
              <a:t>eficiente</a:t>
            </a:r>
            <a:r>
              <a:rPr lang="en-US" sz="1200" dirty="0">
                <a:solidFill>
                  <a:schemeClr val="bg1"/>
                </a:solidFill>
              </a:rPr>
              <a:t>. Uma ferramenta </a:t>
            </a:r>
            <a:r>
              <a:rPr lang="en-US" sz="1200" err="1">
                <a:solidFill>
                  <a:schemeClr val="bg1"/>
                </a:solidFill>
              </a:rPr>
              <a:t>essencial</a:t>
            </a:r>
            <a:r>
              <a:rPr lang="en-US" sz="1200" dirty="0">
                <a:solidFill>
                  <a:schemeClr val="bg1"/>
                </a:solidFill>
              </a:rPr>
              <a:t> para </a:t>
            </a:r>
            <a:r>
              <a:rPr lang="en-US" sz="1200" err="1">
                <a:solidFill>
                  <a:schemeClr val="bg1"/>
                </a:solidFill>
              </a:rPr>
              <a:t>manter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registros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precisos</a:t>
            </a:r>
            <a:r>
              <a:rPr lang="en-US" sz="1200" dirty="0">
                <a:solidFill>
                  <a:schemeClr val="bg1"/>
                </a:solidFill>
              </a:rPr>
              <a:t> e </a:t>
            </a:r>
            <a:r>
              <a:rPr lang="en-US" sz="1200" err="1">
                <a:solidFill>
                  <a:schemeClr val="bg1"/>
                </a:solidFill>
              </a:rPr>
              <a:t>atualizados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err="1">
                <a:solidFill>
                  <a:schemeClr val="bg1"/>
                </a:solidFill>
              </a:rPr>
              <a:t>Gestão</a:t>
            </a:r>
            <a:r>
              <a:rPr lang="en-US" sz="1200" b="1" dirty="0">
                <a:solidFill>
                  <a:schemeClr val="bg1"/>
                </a:solidFill>
              </a:rPr>
              <a:t> Integrada de </a:t>
            </a:r>
            <a:r>
              <a:rPr lang="en-US" sz="1200" b="1" err="1">
                <a:solidFill>
                  <a:schemeClr val="bg1"/>
                </a:solidFill>
              </a:rPr>
              <a:t>Prontuários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</a:endParaRPr>
          </a:p>
          <a:p>
            <a:pPr marL="18288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schemeClr val="bg1"/>
                </a:solidFill>
              </a:rPr>
              <a:t>Descrição</a:t>
            </a:r>
            <a:r>
              <a:rPr lang="en-US" sz="1200" i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Uma </a:t>
            </a:r>
            <a:r>
              <a:rPr lang="en-US" sz="1200" dirty="0" err="1">
                <a:solidFill>
                  <a:schemeClr val="bg1"/>
                </a:solidFill>
              </a:rPr>
              <a:t>visão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consolidada</a:t>
            </a:r>
            <a:r>
              <a:rPr lang="en-US" sz="1200" dirty="0">
                <a:solidFill>
                  <a:schemeClr val="bg1"/>
                </a:solidFill>
              </a:rPr>
              <a:t> e </a:t>
            </a:r>
            <a:r>
              <a:rPr lang="en-US" sz="1200" dirty="0" err="1">
                <a:solidFill>
                  <a:schemeClr val="bg1"/>
                </a:solidFill>
              </a:rPr>
              <a:t>integrada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todos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prontuários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permitindo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médicos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gestão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eficaz</a:t>
            </a:r>
            <a:r>
              <a:rPr lang="en-US" sz="1200" dirty="0">
                <a:solidFill>
                  <a:schemeClr val="bg1"/>
                </a:solidFill>
              </a:rPr>
              <a:t> das </a:t>
            </a:r>
            <a:r>
              <a:rPr lang="en-US" sz="1200" dirty="0" err="1">
                <a:solidFill>
                  <a:schemeClr val="bg1"/>
                </a:solidFill>
              </a:rPr>
              <a:t>informações</a:t>
            </a:r>
            <a:r>
              <a:rPr lang="en-US" sz="1200" dirty="0">
                <a:solidFill>
                  <a:schemeClr val="bg1"/>
                </a:solidFill>
              </a:rPr>
              <a:t>. A </a:t>
            </a:r>
            <a:r>
              <a:rPr lang="en-US" sz="1200" dirty="0" err="1">
                <a:solidFill>
                  <a:schemeClr val="bg1"/>
                </a:solidFill>
              </a:rPr>
              <a:t>capacidade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consultar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criar</a:t>
            </a:r>
            <a:r>
              <a:rPr lang="en-US" sz="1200" dirty="0">
                <a:solidFill>
                  <a:schemeClr val="bg1"/>
                </a:solidFill>
              </a:rPr>
              <a:t> e </a:t>
            </a:r>
            <a:r>
              <a:rPr lang="en-US" sz="1200" dirty="0" err="1">
                <a:solidFill>
                  <a:schemeClr val="bg1"/>
                </a:solidFill>
              </a:rPr>
              <a:t>gerenciar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prontuários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em</a:t>
            </a:r>
            <a:r>
              <a:rPr lang="en-US" sz="1200" dirty="0">
                <a:solidFill>
                  <a:schemeClr val="bg1"/>
                </a:solidFill>
              </a:rPr>
              <a:t> um </a:t>
            </a:r>
            <a:r>
              <a:rPr lang="en-US" sz="1200" dirty="0" err="1">
                <a:solidFill>
                  <a:schemeClr val="bg1"/>
                </a:solidFill>
              </a:rPr>
              <a:t>só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lugar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simplifica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significativamente</a:t>
            </a:r>
            <a:r>
              <a:rPr lang="en-US" sz="1200" dirty="0">
                <a:solidFill>
                  <a:schemeClr val="bg1"/>
                </a:solidFill>
              </a:rPr>
              <a:t> o </a:t>
            </a:r>
            <a:r>
              <a:rPr lang="en-US" sz="1200" dirty="0" err="1">
                <a:solidFill>
                  <a:schemeClr val="bg1"/>
                </a:solidFill>
              </a:rPr>
              <a:t>fluxo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trabalho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HeadlinesVTI</vt:lpstr>
      <vt:lpstr>Apresentação do PowerPoint</vt:lpstr>
      <vt:lpstr>A MED PORTAL é mais do que um aplicativo de saúde; é uma inovação que visa tornar o acesso aos cuidados de saúde mais simples, aberto e eficiente para todos. O que nos diferencia? Vamos destacar alguns pontos cruciais:  sistema Integrado para Profissionais: A MED PORTAL agora é dedicada exclusivamente aos profissionais de saúde, oferecendo um sistema integrado para hospitais, postos de saúde e clínicas. Simplificamos os processos de prontuário, agendamento e comunicação, proporcionando uma gestão eficiente e centralizada. Atuação em Redes de Saúde Públicas e Privadas: Estamos presentes em hospitais públicos e privados, bem como em postos de saúde. Nossa abrangência visa unificar e otimizar a comunicação e a gestão de informações, independentemente do contexto da prestação de cuidados. Segurança e Eficiência na Prática: Com a MED PORTAL, os profissionais de saúde têm acesso a uma plataforma segura e eficiente, garantindo a confidencialidade das informações dos pacientes. A interface intuitiva foi projetada para agilizar os processos, permitindo que a atenção se concentre no que mais importa: o cuidado com a saúde. Estamos comprometidos em fornecer uma ferramenta robusta que transforme positivamente a experiência dos profissionais de saúde na gestão diária. Vamos juntos criar um ambiente mais eficiente e colaborativo na área da saúde! 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247</cp:revision>
  <dcterms:created xsi:type="dcterms:W3CDTF">2023-12-14T12:43:09Z</dcterms:created>
  <dcterms:modified xsi:type="dcterms:W3CDTF">2023-12-18T11:03:41Z</dcterms:modified>
</cp:coreProperties>
</file>