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Protein regression experiment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Chao Fang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1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09069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2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063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3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05056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4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60576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Protein 5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13325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Unlabeled data: raw, PCA recovery, and difference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96752"/>
            <a:ext cx="9649072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9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UnlabeledData</a:t>
            </a:r>
            <a:r>
              <a:rPr lang="en-US" dirty="0" smtClean="0"/>
              <a:t> after PCA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19" y="1948947"/>
            <a:ext cx="5085962" cy="3828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553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unlabeledData</a:t>
            </a:r>
            <a:r>
              <a:rPr lang="en-US" dirty="0" smtClean="0"/>
              <a:t> to train SAE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the optimal theta and then use labeled data to feed forward to get their </a:t>
            </a:r>
            <a:r>
              <a:rPr lang="en-US" dirty="0" err="1" smtClean="0"/>
              <a:t>SAEFeatures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Neural network tool box to do regression on consensus scores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70% train,15% validation, 15% testing</a:t>
            </a:r>
          </a:p>
          <a:p>
            <a:endParaRPr lang="en-US" dirty="0"/>
          </a:p>
          <a:p>
            <a:r>
              <a:rPr lang="en-US" dirty="0" smtClean="0"/>
              <a:t>21 proteins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7" y="1600200"/>
            <a:ext cx="59236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4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90" y="1600200"/>
            <a:ext cx="609562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2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70" y="1600200"/>
            <a:ext cx="59872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07" y="1600200"/>
            <a:ext cx="304118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2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71</Words>
  <Application>Microsoft Office PowerPoint</Application>
  <PresentationFormat>全屏显示(4:3)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Protein regression experiment</vt:lpstr>
      <vt:lpstr>Unlabeled data: raw, PCA recovery, and difference</vt:lpstr>
      <vt:lpstr>UnlabeledData after PCA</vt:lpstr>
      <vt:lpstr>Use unlabeledData to train SAE</vt:lpstr>
      <vt:lpstr>Use Neural network tool box to do regression on consensus scores</vt:lpstr>
      <vt:lpstr>PowerPoint 演示文稿</vt:lpstr>
      <vt:lpstr>PowerPoint 演示文稿</vt:lpstr>
      <vt:lpstr>PowerPoint 演示文稿</vt:lpstr>
      <vt:lpstr>PowerPoint 演示文稿</vt:lpstr>
      <vt:lpstr>Protein 1</vt:lpstr>
      <vt:lpstr>Protein 2</vt:lpstr>
      <vt:lpstr>Protein 3</vt:lpstr>
      <vt:lpstr>Protein 4</vt:lpstr>
      <vt:lpstr>Protein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regression experiment</dc:title>
  <dc:creator>Chao Fang</dc:creator>
  <cp:lastModifiedBy>Chao Fang</cp:lastModifiedBy>
  <cp:revision>6</cp:revision>
  <dcterms:created xsi:type="dcterms:W3CDTF">2014-04-27T23:04:27Z</dcterms:created>
  <dcterms:modified xsi:type="dcterms:W3CDTF">2014-04-28T05:12:30Z</dcterms:modified>
</cp:coreProperties>
</file>