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5" r:id="rId3"/>
    <p:sldId id="261" r:id="rId4"/>
    <p:sldId id="266" r:id="rId5"/>
    <p:sldId id="257" r:id="rId6"/>
    <p:sldId id="265" r:id="rId7"/>
    <p:sldId id="264" r:id="rId8"/>
    <p:sldId id="267" r:id="rId9"/>
    <p:sldId id="270" r:id="rId10"/>
    <p:sldId id="284" r:id="rId11"/>
    <p:sldId id="271" r:id="rId12"/>
    <p:sldId id="282" r:id="rId13"/>
    <p:sldId id="272" r:id="rId14"/>
    <p:sldId id="283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298" r:id="rId26"/>
    <p:sldId id="299" r:id="rId27"/>
    <p:sldId id="30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B01C9-6196-4420-81E1-F1E0477BA0D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FF68A-7829-4078-AB91-274D74201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Reconstruction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Fang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(BL) </a:t>
            </a:r>
            <a:r>
              <a:rPr lang="en-US" dirty="0" smtClean="0"/>
              <a:t> 5 sample weights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89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(BL) </a:t>
            </a:r>
            <a:r>
              <a:rPr lang="en-US" dirty="0" smtClean="0"/>
              <a:t> 10 </a:t>
            </a:r>
            <a:r>
              <a:rPr lang="en-US" dirty="0" smtClean="0"/>
              <a:t>samples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8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(BL) </a:t>
            </a:r>
            <a:r>
              <a:rPr lang="en-US" dirty="0" smtClean="0"/>
              <a:t> 10 sample weights</a:t>
            </a:r>
            <a:endParaRPr lang="en-U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60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(BL) </a:t>
            </a:r>
            <a:r>
              <a:rPr lang="en-US" dirty="0" smtClean="0"/>
              <a:t> 20 </a:t>
            </a:r>
            <a:r>
              <a:rPr lang="en-US" dirty="0" smtClean="0"/>
              <a:t>samples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(BL) </a:t>
            </a:r>
            <a:r>
              <a:rPr lang="en-US" dirty="0" smtClean="0"/>
              <a:t> 20 samples weights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24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Next, change the parameter values of the baseline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2(C2)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1000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hidden </a:t>
            </a:r>
            <a:r>
              <a:rPr lang="en-US" dirty="0">
                <a:solidFill>
                  <a:srgbClr val="FF0000"/>
                </a:solidFill>
              </a:rPr>
              <a:t>nodes,</a:t>
            </a:r>
          </a:p>
          <a:p>
            <a:r>
              <a:rPr lang="en-US" dirty="0"/>
              <a:t> beta =3, </a:t>
            </a:r>
          </a:p>
          <a:p>
            <a:r>
              <a:rPr lang="en-US" dirty="0"/>
              <a:t>lambda=0.0001,</a:t>
            </a:r>
          </a:p>
          <a:p>
            <a:r>
              <a:rPr lang="en-US" dirty="0"/>
              <a:t> </a:t>
            </a:r>
            <a:r>
              <a:rPr lang="en-US" dirty="0" err="1"/>
              <a:t>sparsity</a:t>
            </a:r>
            <a:r>
              <a:rPr lang="en-US" dirty="0"/>
              <a:t> term = 0.01 </a:t>
            </a:r>
          </a:p>
          <a:p>
            <a:r>
              <a:rPr lang="en-US" dirty="0"/>
              <a:t>CASP labeled data) of 5, 10, and 20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6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fail to run until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56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3(C3)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hidden </a:t>
            </a:r>
            <a:r>
              <a:rPr lang="en-US" dirty="0"/>
              <a:t>nodes,</a:t>
            </a:r>
          </a:p>
          <a:p>
            <a:r>
              <a:rPr lang="en-US" dirty="0"/>
              <a:t> beta =3, </a:t>
            </a:r>
          </a:p>
          <a:p>
            <a:r>
              <a:rPr lang="en-US" dirty="0"/>
              <a:t>lambda=0.0001,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sparsity</a:t>
            </a:r>
            <a:r>
              <a:rPr lang="en-US" dirty="0">
                <a:solidFill>
                  <a:srgbClr val="FF0000"/>
                </a:solidFill>
              </a:rPr>
              <a:t> term = </a:t>
            </a:r>
            <a:r>
              <a:rPr lang="en-US" dirty="0" smtClean="0">
                <a:solidFill>
                  <a:srgbClr val="FF0000"/>
                </a:solidFill>
              </a:rPr>
              <a:t>0.1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r>
              <a:rPr lang="en-US" dirty="0"/>
              <a:t>CASP labeled data) of 5, 10, and 20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1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(C3) 5 samples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37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Baseline(BL)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 hidden nodes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beta =3, </a:t>
            </a:r>
            <a:endParaRPr lang="en-US" dirty="0" smtClean="0"/>
          </a:p>
          <a:p>
            <a:r>
              <a:rPr lang="en-US" dirty="0" smtClean="0"/>
              <a:t>lambda=0.0001,</a:t>
            </a:r>
          </a:p>
          <a:p>
            <a:r>
              <a:rPr lang="en-US" dirty="0" smtClean="0"/>
              <a:t> </a:t>
            </a:r>
            <a:r>
              <a:rPr lang="en-US" dirty="0" err="1"/>
              <a:t>sparsity</a:t>
            </a:r>
            <a:r>
              <a:rPr lang="en-US" dirty="0"/>
              <a:t> term = 0.01 </a:t>
            </a:r>
            <a:endParaRPr lang="en-US" dirty="0" smtClean="0"/>
          </a:p>
          <a:p>
            <a:r>
              <a:rPr lang="en-US" dirty="0"/>
              <a:t>CASP labeled data) of 5, 10, and 20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2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(C3) 10 samples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09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(C3) 20 samples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79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4(C4)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hidden </a:t>
            </a:r>
            <a:r>
              <a:rPr lang="en-US" dirty="0"/>
              <a:t>nodes,</a:t>
            </a:r>
          </a:p>
          <a:p>
            <a:r>
              <a:rPr lang="en-US" dirty="0"/>
              <a:t> beta =3,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lambda=0.001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/>
              <a:t> </a:t>
            </a:r>
            <a:r>
              <a:rPr lang="en-US" dirty="0" err="1"/>
              <a:t>sparsity</a:t>
            </a:r>
            <a:r>
              <a:rPr lang="en-US" dirty="0"/>
              <a:t> term = </a:t>
            </a:r>
            <a:r>
              <a:rPr lang="en-US" dirty="0" smtClean="0"/>
              <a:t>0.01</a:t>
            </a:r>
            <a:r>
              <a:rPr lang="en-US" dirty="0"/>
              <a:t> </a:t>
            </a:r>
          </a:p>
          <a:p>
            <a:r>
              <a:rPr lang="en-US" dirty="0"/>
              <a:t>CASP labeled data) of 5, 10, and 20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0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(C4) 5 samples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19" y="1948947"/>
            <a:ext cx="5085962" cy="382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868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(C4) 20 samples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423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5(C5)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hidden </a:t>
            </a:r>
            <a:r>
              <a:rPr lang="en-US" dirty="0"/>
              <a:t>nodes,</a:t>
            </a:r>
          </a:p>
          <a:p>
            <a:r>
              <a:rPr lang="en-US" dirty="0">
                <a:solidFill>
                  <a:srgbClr val="FF0000"/>
                </a:solidFill>
              </a:rPr>
              <a:t> beta </a:t>
            </a:r>
            <a:r>
              <a:rPr lang="en-US" dirty="0" smtClean="0">
                <a:solidFill>
                  <a:srgbClr val="FF0000"/>
                </a:solidFill>
              </a:rPr>
              <a:t>=0.3</a:t>
            </a:r>
            <a:r>
              <a:rPr lang="en-US" dirty="0">
                <a:solidFill>
                  <a:srgbClr val="FF0000"/>
                </a:solidFill>
              </a:rPr>
              <a:t>, </a:t>
            </a:r>
          </a:p>
          <a:p>
            <a:r>
              <a:rPr lang="en-US" dirty="0" smtClean="0"/>
              <a:t>lambda=0.0001</a:t>
            </a:r>
            <a:r>
              <a:rPr lang="en-US" dirty="0"/>
              <a:t>,</a:t>
            </a:r>
          </a:p>
          <a:p>
            <a:r>
              <a:rPr lang="en-US" dirty="0"/>
              <a:t> </a:t>
            </a:r>
            <a:r>
              <a:rPr lang="en-US" dirty="0" err="1"/>
              <a:t>sparsity</a:t>
            </a:r>
            <a:r>
              <a:rPr lang="en-US" dirty="0"/>
              <a:t> term = </a:t>
            </a:r>
            <a:r>
              <a:rPr lang="en-US" dirty="0" smtClean="0"/>
              <a:t>0.01</a:t>
            </a:r>
            <a:r>
              <a:rPr lang="en-US" dirty="0"/>
              <a:t> </a:t>
            </a:r>
          </a:p>
          <a:p>
            <a:r>
              <a:rPr lang="en-US" dirty="0"/>
              <a:t>CASP labeled data) of 5, 10, and 20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7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(C5) 5 samples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432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(C5) 20 samples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99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(BL) Experiment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Input: 50x50=2500(northeast square)</a:t>
            </a:r>
          </a:p>
          <a:p>
            <a:endParaRPr lang="en-US" dirty="0"/>
          </a:p>
          <a:p>
            <a:r>
              <a:rPr lang="en-US" dirty="0" smtClean="0"/>
              <a:t>Samples: 127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Lambda </a:t>
            </a:r>
            <a:r>
              <a:rPr lang="en-US" dirty="0" smtClean="0"/>
              <a:t>0.0001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Sparsity</a:t>
            </a:r>
            <a:r>
              <a:rPr lang="en-US" dirty="0" smtClean="0"/>
              <a:t> </a:t>
            </a:r>
            <a:r>
              <a:rPr lang="en-US" dirty="0" smtClean="0"/>
              <a:t>term=0.01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smtClean="0"/>
              <a:t>beta=3,</a:t>
            </a:r>
          </a:p>
          <a:p>
            <a:endParaRPr lang="en-US" dirty="0"/>
          </a:p>
          <a:p>
            <a:r>
              <a:rPr lang="en-US" dirty="0" smtClean="0"/>
              <a:t>Hidden </a:t>
            </a:r>
            <a:r>
              <a:rPr lang="en-US" dirty="0" smtClean="0"/>
              <a:t>size=200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(BL) </a:t>
            </a:r>
            <a:r>
              <a:rPr lang="en-US" dirty="0" smtClean="0"/>
              <a:t> 1</a:t>
            </a:r>
            <a:r>
              <a:rPr lang="en-US" dirty="0" smtClean="0"/>
              <a:t>. normalization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502688"/>
            <a:ext cx="60304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[ </a:t>
            </a:r>
            <a:r>
              <a:rPr lang="en-US" dirty="0" err="1"/>
              <a:t>normalizedMat</a:t>
            </a:r>
            <a:r>
              <a:rPr lang="en-US" dirty="0"/>
              <a:t> ] = normalization( Mat )</a:t>
            </a:r>
          </a:p>
          <a:p>
            <a:r>
              <a:rPr lang="en-US" dirty="0"/>
              <a:t>%NORMALIZATION Summary of this function goes here</a:t>
            </a:r>
          </a:p>
          <a:p>
            <a:r>
              <a:rPr lang="en-US" dirty="0"/>
              <a:t>%   Detailed explanation goes here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[</a:t>
            </a:r>
            <a:r>
              <a:rPr lang="en-US" dirty="0" err="1"/>
              <a:t>row,col</a:t>
            </a:r>
            <a:r>
              <a:rPr lang="en-US" dirty="0"/>
              <a:t>]=size(Mat);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globalMin</a:t>
            </a:r>
            <a:r>
              <a:rPr lang="en-US" dirty="0"/>
              <a:t>=min(min(Mat));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globalMax</a:t>
            </a:r>
            <a:r>
              <a:rPr lang="en-US" dirty="0"/>
              <a:t>=max(max(Mat));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normalizedMat</a:t>
            </a:r>
            <a:r>
              <a:rPr lang="en-US" dirty="0"/>
              <a:t>=(Mat-</a:t>
            </a:r>
            <a:r>
              <a:rPr lang="en-US" dirty="0" err="1"/>
              <a:t>repmat</a:t>
            </a:r>
            <a:r>
              <a:rPr lang="en-US" dirty="0"/>
              <a:t>(</a:t>
            </a:r>
            <a:r>
              <a:rPr lang="en-US" dirty="0" err="1"/>
              <a:t>globalMin,row,col</a:t>
            </a:r>
            <a:r>
              <a:rPr lang="en-US" dirty="0"/>
              <a:t>))./(</a:t>
            </a:r>
            <a:r>
              <a:rPr lang="en-US" dirty="0" err="1"/>
              <a:t>globalMax-globalMin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(BL) </a:t>
            </a:r>
            <a:r>
              <a:rPr lang="en-US" dirty="0" smtClean="0"/>
              <a:t> Raw </a:t>
            </a:r>
            <a:r>
              <a:rPr lang="en-US" dirty="0" err="1" smtClean="0"/>
              <a:t>v.s</a:t>
            </a:r>
            <a:r>
              <a:rPr lang="en-US" dirty="0" smtClean="0"/>
              <a:t>. normalization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(BL) Bigger </a:t>
            </a:r>
            <a:r>
              <a:rPr lang="en-US" dirty="0" smtClean="0"/>
              <a:t>size: raw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07" y="1435040"/>
            <a:ext cx="6320746" cy="501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3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(BL) Bigger </a:t>
            </a:r>
            <a:r>
              <a:rPr lang="en-US" dirty="0" smtClean="0"/>
              <a:t>size </a:t>
            </a:r>
            <a:r>
              <a:rPr lang="en-US" dirty="0" err="1" smtClean="0"/>
              <a:t>afterNormalization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78948"/>
            <a:ext cx="5904656" cy="499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5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(BL) </a:t>
            </a:r>
            <a:r>
              <a:rPr lang="en-US" dirty="0" smtClean="0"/>
              <a:t> 2</a:t>
            </a:r>
            <a:r>
              <a:rPr lang="en-US" dirty="0" smtClean="0"/>
              <a:t>. Use SAE to learn weights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we just focus on the upper square region</a:t>
            </a:r>
          </a:p>
          <a:p>
            <a:endParaRPr lang="en-US" dirty="0"/>
          </a:p>
          <a:p>
            <a:r>
              <a:rPr lang="en-US" dirty="0" smtClean="0"/>
              <a:t>After </a:t>
            </a:r>
            <a:r>
              <a:rPr lang="en-US" dirty="0" smtClean="0"/>
              <a:t>400 iterations </a:t>
            </a:r>
            <a:r>
              <a:rPr lang="en-US" dirty="0" smtClean="0"/>
              <a:t>of gradient descent, plot W1 and W2</a:t>
            </a:r>
          </a:p>
        </p:txBody>
      </p:sp>
    </p:spTree>
    <p:extLst>
      <p:ext uri="{BB962C8B-B14F-4D97-AF65-F5344CB8AC3E}">
        <p14:creationId xmlns:p14="http://schemas.microsoft.com/office/powerpoint/2010/main" val="39234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(BL) 5 </a:t>
            </a:r>
            <a:r>
              <a:rPr lang="en-US" dirty="0" smtClean="0"/>
              <a:t>samples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6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309</Words>
  <Application>Microsoft Office PowerPoint</Application>
  <PresentationFormat>全屏显示(4:3)</PresentationFormat>
  <Paragraphs>82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Protein Reconstruction</vt:lpstr>
      <vt:lpstr>1. Baseline(BL)</vt:lpstr>
      <vt:lpstr>(BL) Experiment configuration</vt:lpstr>
      <vt:lpstr>(BL)  1. normalization</vt:lpstr>
      <vt:lpstr>(BL)  Raw v.s. normalization</vt:lpstr>
      <vt:lpstr> (BL) Bigger size: raw</vt:lpstr>
      <vt:lpstr> (BL) Bigger size afterNormalization</vt:lpstr>
      <vt:lpstr>(BL)  2. Use SAE to learn weights</vt:lpstr>
      <vt:lpstr> (BL) 5 samples</vt:lpstr>
      <vt:lpstr>(BL)  5 sample weights</vt:lpstr>
      <vt:lpstr>(BL)  10 samples</vt:lpstr>
      <vt:lpstr>(BL)  10 sample weights</vt:lpstr>
      <vt:lpstr>(BL)  20 samples</vt:lpstr>
      <vt:lpstr>(BL)  20 samples weights</vt:lpstr>
      <vt:lpstr>Next, change the parameter values of the baseline</vt:lpstr>
      <vt:lpstr>Configuration 2(C2)</vt:lpstr>
      <vt:lpstr>PowerPoint 演示文稿</vt:lpstr>
      <vt:lpstr>Configuration 3(C3)</vt:lpstr>
      <vt:lpstr>(C3) 5 samples</vt:lpstr>
      <vt:lpstr>(C3) 10 samples</vt:lpstr>
      <vt:lpstr>(C3) 20 samples</vt:lpstr>
      <vt:lpstr>Configuration 4(C4)</vt:lpstr>
      <vt:lpstr>(C4) 5 samples</vt:lpstr>
      <vt:lpstr>(C4) 20 samples</vt:lpstr>
      <vt:lpstr>Configuration 5(C5)</vt:lpstr>
      <vt:lpstr>(C5) 5 samples</vt:lpstr>
      <vt:lpstr>(C5) 20 samples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Reconstruction</dc:title>
  <dc:creator>Chao Fang</dc:creator>
  <cp:lastModifiedBy>Chao Fang</cp:lastModifiedBy>
  <cp:revision>68</cp:revision>
  <dcterms:created xsi:type="dcterms:W3CDTF">2014-04-30T15:17:09Z</dcterms:created>
  <dcterms:modified xsi:type="dcterms:W3CDTF">2014-05-04T18:57:55Z</dcterms:modified>
</cp:coreProperties>
</file>