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57" r:id="rId5"/>
    <p:sldId id="265" r:id="rId6"/>
    <p:sldId id="264" r:id="rId7"/>
    <p:sldId id="267" r:id="rId8"/>
    <p:sldId id="258" r:id="rId9"/>
    <p:sldId id="259" r:id="rId10"/>
    <p:sldId id="260" r:id="rId11"/>
    <p:sldId id="262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Reconstruction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Fang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 of input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8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size: input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23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size: reconstruction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91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configuration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50x50=2500(upper square)</a:t>
            </a:r>
          </a:p>
          <a:p>
            <a:endParaRPr lang="en-US" dirty="0"/>
          </a:p>
          <a:p>
            <a:r>
              <a:rPr lang="en-US" dirty="0" smtClean="0"/>
              <a:t>Samples: 6603</a:t>
            </a:r>
          </a:p>
          <a:p>
            <a:endParaRPr lang="en-US" dirty="0"/>
          </a:p>
          <a:p>
            <a:r>
              <a:rPr lang="en-US" dirty="0" err="1" smtClean="0"/>
              <a:t>hiddenSize</a:t>
            </a:r>
            <a:r>
              <a:rPr lang="en-US" dirty="0" smtClean="0"/>
              <a:t>=200</a:t>
            </a:r>
          </a:p>
          <a:p>
            <a:endParaRPr lang="en-US" dirty="0" smtClean="0"/>
          </a:p>
          <a:p>
            <a:r>
              <a:rPr lang="en-US" dirty="0" smtClean="0"/>
              <a:t>Beta=3, lambda=1e-4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normalization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502688"/>
            <a:ext cx="60304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[ </a:t>
            </a:r>
            <a:r>
              <a:rPr lang="en-US" dirty="0" err="1"/>
              <a:t>normalizedMat</a:t>
            </a:r>
            <a:r>
              <a:rPr lang="en-US" dirty="0"/>
              <a:t> ] = normalization( Mat )</a:t>
            </a:r>
          </a:p>
          <a:p>
            <a:r>
              <a:rPr lang="en-US" dirty="0"/>
              <a:t>%NORMALIZATION Summary of this function goes here</a:t>
            </a:r>
          </a:p>
          <a:p>
            <a:r>
              <a:rPr lang="en-US" dirty="0"/>
              <a:t>%   Detailed explanation goes here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[</a:t>
            </a:r>
            <a:r>
              <a:rPr lang="en-US" dirty="0" err="1"/>
              <a:t>row,col</a:t>
            </a:r>
            <a:r>
              <a:rPr lang="en-US" dirty="0"/>
              <a:t>]=size(Mat);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globalMin</a:t>
            </a:r>
            <a:r>
              <a:rPr lang="en-US" dirty="0"/>
              <a:t>=min(min(Mat));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globalMax</a:t>
            </a:r>
            <a:r>
              <a:rPr lang="en-US" dirty="0"/>
              <a:t>=max(max(Mat));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normalizedMat</a:t>
            </a:r>
            <a:r>
              <a:rPr lang="en-US" dirty="0"/>
              <a:t>=(Mat-</a:t>
            </a:r>
            <a:r>
              <a:rPr lang="en-US" dirty="0" err="1"/>
              <a:t>repmat</a:t>
            </a:r>
            <a:r>
              <a:rPr lang="en-US" dirty="0"/>
              <a:t>(</a:t>
            </a:r>
            <a:r>
              <a:rPr lang="en-US" dirty="0" err="1"/>
              <a:t>globalMin,row,col</a:t>
            </a:r>
            <a:r>
              <a:rPr lang="en-US" dirty="0"/>
              <a:t>))./(</a:t>
            </a:r>
            <a:r>
              <a:rPr lang="en-US" dirty="0" err="1"/>
              <a:t>globalMax-globalMin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</a:t>
            </a:r>
            <a:r>
              <a:rPr lang="en-US" dirty="0" err="1" smtClean="0"/>
              <a:t>v.s</a:t>
            </a:r>
            <a:r>
              <a:rPr lang="en-US" dirty="0" smtClean="0"/>
              <a:t>. normalization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1938"/>
            <a:ext cx="8229600" cy="414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size: raw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19" y="1948947"/>
            <a:ext cx="5085962" cy="382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3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size </a:t>
            </a:r>
            <a:r>
              <a:rPr lang="en-US" dirty="0" err="1" smtClean="0"/>
              <a:t>afterNormalization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19" y="1948947"/>
            <a:ext cx="5085962" cy="382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5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Use SAE to learn weights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we just focus on the upper square region</a:t>
            </a:r>
          </a:p>
          <a:p>
            <a:endParaRPr lang="en-US" dirty="0"/>
          </a:p>
          <a:p>
            <a:r>
              <a:rPr lang="en-US" dirty="0" smtClean="0"/>
              <a:t>After 400 iteration of gradient descent, plot W1 and W2</a:t>
            </a:r>
          </a:p>
        </p:txBody>
      </p:sp>
    </p:spTree>
    <p:extLst>
      <p:ext uri="{BB962C8B-B14F-4D97-AF65-F5344CB8AC3E}">
        <p14:creationId xmlns:p14="http://schemas.microsoft.com/office/powerpoint/2010/main" val="392343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W1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0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W2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568"/>
            <a:ext cx="8229600" cy="393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5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117</Words>
  <Application>Microsoft Office PowerPoint</Application>
  <PresentationFormat>全屏显示(4:3)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Protein Reconstruction</vt:lpstr>
      <vt:lpstr>Experiment configuration</vt:lpstr>
      <vt:lpstr>1. normalization</vt:lpstr>
      <vt:lpstr>Raw v.s. normalization</vt:lpstr>
      <vt:lpstr>Bigger size: raw</vt:lpstr>
      <vt:lpstr>Bigger size afterNormalization</vt:lpstr>
      <vt:lpstr>2. Use SAE to learn weights</vt:lpstr>
      <vt:lpstr>W1</vt:lpstr>
      <vt:lpstr>W2</vt:lpstr>
      <vt:lpstr>Reconstruction of input</vt:lpstr>
      <vt:lpstr>Bigger size: input</vt:lpstr>
      <vt:lpstr>Bigger size: reconstruction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Reconstruction</dc:title>
  <dc:creator>Chao Fang</dc:creator>
  <cp:lastModifiedBy>Chao Fang</cp:lastModifiedBy>
  <cp:revision>10</cp:revision>
  <dcterms:created xsi:type="dcterms:W3CDTF">2014-04-30T15:17:09Z</dcterms:created>
  <dcterms:modified xsi:type="dcterms:W3CDTF">2014-05-01T00:28:25Z</dcterms:modified>
</cp:coreProperties>
</file>