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61" r:id="rId6"/>
    <p:sldId id="264" r:id="rId7"/>
    <p:sldId id="263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Protein experiment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Chao Fang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7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87345"/>
              </p:ext>
            </p:extLst>
          </p:nvPr>
        </p:nvGraphicFramePr>
        <p:xfrm>
          <a:off x="2051720" y="1772816"/>
          <a:ext cx="6096000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8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右大括号 4"/>
          <p:cNvSpPr/>
          <p:nvPr/>
        </p:nvSpPr>
        <p:spPr>
          <a:xfrm rot="5400000">
            <a:off x="4788024" y="1598975"/>
            <a:ext cx="504056" cy="5976664"/>
          </a:xfrm>
          <a:prstGeom prst="rightBrace">
            <a:avLst>
              <a:gd name="adj1" fmla="val 5368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左大括号 5"/>
          <p:cNvSpPr/>
          <p:nvPr/>
        </p:nvSpPr>
        <p:spPr>
          <a:xfrm>
            <a:off x="1511660" y="1844824"/>
            <a:ext cx="648072" cy="20882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35631" y="2411885"/>
            <a:ext cx="1867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100,000 attributes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4393" y="4911343"/>
            <a:ext cx="1867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6603 protein samples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389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Randomly picked 200 pictures from 6603 pictures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1268760"/>
            <a:ext cx="10883552" cy="506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38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331640" y="1556792"/>
            <a:ext cx="40324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x=</a:t>
            </a:r>
            <a:r>
              <a:rPr lang="en-US" sz="1400" dirty="0" err="1"/>
              <a:t>mProteinSeg</a:t>
            </a:r>
            <a:r>
              <a:rPr lang="en-US" sz="1400" dirty="0" smtClean="0"/>
              <a:t>';</a:t>
            </a:r>
            <a:endParaRPr lang="en-US" sz="1400" dirty="0"/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sigma = x * x' / size(x, 2);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[U,S,~] = </a:t>
            </a:r>
            <a:r>
              <a:rPr lang="en-US" sz="1400" dirty="0" err="1"/>
              <a:t>svd</a:t>
            </a:r>
            <a:r>
              <a:rPr lang="en-US" sz="1400" dirty="0"/>
              <a:t>(sigma);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 err="1"/>
              <a:t>retainRate</a:t>
            </a:r>
            <a:r>
              <a:rPr lang="en-US" sz="1400" dirty="0"/>
              <a:t>=0.9916;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lambda=</a:t>
            </a:r>
            <a:r>
              <a:rPr lang="en-US" sz="1400" dirty="0" err="1"/>
              <a:t>diag</a:t>
            </a:r>
            <a:r>
              <a:rPr lang="en-US" sz="1400" dirty="0"/>
              <a:t>(S);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 err="1"/>
              <a:t>sumLambda</a:t>
            </a:r>
            <a:r>
              <a:rPr lang="en-US" sz="1400" dirty="0"/>
              <a:t>=sum(lambda);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for k=1:size(lambda,1)</a:t>
            </a:r>
          </a:p>
          <a:p>
            <a:r>
              <a:rPr lang="en-US" sz="1400" dirty="0"/>
              <a:t>    if((sum(lambda(1:k))/</a:t>
            </a:r>
            <a:r>
              <a:rPr lang="en-US" sz="1400" dirty="0" err="1"/>
              <a:t>sumLambda</a:t>
            </a:r>
            <a:r>
              <a:rPr lang="en-US" sz="1400" dirty="0"/>
              <a:t>)&gt;=</a:t>
            </a:r>
            <a:r>
              <a:rPr lang="en-US" sz="1400" dirty="0" err="1"/>
              <a:t>retainRate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break;</a:t>
            </a:r>
          </a:p>
          <a:p>
            <a:r>
              <a:rPr lang="en-US" sz="1400" dirty="0"/>
              <a:t>    end</a:t>
            </a:r>
          </a:p>
          <a:p>
            <a:r>
              <a:rPr lang="en-US" sz="1400" dirty="0"/>
              <a:t>end</a:t>
            </a:r>
          </a:p>
          <a:p>
            <a:r>
              <a:rPr lang="en-US" sz="1400" dirty="0"/>
              <a:t>% when k=64, </a:t>
            </a:r>
            <a:r>
              <a:rPr lang="en-US" sz="1400" dirty="0" err="1"/>
              <a:t>retainRate</a:t>
            </a:r>
            <a:r>
              <a:rPr lang="en-US" sz="1400" dirty="0"/>
              <a:t>=0.9916</a:t>
            </a:r>
          </a:p>
          <a:p>
            <a:r>
              <a:rPr lang="en-US" sz="1400" dirty="0"/>
              <a:t>k=64;</a:t>
            </a:r>
          </a:p>
          <a:p>
            <a:r>
              <a:rPr lang="en-US" sz="1400" dirty="0" err="1"/>
              <a:t>xTilde</a:t>
            </a:r>
            <a:r>
              <a:rPr lang="en-US" sz="1400" dirty="0"/>
              <a:t> = U(:,1:k)' * x;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19888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 is 10000x10000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64088" y="249916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10000 eigenvalue</a:t>
            </a:r>
            <a:endParaRPr lang="en-US" dirty="0"/>
          </a:p>
        </p:txBody>
      </p:sp>
      <p:cxnSp>
        <p:nvCxnSpPr>
          <p:cNvPr id="8" name="直接箭头连接符 7"/>
          <p:cNvCxnSpPr>
            <a:stCxn id="5" idx="1"/>
          </p:cNvCxnSpPr>
          <p:nvPr/>
        </p:nvCxnSpPr>
        <p:spPr>
          <a:xfrm flipH="1">
            <a:off x="1547664" y="2173506"/>
            <a:ext cx="3816424" cy="325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1"/>
          </p:cNvCxnSpPr>
          <p:nvPr/>
        </p:nvCxnSpPr>
        <p:spPr>
          <a:xfrm flipH="1">
            <a:off x="1907704" y="2683828"/>
            <a:ext cx="3456384" cy="613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90939" y="137212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is 10000x6603</a:t>
            </a:r>
            <a:endParaRPr lang="en-US" dirty="0"/>
          </a:p>
        </p:txBody>
      </p:sp>
      <p:cxnSp>
        <p:nvCxnSpPr>
          <p:cNvPr id="19" name="直接箭头连接符 18"/>
          <p:cNvCxnSpPr>
            <a:stCxn id="17" idx="1"/>
          </p:cNvCxnSpPr>
          <p:nvPr/>
        </p:nvCxnSpPr>
        <p:spPr>
          <a:xfrm flipH="1">
            <a:off x="1547664" y="1556792"/>
            <a:ext cx="3943275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64088" y="5957997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xTilde</a:t>
            </a:r>
            <a:r>
              <a:rPr lang="en-US" dirty="0" smtClean="0"/>
              <a:t> is 64x6603</a:t>
            </a:r>
            <a:endParaRPr lang="en-US" dirty="0"/>
          </a:p>
        </p:txBody>
      </p:sp>
      <p:cxnSp>
        <p:nvCxnSpPr>
          <p:cNvPr id="24" name="直接箭头连接符 23"/>
          <p:cNvCxnSpPr>
            <a:stCxn id="22" idx="1"/>
          </p:cNvCxnSpPr>
          <p:nvPr/>
        </p:nvCxnSpPr>
        <p:spPr>
          <a:xfrm flipH="1" flipV="1">
            <a:off x="1835696" y="5877272"/>
            <a:ext cx="3528392" cy="265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27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993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xTilde</a:t>
            </a:r>
            <a:r>
              <a:rPr lang="en-US" sz="3600" dirty="0" smtClean="0"/>
              <a:t> is 64x6603, randomly picked 200 pictures from 6603 pictures to display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1616181"/>
            <a:ext cx="10883552" cy="506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79512" y="1412776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display_network</a:t>
            </a:r>
            <a:r>
              <a:rPr lang="en-US" dirty="0"/>
              <a:t>(</a:t>
            </a:r>
            <a:r>
              <a:rPr lang="en-US" dirty="0" err="1"/>
              <a:t>xTilde</a:t>
            </a:r>
            <a:r>
              <a:rPr lang="en-US" dirty="0"/>
              <a:t>(:,</a:t>
            </a:r>
            <a:r>
              <a:rPr lang="en-US" dirty="0" err="1"/>
              <a:t>randi</a:t>
            </a:r>
            <a:r>
              <a:rPr lang="en-US" dirty="0"/>
              <a:t>(size(xTilde,2),200,1)),8);</a:t>
            </a:r>
          </a:p>
        </p:txBody>
      </p:sp>
    </p:spTree>
    <p:extLst>
      <p:ext uri="{BB962C8B-B14F-4D97-AF65-F5344CB8AC3E}">
        <p14:creationId xmlns:p14="http://schemas.microsoft.com/office/powerpoint/2010/main" val="265470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96470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Now let’s generate patches(28x28,66030) from only “upper triangle”, each protein picture will dedicate 10 patches, each patch is 28x28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2852936"/>
            <a:ext cx="784887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patchesPerPicture</a:t>
            </a:r>
            <a:r>
              <a:rPr lang="en-US" sz="1400" dirty="0"/>
              <a:t>=10;</a:t>
            </a:r>
          </a:p>
          <a:p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=1:pictures</a:t>
            </a:r>
          </a:p>
          <a:p>
            <a:r>
              <a:rPr lang="en-US" sz="1400" dirty="0"/>
              <a:t>    [</a:t>
            </a:r>
            <a:r>
              <a:rPr lang="en-US" sz="1400" dirty="0" err="1"/>
              <a:t>length,width</a:t>
            </a:r>
            <a:r>
              <a:rPr lang="en-US" sz="1400" dirty="0"/>
              <a:t>]=size(IMAGES(:,</a:t>
            </a:r>
            <a:r>
              <a:rPr lang="en-US" sz="1400" dirty="0" err="1"/>
              <a:t>i</a:t>
            </a:r>
            <a:r>
              <a:rPr lang="en-US" sz="1400" dirty="0"/>
              <a:t>));</a:t>
            </a:r>
          </a:p>
          <a:p>
            <a:r>
              <a:rPr lang="en-US" sz="1400" dirty="0"/>
              <a:t>    for j=1:patchesPerPicture</a:t>
            </a:r>
          </a:p>
          <a:p>
            <a:r>
              <a:rPr lang="en-US" sz="1400" dirty="0"/>
              <a:t>        </a:t>
            </a:r>
            <a:r>
              <a:rPr lang="en-US" sz="1400" dirty="0" err="1">
                <a:solidFill>
                  <a:srgbClr val="FF0000"/>
                </a:solidFill>
              </a:rPr>
              <a:t>rowStartAt</a:t>
            </a:r>
            <a:r>
              <a:rPr lang="en-US" sz="1400" dirty="0">
                <a:solidFill>
                  <a:srgbClr val="FF0000"/>
                </a:solidFill>
              </a:rPr>
              <a:t>=</a:t>
            </a:r>
            <a:r>
              <a:rPr lang="en-US" sz="1400" dirty="0" err="1">
                <a:solidFill>
                  <a:srgbClr val="FF0000"/>
                </a:solidFill>
              </a:rPr>
              <a:t>randi</a:t>
            </a:r>
            <a:r>
              <a:rPr lang="en-US" sz="1400" dirty="0">
                <a:solidFill>
                  <a:srgbClr val="FF0000"/>
                </a:solidFill>
              </a:rPr>
              <a:t>([patchsize,length-patchsize+1],1);</a:t>
            </a:r>
          </a:p>
          <a:p>
            <a:r>
              <a:rPr lang="en-US" sz="1400" dirty="0"/>
              <a:t>        </a:t>
            </a:r>
            <a:r>
              <a:rPr lang="en-US" sz="1400" dirty="0" err="1">
                <a:solidFill>
                  <a:srgbClr val="FF0000"/>
                </a:solidFill>
              </a:rPr>
              <a:t>colStartAt</a:t>
            </a:r>
            <a:r>
              <a:rPr lang="en-US" sz="1400" dirty="0">
                <a:solidFill>
                  <a:srgbClr val="FF0000"/>
                </a:solidFill>
              </a:rPr>
              <a:t>=</a:t>
            </a:r>
            <a:r>
              <a:rPr lang="en-US" sz="1400" dirty="0" err="1">
                <a:solidFill>
                  <a:srgbClr val="FF0000"/>
                </a:solidFill>
              </a:rPr>
              <a:t>randi</a:t>
            </a:r>
            <a:r>
              <a:rPr lang="en-US" sz="1400" dirty="0">
                <a:solidFill>
                  <a:srgbClr val="FF0000"/>
                </a:solidFill>
              </a:rPr>
              <a:t>([1,rowStartAt-patchsize+1],1);</a:t>
            </a:r>
          </a:p>
          <a:p>
            <a:r>
              <a:rPr lang="en-US" sz="1400" dirty="0"/>
              <a:t>        </a:t>
            </a:r>
            <a:r>
              <a:rPr lang="en-US" sz="1400" dirty="0" err="1">
                <a:solidFill>
                  <a:srgbClr val="FF0000"/>
                </a:solidFill>
              </a:rPr>
              <a:t>imagePatch</a:t>
            </a:r>
            <a:r>
              <a:rPr lang="en-US" sz="1400" dirty="0">
                <a:solidFill>
                  <a:srgbClr val="FF0000"/>
                </a:solidFill>
              </a:rPr>
              <a:t>=IMAGES(rowStartAt:rowStartAt+patchsize-1,colStartAt:colStartAt+patchsize-1,i);</a:t>
            </a:r>
          </a:p>
          <a:p>
            <a:r>
              <a:rPr lang="en-US" sz="1400" dirty="0"/>
              <a:t>        patches(:,</a:t>
            </a:r>
            <a:r>
              <a:rPr lang="en-US" sz="1400" dirty="0" err="1"/>
              <a:t>patchesPerPicture</a:t>
            </a:r>
            <a:r>
              <a:rPr lang="en-US" sz="1400" dirty="0"/>
              <a:t>*(i-1)+j)=reshape(</a:t>
            </a:r>
            <a:r>
              <a:rPr lang="en-US" sz="1400" dirty="0" err="1"/>
              <a:t>imagePatch,patchsize</a:t>
            </a:r>
            <a:r>
              <a:rPr lang="en-US" sz="1400" dirty="0"/>
              <a:t>*patchsize,1);</a:t>
            </a:r>
          </a:p>
          <a:p>
            <a:r>
              <a:rPr lang="en-US" sz="1400" dirty="0"/>
              <a:t>    end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4603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Randomly pick 200 patches from totally 66030 patches to display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7385"/>
            <a:ext cx="8229600" cy="4131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04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deep learning……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1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202</Words>
  <Application>Microsoft Office PowerPoint</Application>
  <PresentationFormat>全屏显示(4:3)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Protein experiment</vt:lpstr>
      <vt:lpstr>problem formulation</vt:lpstr>
      <vt:lpstr>Randomly picked 200 pictures from 6603 pictures</vt:lpstr>
      <vt:lpstr>PCA</vt:lpstr>
      <vt:lpstr>xTilde is 64x6603, randomly picked 200 pictures from 6603 pictures to display</vt:lpstr>
      <vt:lpstr>PowerPoint 演示文稿</vt:lpstr>
      <vt:lpstr>Randomly pick 200 patches from totally 66030 patches to display</vt:lpstr>
      <vt:lpstr>Start deep learning……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experiment</dc:title>
  <dc:creator>Chao Fang</dc:creator>
  <cp:lastModifiedBy>Chao Fang</cp:lastModifiedBy>
  <cp:revision>4</cp:revision>
  <dcterms:created xsi:type="dcterms:W3CDTF">2014-04-06T03:45:37Z</dcterms:created>
  <dcterms:modified xsi:type="dcterms:W3CDTF">2014-04-09T05:59:05Z</dcterms:modified>
</cp:coreProperties>
</file>