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60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experiment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1412776"/>
            <a:ext cx="5112568" cy="3024336"/>
          </a:xfrm>
        </p:spPr>
        <p:txBody>
          <a:bodyPr/>
          <a:lstStyle/>
          <a:p>
            <a:r>
              <a:rPr lang="en-US" dirty="0" smtClean="0"/>
              <a:t>Digit PCA recovery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88640"/>
            <a:ext cx="4572000" cy="63940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err="1"/>
              <a:t>rng</a:t>
            </a:r>
            <a:r>
              <a:rPr lang="en-US" sz="1050" dirty="0"/>
              <a:t>(1)</a:t>
            </a:r>
          </a:p>
          <a:p>
            <a:r>
              <a:rPr lang="en-US" sz="1050" dirty="0"/>
              <a:t>x=data(:,1:200);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 Compute the mean pixel intensity value separately for each patch. </a:t>
            </a:r>
          </a:p>
          <a:p>
            <a:r>
              <a:rPr lang="en-US" sz="1050" dirty="0" err="1"/>
              <a:t>avg</a:t>
            </a:r>
            <a:r>
              <a:rPr lang="en-US" sz="1050" dirty="0"/>
              <a:t> = mean(x, 1);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x = x - </a:t>
            </a:r>
            <a:r>
              <a:rPr lang="en-US" sz="1050" dirty="0" err="1"/>
              <a:t>repmat</a:t>
            </a:r>
            <a:r>
              <a:rPr lang="en-US" sz="1050" dirty="0"/>
              <a:t>(</a:t>
            </a:r>
            <a:r>
              <a:rPr lang="en-US" sz="1050" dirty="0" err="1"/>
              <a:t>avg</a:t>
            </a:r>
            <a:r>
              <a:rPr lang="en-US" sz="1050" dirty="0"/>
              <a:t>, size(x, 1), 1);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 now x has zero mean, sigma is exactly the covariance matrix</a:t>
            </a:r>
          </a:p>
          <a:p>
            <a:r>
              <a:rPr lang="en-US" sz="1050" dirty="0"/>
              <a:t>sigma = x * x' / size(x, 2);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[U,S,~] = </a:t>
            </a:r>
            <a:r>
              <a:rPr lang="en-US" sz="1050" dirty="0" err="1"/>
              <a:t>svd</a:t>
            </a:r>
            <a:r>
              <a:rPr lang="en-US" sz="1050" dirty="0"/>
              <a:t>(sigma);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retainRate</a:t>
            </a:r>
            <a:r>
              <a:rPr lang="en-US" sz="1050" dirty="0"/>
              <a:t>=0.99;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lambda=</a:t>
            </a:r>
            <a:r>
              <a:rPr lang="en-US" sz="1050" dirty="0" err="1"/>
              <a:t>diag</a:t>
            </a:r>
            <a:r>
              <a:rPr lang="en-US" sz="1050" dirty="0"/>
              <a:t>(S);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sumLambda</a:t>
            </a:r>
            <a:r>
              <a:rPr lang="en-US" sz="1050" dirty="0"/>
              <a:t>=sum(lambda);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for k=1:size(lambda,1)</a:t>
            </a:r>
          </a:p>
          <a:p>
            <a:r>
              <a:rPr lang="en-US" sz="1050" dirty="0"/>
              <a:t>    if((sum(lambda(1:k))/</a:t>
            </a:r>
            <a:r>
              <a:rPr lang="en-US" sz="1050" dirty="0" err="1"/>
              <a:t>sumLambda</a:t>
            </a:r>
            <a:r>
              <a:rPr lang="en-US" sz="1050" dirty="0"/>
              <a:t>)&gt;=</a:t>
            </a:r>
            <a:r>
              <a:rPr lang="en-US" sz="1050" dirty="0" err="1"/>
              <a:t>retainRate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break;</a:t>
            </a:r>
          </a:p>
          <a:p>
            <a:r>
              <a:rPr lang="en-US" sz="1050" dirty="0"/>
              <a:t>    end</a:t>
            </a:r>
          </a:p>
          <a:p>
            <a:r>
              <a:rPr lang="en-US" sz="1050" dirty="0"/>
              <a:t>end</a:t>
            </a:r>
          </a:p>
          <a:p>
            <a:r>
              <a:rPr lang="en-US" sz="1050" dirty="0"/>
              <a:t>% when k=212, </a:t>
            </a:r>
            <a:r>
              <a:rPr lang="en-US" sz="1050" dirty="0" err="1"/>
              <a:t>retainRate</a:t>
            </a:r>
            <a:r>
              <a:rPr lang="en-US" sz="1050" dirty="0"/>
              <a:t>=0.99</a:t>
            </a:r>
          </a:p>
          <a:p>
            <a:r>
              <a:rPr lang="en-US" sz="1050" dirty="0"/>
              <a:t>k=128;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%reduce data dimension</a:t>
            </a:r>
          </a:p>
          <a:p>
            <a:r>
              <a:rPr lang="en-US" sz="1050" dirty="0" err="1"/>
              <a:t>xReduced</a:t>
            </a:r>
            <a:r>
              <a:rPr lang="en-US" sz="1050" dirty="0"/>
              <a:t> = U(:,1:k)'*x;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%recovering an approximation of the data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xRecovered</a:t>
            </a:r>
            <a:r>
              <a:rPr lang="en-US" sz="1050" dirty="0"/>
              <a:t>=U(:,1:k)*</a:t>
            </a:r>
            <a:r>
              <a:rPr lang="en-US" sz="1050" dirty="0" err="1"/>
              <a:t>xReduced</a:t>
            </a:r>
            <a:r>
              <a:rPr lang="en-US" sz="1050" dirty="0"/>
              <a:t>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display_network</a:t>
            </a:r>
            <a:r>
              <a:rPr lang="en-US" sz="1050" dirty="0"/>
              <a:t>(x(:,1:200),8);</a:t>
            </a:r>
          </a:p>
          <a:p>
            <a:r>
              <a:rPr lang="en-US" sz="1050" dirty="0" err="1"/>
              <a:t>display_network</a:t>
            </a:r>
            <a:r>
              <a:rPr lang="en-US" sz="1050" dirty="0"/>
              <a:t>(</a:t>
            </a:r>
            <a:r>
              <a:rPr lang="en-US" sz="1050" dirty="0" err="1"/>
              <a:t>xRecovered</a:t>
            </a:r>
            <a:r>
              <a:rPr lang="en-US" sz="1050" dirty="0"/>
              <a:t>(:,1:200),8);</a:t>
            </a:r>
          </a:p>
        </p:txBody>
      </p:sp>
    </p:spTree>
    <p:extLst>
      <p:ext uri="{BB962C8B-B14F-4D97-AF65-F5344CB8AC3E}">
        <p14:creationId xmlns:p14="http://schemas.microsoft.com/office/powerpoint/2010/main" val="157878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input: 784x200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7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 99% retain rate k=128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 may quickly switch between previous two pictures to spot the slightly difference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norm(x-</a:t>
            </a:r>
            <a:r>
              <a:rPr lang="en-US" dirty="0" err="1"/>
              <a:t>xRecovered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2.0378</a:t>
            </a:r>
          </a:p>
        </p:txBody>
      </p:sp>
    </p:spTree>
    <p:extLst>
      <p:ext uri="{BB962C8B-B14F-4D97-AF65-F5344CB8AC3E}">
        <p14:creationId xmlns:p14="http://schemas.microsoft.com/office/powerpoint/2010/main" val="25787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87345"/>
              </p:ext>
            </p:extLst>
          </p:nvPr>
        </p:nvGraphicFramePr>
        <p:xfrm>
          <a:off x="2051720" y="1772816"/>
          <a:ext cx="609600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8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4788024" y="1598975"/>
            <a:ext cx="504056" cy="5976664"/>
          </a:xfrm>
          <a:prstGeom prst="rightBrace">
            <a:avLst>
              <a:gd name="adj1" fmla="val 53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左大括号 5"/>
          <p:cNvSpPr/>
          <p:nvPr/>
        </p:nvSpPr>
        <p:spPr>
          <a:xfrm>
            <a:off x="1511660" y="1844824"/>
            <a:ext cx="648072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5631" y="2411885"/>
            <a:ext cx="186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100,000 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4393" y="4911343"/>
            <a:ext cx="1867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6603 protein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8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1066977"/>
            <a:ext cx="4968552" cy="2304256"/>
          </a:xfrm>
        </p:spPr>
        <p:txBody>
          <a:bodyPr/>
          <a:lstStyle/>
          <a:p>
            <a:r>
              <a:rPr lang="en-US" dirty="0" smtClean="0"/>
              <a:t>PCA working version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4139" y="188640"/>
            <a:ext cx="3981797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rng</a:t>
            </a:r>
            <a:r>
              <a:rPr lang="en-US" sz="1050" dirty="0"/>
              <a:t>(1)</a:t>
            </a:r>
          </a:p>
          <a:p>
            <a:r>
              <a:rPr lang="en-US" sz="1050" dirty="0"/>
              <a:t>x=</a:t>
            </a:r>
            <a:r>
              <a:rPr lang="en-US" sz="1050" dirty="0" err="1"/>
              <a:t>mProteinSeg</a:t>
            </a:r>
            <a:r>
              <a:rPr lang="en-US" sz="1050" dirty="0"/>
              <a:t>';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 Compute the mean pixel intensity value separately for each patch. </a:t>
            </a:r>
          </a:p>
          <a:p>
            <a:r>
              <a:rPr lang="en-US" sz="1050" dirty="0" err="1"/>
              <a:t>avg</a:t>
            </a:r>
            <a:r>
              <a:rPr lang="en-US" sz="1050" dirty="0"/>
              <a:t> = mean(x, 1);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x = x - </a:t>
            </a:r>
            <a:r>
              <a:rPr lang="en-US" sz="1050" dirty="0" err="1"/>
              <a:t>repmat</a:t>
            </a:r>
            <a:r>
              <a:rPr lang="en-US" sz="1050" dirty="0"/>
              <a:t>(</a:t>
            </a:r>
            <a:r>
              <a:rPr lang="en-US" sz="1050" dirty="0" err="1"/>
              <a:t>avg</a:t>
            </a:r>
            <a:r>
              <a:rPr lang="en-US" sz="1050" dirty="0"/>
              <a:t>, size(x, 1), 1);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 now x has zero mean, sigma is exactly the covariance matrix</a:t>
            </a:r>
          </a:p>
          <a:p>
            <a:r>
              <a:rPr lang="en-US" sz="1050" dirty="0"/>
              <a:t>sigma = x * x' / size(x, 2);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[U,S,~] = </a:t>
            </a:r>
            <a:r>
              <a:rPr lang="en-US" sz="1050" dirty="0" err="1"/>
              <a:t>svd</a:t>
            </a:r>
            <a:r>
              <a:rPr lang="en-US" sz="1050" dirty="0"/>
              <a:t>(sigma);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retainRate</a:t>
            </a:r>
            <a:r>
              <a:rPr lang="en-US" sz="1050" dirty="0"/>
              <a:t>=0.99;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lambda=</a:t>
            </a:r>
            <a:r>
              <a:rPr lang="en-US" sz="1050" dirty="0" err="1"/>
              <a:t>diag</a:t>
            </a:r>
            <a:r>
              <a:rPr lang="en-US" sz="1050" dirty="0"/>
              <a:t>(S);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sumLambda</a:t>
            </a:r>
            <a:r>
              <a:rPr lang="en-US" sz="1050" dirty="0"/>
              <a:t>=sum(lambda);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for k=1:size(lambda,1)</a:t>
            </a:r>
          </a:p>
          <a:p>
            <a:r>
              <a:rPr lang="en-US" sz="1050" dirty="0"/>
              <a:t>    if((sum(lambda(1:k))/</a:t>
            </a:r>
            <a:r>
              <a:rPr lang="en-US" sz="1050" dirty="0" err="1"/>
              <a:t>sumLambda</a:t>
            </a:r>
            <a:r>
              <a:rPr lang="en-US" sz="1050" dirty="0"/>
              <a:t>)&gt;=</a:t>
            </a:r>
            <a:r>
              <a:rPr lang="en-US" sz="1050" dirty="0" err="1"/>
              <a:t>retainRate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break;</a:t>
            </a:r>
          </a:p>
          <a:p>
            <a:r>
              <a:rPr lang="en-US" sz="1050" dirty="0"/>
              <a:t>    end</a:t>
            </a:r>
          </a:p>
          <a:p>
            <a:r>
              <a:rPr lang="en-US" sz="1050" dirty="0"/>
              <a:t>end</a:t>
            </a:r>
          </a:p>
          <a:p>
            <a:r>
              <a:rPr lang="en-US" sz="1050" dirty="0"/>
              <a:t>% when k=212, </a:t>
            </a:r>
            <a:r>
              <a:rPr lang="en-US" sz="1050" dirty="0" err="1"/>
              <a:t>retainRate</a:t>
            </a:r>
            <a:r>
              <a:rPr lang="en-US" sz="1050" dirty="0"/>
              <a:t>=0.99</a:t>
            </a:r>
          </a:p>
          <a:p>
            <a:r>
              <a:rPr lang="en-US" sz="1050" dirty="0"/>
              <a:t>k=212;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%reduce data dimension</a:t>
            </a:r>
          </a:p>
          <a:p>
            <a:r>
              <a:rPr lang="en-US" sz="1050" dirty="0" err="1"/>
              <a:t>xReduced</a:t>
            </a:r>
            <a:r>
              <a:rPr lang="en-US" sz="1050" dirty="0"/>
              <a:t> = U(:,1:k)' * x;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%recovering an approximation of the data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xRecovered</a:t>
            </a:r>
            <a:r>
              <a:rPr lang="en-US" sz="1050" dirty="0"/>
              <a:t>=U(:,1:k)*</a:t>
            </a:r>
            <a:r>
              <a:rPr lang="en-US" sz="1050" dirty="0" err="1"/>
              <a:t>xReduced</a:t>
            </a:r>
            <a:r>
              <a:rPr lang="en-US" sz="1050" dirty="0"/>
              <a:t>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randomNumber</a:t>
            </a:r>
            <a:r>
              <a:rPr lang="en-US" sz="1050" dirty="0"/>
              <a:t>=</a:t>
            </a:r>
            <a:r>
              <a:rPr lang="en-US" sz="1050" dirty="0" err="1"/>
              <a:t>randi</a:t>
            </a:r>
            <a:r>
              <a:rPr lang="en-US" sz="1050" dirty="0"/>
              <a:t>(size(x,2),200,1);</a:t>
            </a:r>
          </a:p>
          <a:p>
            <a:r>
              <a:rPr lang="en-US" sz="1050" dirty="0" err="1"/>
              <a:t>display_network</a:t>
            </a:r>
            <a:r>
              <a:rPr lang="en-US" sz="1050" dirty="0"/>
              <a:t>(x(:,</a:t>
            </a:r>
            <a:r>
              <a:rPr lang="en-US" sz="1050" dirty="0" err="1"/>
              <a:t>randomNumber</a:t>
            </a:r>
            <a:r>
              <a:rPr lang="en-US" sz="1050" dirty="0"/>
              <a:t>),8);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display_network</a:t>
            </a:r>
            <a:r>
              <a:rPr lang="en-US" sz="1050" dirty="0"/>
              <a:t>(</a:t>
            </a:r>
            <a:r>
              <a:rPr lang="en-US" sz="1050" dirty="0" err="1"/>
              <a:t>xRecovered</a:t>
            </a:r>
            <a:r>
              <a:rPr lang="en-US" sz="1050" dirty="0"/>
              <a:t>(:,</a:t>
            </a:r>
            <a:r>
              <a:rPr lang="en-US" sz="1050" dirty="0" err="1"/>
              <a:t>randomNumber</a:t>
            </a:r>
            <a:r>
              <a:rPr lang="en-US" sz="1050" dirty="0"/>
              <a:t>),8);</a:t>
            </a:r>
          </a:p>
        </p:txBody>
      </p:sp>
    </p:spTree>
    <p:extLst>
      <p:ext uri="{BB962C8B-B14F-4D97-AF65-F5344CB8AC3E}">
        <p14:creationId xmlns:p14="http://schemas.microsoft.com/office/powerpoint/2010/main" val="5489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raw pictures(100x100)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385"/>
            <a:ext cx="8229600" cy="413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73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Retain 99%, k=212, recovery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385"/>
            <a:ext cx="8229600" cy="413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3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357</Words>
  <Application>Microsoft Office PowerPoint</Application>
  <PresentationFormat>全屏显示(4:3)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Protein experiment</vt:lpstr>
      <vt:lpstr>Digit PCA recovery</vt:lpstr>
      <vt:lpstr>Raw input: 784x200</vt:lpstr>
      <vt:lpstr>Recovery  99% retain rate k=128</vt:lpstr>
      <vt:lpstr>You may quickly switch between previous two pictures to spot the slightly difference</vt:lpstr>
      <vt:lpstr>problem formulation</vt:lpstr>
      <vt:lpstr>PCA working version</vt:lpstr>
      <vt:lpstr>200 raw pictures(100x100)</vt:lpstr>
      <vt:lpstr>Retain 99%, k=212, recovery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experiment</dc:title>
  <dc:creator>Chao Fang</dc:creator>
  <cp:lastModifiedBy>Chao Fang</cp:lastModifiedBy>
  <cp:revision>11</cp:revision>
  <dcterms:created xsi:type="dcterms:W3CDTF">2014-04-06T03:45:37Z</dcterms:created>
  <dcterms:modified xsi:type="dcterms:W3CDTF">2014-04-10T06:07:08Z</dcterms:modified>
</cp:coreProperties>
</file>