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75" r:id="rId4"/>
    <p:sldId id="256" r:id="rId5"/>
    <p:sldId id="260" r:id="rId6"/>
    <p:sldId id="270" r:id="rId7"/>
    <p:sldId id="277" r:id="rId8"/>
    <p:sldId id="278" r:id="rId9"/>
    <p:sldId id="279" r:id="rId10"/>
    <p:sldId id="280" r:id="rId11"/>
    <p:sldId id="281" r:id="rId12"/>
    <p:sldId id="286" r:id="rId13"/>
    <p:sldId id="288" r:id="rId14"/>
    <p:sldId id="289" r:id="rId15"/>
    <p:sldId id="282" r:id="rId16"/>
    <p:sldId id="283" r:id="rId17"/>
    <p:sldId id="285" r:id="rId18"/>
    <p:sldId id="28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o\Desktop\New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Sheet1!$E$262</c:f>
              <c:strCache>
                <c:ptCount val="1"/>
                <c:pt idx="0">
                  <c:v>mean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Sheet1!$F$263:$O$263</c:f>
                <c:numCache>
                  <c:formatCode>General</c:formatCode>
                  <c:ptCount val="10"/>
                  <c:pt idx="0">
                    <c:v>2.2000000000000001E-3</c:v>
                  </c:pt>
                  <c:pt idx="1">
                    <c:v>2.2200000000000001E-2</c:v>
                  </c:pt>
                  <c:pt idx="2">
                    <c:v>1.1568E-4</c:v>
                  </c:pt>
                  <c:pt idx="3">
                    <c:v>1.1900000000000001E-2</c:v>
                  </c:pt>
                  <c:pt idx="4">
                    <c:v>1.2999999999999999E-3</c:v>
                  </c:pt>
                  <c:pt idx="5">
                    <c:v>1.77E-2</c:v>
                  </c:pt>
                  <c:pt idx="6">
                    <c:v>1.6999999999999999E-3</c:v>
                  </c:pt>
                  <c:pt idx="7">
                    <c:v>9.4000000000000004E-3</c:v>
                  </c:pt>
                  <c:pt idx="8">
                    <c:v>1.6999999999999999E-3</c:v>
                  </c:pt>
                  <c:pt idx="9">
                    <c:v>1.0200000000000001E-2</c:v>
                  </c:pt>
                </c:numCache>
              </c:numRef>
            </c:plus>
            <c:minus>
              <c:numRef>
                <c:f>Sheet1!$F$263:$O$263</c:f>
                <c:numCache>
                  <c:formatCode>General</c:formatCode>
                  <c:ptCount val="10"/>
                  <c:pt idx="0">
                    <c:v>2.2000000000000001E-3</c:v>
                  </c:pt>
                  <c:pt idx="1">
                    <c:v>2.2200000000000001E-2</c:v>
                  </c:pt>
                  <c:pt idx="2">
                    <c:v>1.1568E-4</c:v>
                  </c:pt>
                  <c:pt idx="3">
                    <c:v>1.1900000000000001E-2</c:v>
                  </c:pt>
                  <c:pt idx="4">
                    <c:v>1.2999999999999999E-3</c:v>
                  </c:pt>
                  <c:pt idx="5">
                    <c:v>1.77E-2</c:v>
                  </c:pt>
                  <c:pt idx="6">
                    <c:v>1.6999999999999999E-3</c:v>
                  </c:pt>
                  <c:pt idx="7">
                    <c:v>9.4000000000000004E-3</c:v>
                  </c:pt>
                  <c:pt idx="8">
                    <c:v>1.6999999999999999E-3</c:v>
                  </c:pt>
                  <c:pt idx="9">
                    <c:v>1.0200000000000001E-2</c:v>
                  </c:pt>
                </c:numCache>
              </c:numRef>
            </c:minus>
          </c:errBars>
          <c:cat>
            <c:multiLvlStrRef>
              <c:f>Sheet1!$F$259:$O$261</c:f>
              <c:multiLvlStrCache>
                <c:ptCount val="10"/>
                <c:lvl>
                  <c:pt idx="0">
                    <c:v>trainAcc</c:v>
                  </c:pt>
                  <c:pt idx="1">
                    <c:v>testAcc</c:v>
                  </c:pt>
                  <c:pt idx="2">
                    <c:v>trainAcc</c:v>
                  </c:pt>
                  <c:pt idx="3">
                    <c:v>testAcc</c:v>
                  </c:pt>
                  <c:pt idx="4">
                    <c:v>trainAcc</c:v>
                  </c:pt>
                  <c:pt idx="5">
                    <c:v>testAcc</c:v>
                  </c:pt>
                  <c:pt idx="6">
                    <c:v>trainAcc</c:v>
                  </c:pt>
                  <c:pt idx="7">
                    <c:v>testAcc</c:v>
                  </c:pt>
                  <c:pt idx="8">
                    <c:v>trainAcc</c:v>
                  </c:pt>
                  <c:pt idx="9">
                    <c:v>testAcc</c:v>
                  </c:pt>
                </c:lvl>
                <c:lvl>
                  <c:pt idx="0">
                    <c:v>Naive Bayes</c:v>
                  </c:pt>
                  <c:pt idx="2">
                    <c:v>SVM('rbf')</c:v>
                  </c:pt>
                  <c:pt idx="4">
                    <c:v>Decision Tree</c:v>
                  </c:pt>
                  <c:pt idx="6">
                    <c:v>kNN(k=5)</c:v>
                  </c:pt>
                  <c:pt idx="8">
                    <c:v>Gaussian Discrinant Analysis</c:v>
                  </c:pt>
                </c:lvl>
                <c:lvl>
                  <c:pt idx="0">
                    <c:v>Basic Classicification Methods protein data 10 fold cross validation</c:v>
                  </c:pt>
                </c:lvl>
              </c:multiLvlStrCache>
            </c:multiLvlStrRef>
          </c:cat>
          <c:val>
            <c:numRef>
              <c:f>Sheet1!$F$262:$O$262</c:f>
              <c:numCache>
                <c:formatCode>General</c:formatCode>
                <c:ptCount val="10"/>
                <c:pt idx="0">
                  <c:v>0.7772</c:v>
                </c:pt>
                <c:pt idx="1">
                  <c:v>0.77510000000000001</c:v>
                </c:pt>
                <c:pt idx="2">
                  <c:v>0.99980000000000002</c:v>
                </c:pt>
                <c:pt idx="3">
                  <c:v>0.81279999999999997</c:v>
                </c:pt>
                <c:pt idx="4">
                  <c:v>0.99119999999999997</c:v>
                </c:pt>
                <c:pt idx="5">
                  <c:v>0.93930000000000002</c:v>
                </c:pt>
                <c:pt idx="6">
                  <c:v>0.95799999999999996</c:v>
                </c:pt>
                <c:pt idx="7">
                  <c:v>0.94520000000000004</c:v>
                </c:pt>
                <c:pt idx="8">
                  <c:v>0.95250000000000001</c:v>
                </c:pt>
                <c:pt idx="9">
                  <c:v>0.93459999999999999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282432"/>
        <c:axId val="43283968"/>
      </c:barChart>
      <c:catAx>
        <c:axId val="43282432"/>
        <c:scaling>
          <c:orientation val="minMax"/>
        </c:scaling>
        <c:delete val="0"/>
        <c:axPos val="b"/>
        <c:majorTickMark val="out"/>
        <c:minorTickMark val="none"/>
        <c:tickLblPos val="nextTo"/>
        <c:crossAx val="43283968"/>
        <c:crosses val="autoZero"/>
        <c:auto val="1"/>
        <c:lblAlgn val="ctr"/>
        <c:lblOffset val="100"/>
        <c:noMultiLvlLbl val="0"/>
      </c:catAx>
      <c:valAx>
        <c:axId val="43283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282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 PCA recovery experiment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Fang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4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size: difference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229600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75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plot 200 pictures of </a:t>
            </a:r>
            <a:r>
              <a:rPr lang="en-US" dirty="0" err="1" smtClean="0"/>
              <a:t>xReduced</a:t>
            </a:r>
            <a:r>
              <a:rPr lang="en-US" dirty="0" smtClean="0"/>
              <a:t>, each square is 14x14=196 dim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7385"/>
            <a:ext cx="8229600" cy="413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03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21 group</a:t>
            </a:r>
          </a:p>
          <a:p>
            <a:endParaRPr lang="en-US" dirty="0" smtClean="0"/>
          </a:p>
          <a:p>
            <a:r>
              <a:rPr lang="en-US" dirty="0" smtClean="0"/>
              <a:t>each group has about 100 decoys, each decoy is 10404, some other 10816</a:t>
            </a:r>
          </a:p>
          <a:p>
            <a:endParaRPr lang="en-US" dirty="0"/>
          </a:p>
          <a:p>
            <a:r>
              <a:rPr lang="en-US" dirty="0" smtClean="0"/>
              <a:t>To be consistent, use first 10000 attributes</a:t>
            </a:r>
          </a:p>
          <a:p>
            <a:endParaRPr lang="en-US" dirty="0"/>
          </a:p>
          <a:p>
            <a:r>
              <a:rPr lang="en-US" dirty="0" smtClean="0"/>
              <a:t>Group them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13079"/>
              </p:ext>
            </p:extLst>
          </p:nvPr>
        </p:nvGraphicFramePr>
        <p:xfrm>
          <a:off x="2051720" y="1772816"/>
          <a:ext cx="6096000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8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4788024" y="1598975"/>
            <a:ext cx="504056" cy="5976664"/>
          </a:xfrm>
          <a:prstGeom prst="rightBrace">
            <a:avLst>
              <a:gd name="adj1" fmla="val 53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左大括号 5"/>
          <p:cNvSpPr/>
          <p:nvPr/>
        </p:nvSpPr>
        <p:spPr>
          <a:xfrm>
            <a:off x="1511660" y="1844824"/>
            <a:ext cx="648072" cy="2088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35631" y="2411885"/>
            <a:ext cx="186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10,000 </a:t>
            </a:r>
            <a:r>
              <a:rPr lang="en-US" sz="2800" dirty="0"/>
              <a:t>attributes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4393" y="4911343"/>
            <a:ext cx="1867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4050 </a:t>
            </a:r>
            <a:r>
              <a:rPr lang="en-US" sz="2800" dirty="0" smtClean="0"/>
              <a:t>protein samples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10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Labels histogram: 2070 class 1 and 1980 class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23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labelled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DC</a:t>
            </a:r>
          </a:p>
          <a:p>
            <a:endParaRPr lang="en-US" dirty="0"/>
          </a:p>
          <a:p>
            <a:r>
              <a:rPr lang="en-US" dirty="0" smtClean="0"/>
              <a:t>Apply PCA, with same U and k=212 from unlabeled data</a:t>
            </a:r>
          </a:p>
          <a:p>
            <a:endParaRPr lang="en-US" dirty="0"/>
          </a:p>
          <a:p>
            <a:r>
              <a:rPr lang="en-US" dirty="0" smtClean="0"/>
              <a:t>Generate 10 folds for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4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1196752"/>
            <a:ext cx="617443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indices = </a:t>
            </a:r>
            <a:r>
              <a:rPr lang="en-US" sz="1400" dirty="0" err="1"/>
              <a:t>crossvalind</a:t>
            </a:r>
            <a:r>
              <a:rPr lang="en-US" sz="1400" dirty="0"/>
              <a:t>('Kfold',labels,10);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= 1:10</a:t>
            </a:r>
          </a:p>
          <a:p>
            <a:r>
              <a:rPr lang="en-US" sz="1400" dirty="0"/>
              <a:t>    test = (indices == </a:t>
            </a:r>
            <a:r>
              <a:rPr lang="en-US" sz="1400" dirty="0" err="1"/>
              <a:t>i</a:t>
            </a:r>
            <a:r>
              <a:rPr lang="en-US" sz="1400" dirty="0"/>
              <a:t>); </a:t>
            </a:r>
          </a:p>
          <a:p>
            <a:r>
              <a:rPr lang="en-US" sz="1400" dirty="0"/>
              <a:t>    train = ~test;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trainData</a:t>
            </a:r>
            <a:r>
              <a:rPr lang="en-US" sz="1400" dirty="0"/>
              <a:t>=data(train,:);</a:t>
            </a:r>
          </a:p>
          <a:p>
            <a:r>
              <a:rPr lang="en-US" sz="1400" dirty="0"/>
              <a:t>    x=</a:t>
            </a:r>
            <a:r>
              <a:rPr lang="en-US" sz="1400" dirty="0" err="1"/>
              <a:t>trainData</a:t>
            </a:r>
            <a:r>
              <a:rPr lang="en-US" sz="1400" dirty="0"/>
              <a:t>';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avg</a:t>
            </a:r>
            <a:r>
              <a:rPr lang="en-US" sz="1400" dirty="0"/>
              <a:t> = mean(x, 1);</a:t>
            </a:r>
          </a:p>
          <a:p>
            <a:r>
              <a:rPr lang="en-US" sz="1400" dirty="0"/>
              <a:t>    x = x - </a:t>
            </a:r>
            <a:r>
              <a:rPr lang="en-US" sz="1400" dirty="0" err="1"/>
              <a:t>repmat</a:t>
            </a:r>
            <a:r>
              <a:rPr lang="en-US" sz="1400" dirty="0"/>
              <a:t>(</a:t>
            </a:r>
            <a:r>
              <a:rPr lang="en-US" sz="1400" dirty="0" err="1"/>
              <a:t>avg</a:t>
            </a:r>
            <a:r>
              <a:rPr lang="en-US" sz="1400" dirty="0"/>
              <a:t>, size(x, 1), 1);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trainData</a:t>
            </a:r>
            <a:r>
              <a:rPr lang="en-US" sz="1400" dirty="0"/>
              <a:t>=U(:,1:k)'*x;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trainLabels</a:t>
            </a:r>
            <a:r>
              <a:rPr lang="en-US" sz="1400" dirty="0"/>
              <a:t>=labels(train);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testData</a:t>
            </a:r>
            <a:r>
              <a:rPr lang="en-US" sz="1400" dirty="0"/>
              <a:t>=data(test,:);</a:t>
            </a:r>
          </a:p>
          <a:p>
            <a:r>
              <a:rPr lang="en-US" sz="1400" dirty="0"/>
              <a:t>    x=</a:t>
            </a:r>
            <a:r>
              <a:rPr lang="en-US" sz="1400" dirty="0" err="1"/>
              <a:t>testData</a:t>
            </a:r>
            <a:r>
              <a:rPr lang="en-US" sz="1400" dirty="0"/>
              <a:t>';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avg</a:t>
            </a:r>
            <a:r>
              <a:rPr lang="en-US" sz="1400" dirty="0"/>
              <a:t> = mean(x, 1);</a:t>
            </a:r>
          </a:p>
          <a:p>
            <a:r>
              <a:rPr lang="en-US" sz="1400" dirty="0"/>
              <a:t>    x = x - </a:t>
            </a:r>
            <a:r>
              <a:rPr lang="en-US" sz="1400" dirty="0" err="1"/>
              <a:t>repmat</a:t>
            </a:r>
            <a:r>
              <a:rPr lang="en-US" sz="1400" dirty="0"/>
              <a:t>(</a:t>
            </a:r>
            <a:r>
              <a:rPr lang="en-US" sz="1400" dirty="0" err="1"/>
              <a:t>avg</a:t>
            </a:r>
            <a:r>
              <a:rPr lang="en-US" sz="1400" dirty="0"/>
              <a:t>, size(x, 1), 1);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testData</a:t>
            </a:r>
            <a:r>
              <a:rPr lang="en-US" sz="1400" dirty="0"/>
              <a:t>=U(:,1:k)'*x;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testLabels</a:t>
            </a:r>
            <a:r>
              <a:rPr lang="en-US" sz="1400" dirty="0"/>
              <a:t>=labels(test);</a:t>
            </a:r>
          </a:p>
          <a:p>
            <a:r>
              <a:rPr lang="en-US" sz="1400" dirty="0"/>
              <a:t>    save(</a:t>
            </a:r>
            <a:r>
              <a:rPr lang="en-US" sz="1400" dirty="0" err="1"/>
              <a:t>strcat</a:t>
            </a:r>
            <a:r>
              <a:rPr lang="en-US" sz="1400" dirty="0"/>
              <a:t>('fold',int2str(</a:t>
            </a:r>
            <a:r>
              <a:rPr lang="en-US" sz="1400" dirty="0" err="1"/>
              <a:t>i</a:t>
            </a:r>
            <a:r>
              <a:rPr lang="en-US" sz="1400" dirty="0"/>
              <a:t>),'.mat'),'</a:t>
            </a:r>
            <a:r>
              <a:rPr lang="en-US" sz="1400" dirty="0" err="1"/>
              <a:t>trainData</a:t>
            </a:r>
            <a:r>
              <a:rPr lang="en-US" sz="1400" dirty="0"/>
              <a:t>','</a:t>
            </a:r>
            <a:r>
              <a:rPr lang="en-US" sz="1400" dirty="0" err="1"/>
              <a:t>trainLabels</a:t>
            </a:r>
            <a:r>
              <a:rPr lang="en-US" sz="1400" dirty="0"/>
              <a:t>','</a:t>
            </a:r>
            <a:r>
              <a:rPr lang="en-US" sz="1400" dirty="0" err="1"/>
              <a:t>testData</a:t>
            </a:r>
            <a:r>
              <a:rPr lang="en-US" sz="1400" dirty="0"/>
              <a:t>','</a:t>
            </a:r>
            <a:r>
              <a:rPr lang="en-US" sz="1400" dirty="0" err="1"/>
              <a:t>testLabels</a:t>
            </a:r>
            <a:r>
              <a:rPr lang="en-US" sz="1400" dirty="0"/>
              <a:t>');</a:t>
            </a:r>
          </a:p>
          <a:p>
            <a:r>
              <a:rPr lang="en-US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0123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2070/4050=51.11%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4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classification methods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677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13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5410" y="12998"/>
            <a:ext cx="4572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err="1"/>
              <a:t>rng</a:t>
            </a:r>
            <a:r>
              <a:rPr lang="en-US" sz="1000" dirty="0"/>
              <a:t>(1)</a:t>
            </a:r>
          </a:p>
          <a:p>
            <a:r>
              <a:rPr lang="en-US" sz="1000" dirty="0"/>
              <a:t>x=data(:,1:200);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% Compute the mean pixel intensity value separately for each patch. </a:t>
            </a:r>
          </a:p>
          <a:p>
            <a:r>
              <a:rPr lang="en-US" sz="1000" dirty="0" err="1"/>
              <a:t>avg</a:t>
            </a:r>
            <a:r>
              <a:rPr lang="en-US" sz="1000" dirty="0"/>
              <a:t> = mean(x, 1);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x = x - </a:t>
            </a:r>
            <a:r>
              <a:rPr lang="en-US" sz="1000" dirty="0" err="1"/>
              <a:t>repmat</a:t>
            </a:r>
            <a:r>
              <a:rPr lang="en-US" sz="1000" dirty="0"/>
              <a:t>(</a:t>
            </a:r>
            <a:r>
              <a:rPr lang="en-US" sz="1000" dirty="0" err="1"/>
              <a:t>avg</a:t>
            </a:r>
            <a:r>
              <a:rPr lang="en-US" sz="1000" dirty="0"/>
              <a:t>, size(x, 1), 1);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% now x has zero mean, sigma is exactly the covariance matrix</a:t>
            </a:r>
          </a:p>
          <a:p>
            <a:r>
              <a:rPr lang="en-US" sz="1000" dirty="0"/>
              <a:t>sigma = x * x' / size(x, 2);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[U,S,~] = </a:t>
            </a:r>
            <a:r>
              <a:rPr lang="en-US" sz="1000" dirty="0" err="1"/>
              <a:t>svd</a:t>
            </a:r>
            <a:r>
              <a:rPr lang="en-US" sz="1000" dirty="0"/>
              <a:t>(sigma);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 err="1"/>
              <a:t>retainRate</a:t>
            </a:r>
            <a:r>
              <a:rPr lang="en-US" sz="1000" dirty="0"/>
              <a:t>=0.99;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lambda=</a:t>
            </a:r>
            <a:r>
              <a:rPr lang="en-US" sz="1000" dirty="0" err="1"/>
              <a:t>diag</a:t>
            </a:r>
            <a:r>
              <a:rPr lang="en-US" sz="1000" dirty="0"/>
              <a:t>(S);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 err="1"/>
              <a:t>sumLambda</a:t>
            </a:r>
            <a:r>
              <a:rPr lang="en-US" sz="1000" dirty="0"/>
              <a:t>=sum(lambda);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for k=1:size(lambda,1)</a:t>
            </a:r>
          </a:p>
          <a:p>
            <a:r>
              <a:rPr lang="en-US" sz="1000" dirty="0"/>
              <a:t>    if((sum(lambda(1:k))/</a:t>
            </a:r>
            <a:r>
              <a:rPr lang="en-US" sz="1000" dirty="0" err="1"/>
              <a:t>sumLambda</a:t>
            </a:r>
            <a:r>
              <a:rPr lang="en-US" sz="1000" dirty="0"/>
              <a:t>)&gt;=</a:t>
            </a:r>
            <a:r>
              <a:rPr lang="en-US" sz="1000" dirty="0" err="1"/>
              <a:t>retainRate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break;</a:t>
            </a:r>
          </a:p>
          <a:p>
            <a:r>
              <a:rPr lang="en-US" sz="1000" dirty="0"/>
              <a:t>    end</a:t>
            </a:r>
          </a:p>
          <a:p>
            <a:r>
              <a:rPr lang="en-US" sz="1000" dirty="0"/>
              <a:t>end</a:t>
            </a:r>
          </a:p>
          <a:p>
            <a:r>
              <a:rPr lang="en-US" sz="1000" dirty="0"/>
              <a:t>% when k=212, </a:t>
            </a:r>
            <a:r>
              <a:rPr lang="en-US" sz="1000" dirty="0" err="1"/>
              <a:t>retainRate</a:t>
            </a:r>
            <a:r>
              <a:rPr lang="en-US" sz="1000" dirty="0"/>
              <a:t>=0.99</a:t>
            </a:r>
          </a:p>
          <a:p>
            <a:r>
              <a:rPr lang="en-US" sz="1000" dirty="0"/>
              <a:t>k=128;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%reduce data dimension</a:t>
            </a:r>
          </a:p>
          <a:p>
            <a:r>
              <a:rPr lang="en-US" sz="1000" dirty="0" err="1"/>
              <a:t>xReduced</a:t>
            </a:r>
            <a:r>
              <a:rPr lang="en-US" sz="1000" dirty="0"/>
              <a:t> = U(:,1:k)'*x;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%recovering an approximation of the data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 err="1"/>
              <a:t>xRecovered</a:t>
            </a:r>
            <a:r>
              <a:rPr lang="en-US" sz="1000" dirty="0"/>
              <a:t>=U(:,1:k)*</a:t>
            </a:r>
            <a:r>
              <a:rPr lang="en-US" sz="1000" dirty="0" err="1"/>
              <a:t>xReduced</a:t>
            </a:r>
            <a:r>
              <a:rPr lang="en-US" sz="1000" dirty="0"/>
              <a:t>;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subplot(2,2,1)</a:t>
            </a:r>
          </a:p>
          <a:p>
            <a:r>
              <a:rPr lang="en-US" sz="1000" dirty="0" err="1"/>
              <a:t>display_network</a:t>
            </a:r>
            <a:r>
              <a:rPr lang="en-US" sz="1000" dirty="0"/>
              <a:t>(x(:,1:200),8);</a:t>
            </a:r>
          </a:p>
          <a:p>
            <a:r>
              <a:rPr lang="en-US" sz="1000" dirty="0"/>
              <a:t>title('original')</a:t>
            </a:r>
          </a:p>
          <a:p>
            <a:r>
              <a:rPr lang="en-US" sz="1000" dirty="0"/>
              <a:t>subplot(2,2,2)</a:t>
            </a:r>
          </a:p>
          <a:p>
            <a:r>
              <a:rPr lang="en-US" sz="1000" dirty="0" err="1"/>
              <a:t>display_network</a:t>
            </a:r>
            <a:r>
              <a:rPr lang="en-US" sz="1000" dirty="0"/>
              <a:t>(</a:t>
            </a:r>
            <a:r>
              <a:rPr lang="en-US" sz="1000" dirty="0" err="1"/>
              <a:t>xRecovered</a:t>
            </a:r>
            <a:r>
              <a:rPr lang="en-US" sz="1000" dirty="0"/>
              <a:t>(:,1:200),8);</a:t>
            </a:r>
          </a:p>
          <a:p>
            <a:r>
              <a:rPr lang="en-US" sz="1000" dirty="0"/>
              <a:t>title('recovery with 99% retain rate k=128')</a:t>
            </a:r>
          </a:p>
          <a:p>
            <a:r>
              <a:rPr lang="en-US" sz="1000" dirty="0"/>
              <a:t>subplot(2,2,3)</a:t>
            </a:r>
          </a:p>
          <a:p>
            <a:r>
              <a:rPr lang="en-US" sz="1000" dirty="0" err="1"/>
              <a:t>display_network</a:t>
            </a:r>
            <a:r>
              <a:rPr lang="en-US" sz="1000" dirty="0"/>
              <a:t>(x-xRecovered,8);</a:t>
            </a:r>
          </a:p>
          <a:p>
            <a:r>
              <a:rPr lang="en-US" sz="1000" dirty="0"/>
              <a:t>title('difference')</a:t>
            </a:r>
          </a:p>
          <a:p>
            <a:r>
              <a:rPr lang="en-US" sz="1000" dirty="0"/>
              <a:t> 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2132856"/>
            <a:ext cx="26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Experiment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2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067944" y="4509120"/>
            <a:ext cx="4788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 </a:t>
            </a:r>
            <a:r>
              <a:rPr lang="en-US" dirty="0" smtClean="0"/>
              <a:t>difference=norm(x-</a:t>
            </a:r>
            <a:r>
              <a:rPr lang="en-US" dirty="0" err="1" smtClean="0"/>
              <a:t>xRecovered</a:t>
            </a:r>
            <a:r>
              <a:rPr lang="en-US" dirty="0"/>
              <a:t>)/norm(</a:t>
            </a:r>
            <a:r>
              <a:rPr lang="en-US" dirty="0" err="1"/>
              <a:t>x+xRecovered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difference </a:t>
            </a:r>
            <a:r>
              <a:rPr lang="en-US" dirty="0" smtClean="0"/>
              <a:t>=</a:t>
            </a:r>
            <a:endParaRPr lang="en-US" dirty="0"/>
          </a:p>
          <a:p>
            <a:r>
              <a:rPr lang="en-US" dirty="0"/>
              <a:t>    0.0148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7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recovery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87345"/>
              </p:ext>
            </p:extLst>
          </p:nvPr>
        </p:nvGraphicFramePr>
        <p:xfrm>
          <a:off x="2051720" y="1772816"/>
          <a:ext cx="6096000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8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4788024" y="1598975"/>
            <a:ext cx="504056" cy="5976664"/>
          </a:xfrm>
          <a:prstGeom prst="rightBrace">
            <a:avLst>
              <a:gd name="adj1" fmla="val 53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左大括号 5"/>
          <p:cNvSpPr/>
          <p:nvPr/>
        </p:nvSpPr>
        <p:spPr>
          <a:xfrm>
            <a:off x="1511660" y="1844824"/>
            <a:ext cx="648072" cy="2088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35631" y="2411885"/>
            <a:ext cx="186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10,000 </a:t>
            </a:r>
            <a:r>
              <a:rPr lang="en-US" sz="2800" dirty="0"/>
              <a:t>attributes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4393" y="4911343"/>
            <a:ext cx="1867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6603 protein samples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389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1066977"/>
            <a:ext cx="4968552" cy="2304256"/>
          </a:xfrm>
        </p:spPr>
        <p:txBody>
          <a:bodyPr/>
          <a:lstStyle/>
          <a:p>
            <a:r>
              <a:rPr lang="en-US" dirty="0" smtClean="0"/>
              <a:t>Experiment code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4139" y="188640"/>
            <a:ext cx="3981797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/>
              <a:t>rng</a:t>
            </a:r>
            <a:r>
              <a:rPr lang="en-US" sz="1050" dirty="0"/>
              <a:t>(1)</a:t>
            </a:r>
          </a:p>
          <a:p>
            <a:r>
              <a:rPr lang="en-US" sz="1050" dirty="0"/>
              <a:t>x=</a:t>
            </a:r>
            <a:r>
              <a:rPr lang="en-US" sz="1050" dirty="0" err="1"/>
              <a:t>mProteinSeg</a:t>
            </a:r>
            <a:r>
              <a:rPr lang="en-US" sz="1050" dirty="0"/>
              <a:t>';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 Compute the mean pixel intensity value separately for each patch. </a:t>
            </a:r>
          </a:p>
          <a:p>
            <a:r>
              <a:rPr lang="en-US" sz="1050" dirty="0" err="1"/>
              <a:t>avg</a:t>
            </a:r>
            <a:r>
              <a:rPr lang="en-US" sz="1050" dirty="0"/>
              <a:t> = mean(x, 1);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x = x - </a:t>
            </a:r>
            <a:r>
              <a:rPr lang="en-US" sz="1050" dirty="0" err="1"/>
              <a:t>repmat</a:t>
            </a:r>
            <a:r>
              <a:rPr lang="en-US" sz="1050" dirty="0"/>
              <a:t>(</a:t>
            </a:r>
            <a:r>
              <a:rPr lang="en-US" sz="1050" dirty="0" err="1"/>
              <a:t>avg</a:t>
            </a:r>
            <a:r>
              <a:rPr lang="en-US" sz="1050" dirty="0"/>
              <a:t>, size(x, 1), 1);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 now x has zero mean, sigma is exactly the covariance matrix</a:t>
            </a:r>
          </a:p>
          <a:p>
            <a:r>
              <a:rPr lang="en-US" sz="1050" dirty="0"/>
              <a:t>sigma = x * x' / size(x, 2);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[U,S,~] = </a:t>
            </a:r>
            <a:r>
              <a:rPr lang="en-US" sz="1050" dirty="0" err="1"/>
              <a:t>svd</a:t>
            </a:r>
            <a:r>
              <a:rPr lang="en-US" sz="1050" dirty="0"/>
              <a:t>(sigma);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retainRate</a:t>
            </a:r>
            <a:r>
              <a:rPr lang="en-US" sz="1050" dirty="0"/>
              <a:t>=0.99;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lambda=</a:t>
            </a:r>
            <a:r>
              <a:rPr lang="en-US" sz="1050" dirty="0" err="1"/>
              <a:t>diag</a:t>
            </a:r>
            <a:r>
              <a:rPr lang="en-US" sz="1050" dirty="0"/>
              <a:t>(S);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sumLambda</a:t>
            </a:r>
            <a:r>
              <a:rPr lang="en-US" sz="1050" dirty="0"/>
              <a:t>=sum(lambda);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for k=1:size(lambda,1)</a:t>
            </a:r>
          </a:p>
          <a:p>
            <a:r>
              <a:rPr lang="en-US" sz="1050" dirty="0"/>
              <a:t>    if((sum(lambda(1:k))/</a:t>
            </a:r>
            <a:r>
              <a:rPr lang="en-US" sz="1050" dirty="0" err="1"/>
              <a:t>sumLambda</a:t>
            </a:r>
            <a:r>
              <a:rPr lang="en-US" sz="1050" dirty="0"/>
              <a:t>)&gt;=</a:t>
            </a:r>
            <a:r>
              <a:rPr lang="en-US" sz="1050" dirty="0" err="1"/>
              <a:t>retainRate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break;</a:t>
            </a:r>
          </a:p>
          <a:p>
            <a:r>
              <a:rPr lang="en-US" sz="1050" dirty="0"/>
              <a:t>    end</a:t>
            </a:r>
          </a:p>
          <a:p>
            <a:r>
              <a:rPr lang="en-US" sz="1050" dirty="0"/>
              <a:t>end</a:t>
            </a:r>
          </a:p>
          <a:p>
            <a:r>
              <a:rPr lang="en-US" sz="1050" dirty="0"/>
              <a:t>% when k=212, </a:t>
            </a:r>
            <a:r>
              <a:rPr lang="en-US" sz="1050" dirty="0" err="1"/>
              <a:t>retainRate</a:t>
            </a:r>
            <a:r>
              <a:rPr lang="en-US" sz="1050" dirty="0"/>
              <a:t>=0.99</a:t>
            </a:r>
          </a:p>
          <a:p>
            <a:r>
              <a:rPr lang="en-US" sz="1050" dirty="0"/>
              <a:t>k=212;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%reduce data dimension</a:t>
            </a:r>
          </a:p>
          <a:p>
            <a:r>
              <a:rPr lang="en-US" sz="1050" dirty="0" err="1"/>
              <a:t>xReduced</a:t>
            </a:r>
            <a:r>
              <a:rPr lang="en-US" sz="1050" dirty="0"/>
              <a:t> = U(:,1:k)' * x;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%recovering an approximation of the data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xRecovered</a:t>
            </a:r>
            <a:r>
              <a:rPr lang="en-US" sz="1050" dirty="0"/>
              <a:t>=U(:,1:k)*</a:t>
            </a:r>
            <a:r>
              <a:rPr lang="en-US" sz="1050" dirty="0" err="1"/>
              <a:t>xReduced</a:t>
            </a:r>
            <a:r>
              <a:rPr lang="en-US" sz="1050" dirty="0"/>
              <a:t>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randomNumber</a:t>
            </a:r>
            <a:r>
              <a:rPr lang="en-US" sz="1050" dirty="0"/>
              <a:t>=</a:t>
            </a:r>
            <a:r>
              <a:rPr lang="en-US" sz="1050" dirty="0" err="1"/>
              <a:t>randi</a:t>
            </a:r>
            <a:r>
              <a:rPr lang="en-US" sz="1050" dirty="0"/>
              <a:t>(size(x,2),200,1);</a:t>
            </a:r>
          </a:p>
          <a:p>
            <a:r>
              <a:rPr lang="en-US" sz="1050" dirty="0" err="1"/>
              <a:t>display_network</a:t>
            </a:r>
            <a:r>
              <a:rPr lang="en-US" sz="1050" dirty="0"/>
              <a:t>(x(:,</a:t>
            </a:r>
            <a:r>
              <a:rPr lang="en-US" sz="1050" dirty="0" err="1"/>
              <a:t>randomNumber</a:t>
            </a:r>
            <a:r>
              <a:rPr lang="en-US" sz="1050" dirty="0"/>
              <a:t>),8);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 err="1"/>
              <a:t>display_network</a:t>
            </a:r>
            <a:r>
              <a:rPr lang="en-US" sz="1050" dirty="0"/>
              <a:t>(</a:t>
            </a:r>
            <a:r>
              <a:rPr lang="en-US" sz="1050" dirty="0" err="1"/>
              <a:t>xRecovered</a:t>
            </a:r>
            <a:r>
              <a:rPr lang="en-US" sz="1050" dirty="0"/>
              <a:t>(:,</a:t>
            </a:r>
            <a:r>
              <a:rPr lang="en-US" sz="1050" dirty="0" err="1"/>
              <a:t>randomNumber</a:t>
            </a:r>
            <a:r>
              <a:rPr lang="en-US" sz="1050" dirty="0"/>
              <a:t>),8);</a:t>
            </a:r>
          </a:p>
        </p:txBody>
      </p:sp>
    </p:spTree>
    <p:extLst>
      <p:ext uri="{BB962C8B-B14F-4D97-AF65-F5344CB8AC3E}">
        <p14:creationId xmlns:p14="http://schemas.microsoft.com/office/powerpoint/2010/main" val="54898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4868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590281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Overall 10000x6603 difference:</a:t>
            </a:r>
          </a:p>
          <a:p>
            <a:r>
              <a:rPr lang="en-US" dirty="0" smtClean="0"/>
              <a:t>&gt;&gt; </a:t>
            </a:r>
            <a:r>
              <a:rPr lang="en-US" dirty="0" err="1"/>
              <a:t>recoveryRate</a:t>
            </a:r>
            <a:r>
              <a:rPr lang="en-US" dirty="0"/>
              <a:t>=norm(x-</a:t>
            </a:r>
            <a:r>
              <a:rPr lang="en-US" dirty="0" err="1"/>
              <a:t>xRecovered</a:t>
            </a:r>
            <a:r>
              <a:rPr lang="en-US" dirty="0"/>
              <a:t>)/norm(</a:t>
            </a:r>
            <a:r>
              <a:rPr lang="en-US" dirty="0" err="1"/>
              <a:t>x+xRecovered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 smtClean="0"/>
              <a:t>0.0070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0"/>
            <a:ext cx="564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Just to show 200 out of 6603 pictures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536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size: original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5"/>
            <a:ext cx="822960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63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size: recovery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5"/>
            <a:ext cx="822960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72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590</Words>
  <Application>Microsoft Office PowerPoint</Application>
  <PresentationFormat>全屏显示(4:3)</PresentationFormat>
  <Paragraphs>144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Digit PCA recovery experiment</vt:lpstr>
      <vt:lpstr>PowerPoint 演示文稿</vt:lpstr>
      <vt:lpstr>result</vt:lpstr>
      <vt:lpstr>Protein recovery experiment</vt:lpstr>
      <vt:lpstr>problem formulation</vt:lpstr>
      <vt:lpstr>Experiment code</vt:lpstr>
      <vt:lpstr>PowerPoint 演示文稿</vt:lpstr>
      <vt:lpstr>Bigger size: original</vt:lpstr>
      <vt:lpstr>Bigger size: recovery</vt:lpstr>
      <vt:lpstr>Bigger size: difference</vt:lpstr>
      <vt:lpstr> plot 200 pictures of xReduced, each square is 14x14=196 dim</vt:lpstr>
      <vt:lpstr>Labeled data</vt:lpstr>
      <vt:lpstr>problem formulation</vt:lpstr>
      <vt:lpstr>Labels histogram: 2070 class 1 and 1980 class 2</vt:lpstr>
      <vt:lpstr>Preprocessing labelled data</vt:lpstr>
      <vt:lpstr>PowerPoint 演示文稿</vt:lpstr>
      <vt:lpstr>baseline</vt:lpstr>
      <vt:lpstr>Basic classification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experiment</dc:title>
  <dc:creator>Chao Fang</dc:creator>
  <cp:lastModifiedBy>Chao Fang</cp:lastModifiedBy>
  <cp:revision>25</cp:revision>
  <dcterms:created xsi:type="dcterms:W3CDTF">2014-04-06T03:45:37Z</dcterms:created>
  <dcterms:modified xsi:type="dcterms:W3CDTF">2014-04-11T05:28:42Z</dcterms:modified>
</cp:coreProperties>
</file>