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f797\Desktop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f797\Desktop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f797\Desktop\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f797\Desktop\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f797\Desktop\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f797\Desktop\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f797\Desktop\resul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f797\Desktop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Sheet1!$M$99:$M$101</c:f>
              <c:strCache>
                <c:ptCount val="1"/>
                <c:pt idx="0">
                  <c:v>superimposing overlap diff overlap 10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Sheet1!$K$102:$L$105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Sheet1!$M$102:$M$105</c:f>
              <c:numCache>
                <c:formatCode>0.00E+00</c:formatCode>
                <c:ptCount val="4"/>
                <c:pt idx="0">
                  <c:v>-4.4408920985006301E-16</c:v>
                </c:pt>
                <c:pt idx="1">
                  <c:v>-4.4408920985006301E-16</c:v>
                </c:pt>
                <c:pt idx="2">
                  <c:v>-4.4408920985006301E-16</c:v>
                </c:pt>
                <c:pt idx="3">
                  <c:v>-4.4408920985006301E-16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Sheet1!$N$99:$N$101</c:f>
              <c:strCache>
                <c:ptCount val="1"/>
                <c:pt idx="0">
                  <c:v>superimposing overlap diff overlap 20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Sheet1!$K$102:$L$105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Sheet1!$N$102:$N$105</c:f>
              <c:numCache>
                <c:formatCode>0.00E+00</c:formatCode>
                <c:ptCount val="4"/>
                <c:pt idx="0">
                  <c:v>2.2204460492503101E-16</c:v>
                </c:pt>
                <c:pt idx="1">
                  <c:v>2.2204460492503101E-16</c:v>
                </c:pt>
                <c:pt idx="2">
                  <c:v>2.2204460492503101E-16</c:v>
                </c:pt>
                <c:pt idx="3">
                  <c:v>2.2204460492503101E-16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Sheet1!$O$99:$O$101</c:f>
              <c:strCache>
                <c:ptCount val="1"/>
                <c:pt idx="0">
                  <c:v>superimposing overlap diff overlap 40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Sheet1!$K$102:$L$105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Sheet1!$O$102:$O$105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457408"/>
        <c:axId val="83777152"/>
      </c:lineChart>
      <c:catAx>
        <c:axId val="117457408"/>
        <c:scaling>
          <c:orientation val="minMax"/>
        </c:scaling>
        <c:delete val="0"/>
        <c:axPos val="b"/>
        <c:majorTickMark val="out"/>
        <c:minorTickMark val="none"/>
        <c:tickLblPos val="nextTo"/>
        <c:crossAx val="83777152"/>
        <c:crosses val="autoZero"/>
        <c:auto val="1"/>
        <c:lblAlgn val="ctr"/>
        <c:lblOffset val="100"/>
        <c:noMultiLvlLbl val="0"/>
      </c:catAx>
      <c:valAx>
        <c:axId val="83777152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117457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Sheet1!$T$99:$T$101</c:f>
              <c:strCache>
                <c:ptCount val="1"/>
                <c:pt idx="0">
                  <c:v>shortest path diff overlap 10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Sheet1!$R$102:$S$105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Sheet1!$T$102:$T$105</c:f>
              <c:numCache>
                <c:formatCode>General</c:formatCode>
                <c:ptCount val="4"/>
                <c:pt idx="0">
                  <c:v>4.7122226967593599E-2</c:v>
                </c:pt>
                <c:pt idx="1">
                  <c:v>4.7021323467961298E-2</c:v>
                </c:pt>
                <c:pt idx="2">
                  <c:v>4.7725747920785502E-2</c:v>
                </c:pt>
                <c:pt idx="3">
                  <c:v>8.1696183043505302E-2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Sheet1!$U$99:$U$101</c:f>
              <c:strCache>
                <c:ptCount val="1"/>
                <c:pt idx="0">
                  <c:v>shortest path diff overlap 20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Sheet1!$R$102:$S$105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Sheet1!$U$102:$U$105</c:f>
              <c:numCache>
                <c:formatCode>General</c:formatCode>
                <c:ptCount val="4"/>
                <c:pt idx="0">
                  <c:v>1.0207735641748299E-2</c:v>
                </c:pt>
                <c:pt idx="1">
                  <c:v>1.02662327444489E-2</c:v>
                </c:pt>
                <c:pt idx="2">
                  <c:v>9.5121439195994303E-3</c:v>
                </c:pt>
                <c:pt idx="3">
                  <c:v>2.5319430095911501E-2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Sheet1!$V$99:$V$101</c:f>
              <c:strCache>
                <c:ptCount val="1"/>
                <c:pt idx="0">
                  <c:v>shortest path diff overlap 40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Sheet1!$R$102:$S$105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Sheet1!$V$102:$V$105</c:f>
              <c:numCache>
                <c:formatCode>General</c:formatCode>
                <c:ptCount val="4"/>
                <c:pt idx="0">
                  <c:v>7.1077923879958604E-4</c:v>
                </c:pt>
                <c:pt idx="1">
                  <c:v>7.2041184725846197E-4</c:v>
                </c:pt>
                <c:pt idx="2">
                  <c:v>9.06682400503955E-4</c:v>
                </c:pt>
                <c:pt idx="3">
                  <c:v>1.8729906252326699E-2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49664"/>
        <c:axId val="117343360"/>
      </c:lineChart>
      <c:catAx>
        <c:axId val="43249664"/>
        <c:scaling>
          <c:orientation val="minMax"/>
        </c:scaling>
        <c:delete val="0"/>
        <c:axPos val="b"/>
        <c:majorTickMark val="out"/>
        <c:minorTickMark val="none"/>
        <c:tickLblPos val="nextTo"/>
        <c:crossAx val="117343360"/>
        <c:crosses val="autoZero"/>
        <c:auto val="1"/>
        <c:lblAlgn val="ctr"/>
        <c:lblOffset val="100"/>
        <c:noMultiLvlLbl val="0"/>
      </c:catAx>
      <c:valAx>
        <c:axId val="117343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249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Sheet1!$K$35:$K$37</c:f>
              <c:strCache>
                <c:ptCount val="1"/>
                <c:pt idx="0">
                  <c:v>superimposing overlap diff overlap 10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Sheet1!$I$38:$J$41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Sheet1!$K$38:$K$41</c:f>
              <c:numCache>
                <c:formatCode>0.00E+00</c:formatCode>
                <c:ptCount val="4"/>
                <c:pt idx="0">
                  <c:v>4.4408920985006301E-16</c:v>
                </c:pt>
                <c:pt idx="1">
                  <c:v>4.4408920985006301E-16</c:v>
                </c:pt>
                <c:pt idx="2">
                  <c:v>4.4408920985006301E-16</c:v>
                </c:pt>
                <c:pt idx="3">
                  <c:v>4.4408920985006301E-16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Sheet1!$L$35:$L$37</c:f>
              <c:strCache>
                <c:ptCount val="1"/>
                <c:pt idx="0">
                  <c:v>superimposing overlap diff overlap 20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Sheet1!$I$38:$J$41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Sheet1!$L$38:$L$41</c:f>
              <c:numCache>
                <c:formatCode>0.00E+00</c:formatCode>
                <c:ptCount val="4"/>
                <c:pt idx="0">
                  <c:v>2.2204460492503101E-16</c:v>
                </c:pt>
                <c:pt idx="1">
                  <c:v>2.2204460492503101E-16</c:v>
                </c:pt>
                <c:pt idx="2">
                  <c:v>2.2204460492503101E-16</c:v>
                </c:pt>
                <c:pt idx="3">
                  <c:v>2.2204460492503101E-16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Sheet1!$M$35:$M$37</c:f>
              <c:strCache>
                <c:ptCount val="1"/>
                <c:pt idx="0">
                  <c:v>superimposing overlap diff overlap 40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Sheet1!$I$38:$J$41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Sheet1!$M$38:$M$41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13600"/>
        <c:axId val="117346240"/>
      </c:lineChart>
      <c:catAx>
        <c:axId val="124313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7346240"/>
        <c:crosses val="autoZero"/>
        <c:auto val="1"/>
        <c:lblAlgn val="ctr"/>
        <c:lblOffset val="100"/>
        <c:noMultiLvlLbl val="0"/>
      </c:catAx>
      <c:valAx>
        <c:axId val="117346240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124313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Sheet1!$R$35:$R$37</c:f>
              <c:strCache>
                <c:ptCount val="1"/>
                <c:pt idx="0">
                  <c:v>shortest path diff overlap 10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Sheet1!$P$38:$Q$41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Sheet1!$R$38:$R$41</c:f>
              <c:numCache>
                <c:formatCode>General</c:formatCode>
                <c:ptCount val="4"/>
                <c:pt idx="0">
                  <c:v>0.102472415012255</c:v>
                </c:pt>
                <c:pt idx="1">
                  <c:v>0.102595750979159</c:v>
                </c:pt>
                <c:pt idx="2">
                  <c:v>0.102191652354832</c:v>
                </c:pt>
                <c:pt idx="3">
                  <c:v>0.102165926764778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Sheet1!$S$35:$S$37</c:f>
              <c:strCache>
                <c:ptCount val="1"/>
                <c:pt idx="0">
                  <c:v>shortest path diff overlap 20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Sheet1!$P$38:$Q$41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Sheet1!$S$38:$S$41</c:f>
              <c:numCache>
                <c:formatCode>General</c:formatCode>
                <c:ptCount val="4"/>
                <c:pt idx="0">
                  <c:v>0.10922608587923301</c:v>
                </c:pt>
                <c:pt idx="1">
                  <c:v>0.10925735123142701</c:v>
                </c:pt>
                <c:pt idx="2">
                  <c:v>0.109490289355839</c:v>
                </c:pt>
                <c:pt idx="3">
                  <c:v>0.110874130432478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Sheet1!$T$35:$T$37</c:f>
              <c:strCache>
                <c:ptCount val="1"/>
                <c:pt idx="0">
                  <c:v>shortest path diff overlap 40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Sheet1!$P$38:$Q$41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Sheet1!$T$38:$T$41</c:f>
              <c:numCache>
                <c:formatCode>General</c:formatCode>
                <c:ptCount val="4"/>
                <c:pt idx="0">
                  <c:v>3.2115501324947303E-2</c:v>
                </c:pt>
                <c:pt idx="1">
                  <c:v>3.21986802282389E-2</c:v>
                </c:pt>
                <c:pt idx="2">
                  <c:v>3.2149320882812901E-2</c:v>
                </c:pt>
                <c:pt idx="3">
                  <c:v>5.0124670862465297E-2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456960"/>
        <c:axId val="117343936"/>
      </c:lineChart>
      <c:catAx>
        <c:axId val="116456960"/>
        <c:scaling>
          <c:orientation val="minMax"/>
        </c:scaling>
        <c:delete val="0"/>
        <c:axPos val="b"/>
        <c:majorTickMark val="out"/>
        <c:minorTickMark val="none"/>
        <c:tickLblPos val="nextTo"/>
        <c:crossAx val="117343936"/>
        <c:crosses val="autoZero"/>
        <c:auto val="1"/>
        <c:lblAlgn val="ctr"/>
        <c:lblOffset val="100"/>
        <c:noMultiLvlLbl val="0"/>
      </c:catAx>
      <c:valAx>
        <c:axId val="117343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6456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Sheet1!$L$65:$L$67</c:f>
              <c:strCache>
                <c:ptCount val="1"/>
                <c:pt idx="0">
                  <c:v>superimposing overlap diff overlap 10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Sheet1!$J$68:$K$71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Sheet1!$L$68:$L$71</c:f>
              <c:numCache>
                <c:formatCode>0.00E+00</c:formatCode>
                <c:ptCount val="4"/>
                <c:pt idx="0">
                  <c:v>4.4408920985006301E-16</c:v>
                </c:pt>
                <c:pt idx="1">
                  <c:v>4.4408920985006301E-16</c:v>
                </c:pt>
                <c:pt idx="2">
                  <c:v>4.4408920985006301E-16</c:v>
                </c:pt>
                <c:pt idx="3">
                  <c:v>4.4408920985006301E-16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Sheet1!$M$65:$M$67</c:f>
              <c:strCache>
                <c:ptCount val="1"/>
                <c:pt idx="0">
                  <c:v>superimposing overlap diff overlap 20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Sheet1!$J$68:$K$71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Sheet1!$M$68:$M$71</c:f>
              <c:numCache>
                <c:formatCode>0.00E+00</c:formatCode>
                <c:ptCount val="4"/>
                <c:pt idx="0">
                  <c:v>6.6613381477509402E-16</c:v>
                </c:pt>
                <c:pt idx="1">
                  <c:v>6.6613381477509402E-16</c:v>
                </c:pt>
                <c:pt idx="2">
                  <c:v>6.6613381477509402E-16</c:v>
                </c:pt>
                <c:pt idx="3">
                  <c:v>6.6613381477509402E-16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Sheet1!$N$65:$N$67</c:f>
              <c:strCache>
                <c:ptCount val="1"/>
                <c:pt idx="0">
                  <c:v>superimposing overlap diff overlap 40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Sheet1!$J$68:$K$71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Sheet1!$N$68:$N$71</c:f>
              <c:numCache>
                <c:formatCode>0.00E+00</c:formatCode>
                <c:ptCount val="4"/>
                <c:pt idx="0">
                  <c:v>-8.8817841970012504E-16</c:v>
                </c:pt>
                <c:pt idx="1">
                  <c:v>-8.8817841970012504E-16</c:v>
                </c:pt>
                <c:pt idx="2">
                  <c:v>-8.8817841970012504E-16</c:v>
                </c:pt>
                <c:pt idx="3">
                  <c:v>-8.8817841970012504E-16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305216"/>
        <c:axId val="47516480"/>
      </c:lineChart>
      <c:catAx>
        <c:axId val="39305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7516480"/>
        <c:crosses val="autoZero"/>
        <c:auto val="1"/>
        <c:lblAlgn val="ctr"/>
        <c:lblOffset val="100"/>
        <c:noMultiLvlLbl val="0"/>
      </c:catAx>
      <c:valAx>
        <c:axId val="47516480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39305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Sheet1!$S$65:$S$67</c:f>
              <c:strCache>
                <c:ptCount val="1"/>
                <c:pt idx="0">
                  <c:v>shortest path diff overlap 10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Sheet1!$Q$68:$R$71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Sheet1!$S$68:$S$71</c:f>
              <c:numCache>
                <c:formatCode>General</c:formatCode>
                <c:ptCount val="4"/>
                <c:pt idx="0">
                  <c:v>0.272294736922362</c:v>
                </c:pt>
                <c:pt idx="1">
                  <c:v>0.27170885038421599</c:v>
                </c:pt>
                <c:pt idx="2">
                  <c:v>0.27625304461276501</c:v>
                </c:pt>
                <c:pt idx="3">
                  <c:v>0.28944508402171398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Sheet1!$T$65:$T$67</c:f>
              <c:strCache>
                <c:ptCount val="1"/>
                <c:pt idx="0">
                  <c:v>shortest path diff overlap 20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Sheet1!$Q$68:$R$71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Sheet1!$T$68:$T$71</c:f>
              <c:numCache>
                <c:formatCode>General</c:formatCode>
                <c:ptCount val="4"/>
                <c:pt idx="0">
                  <c:v>0.33675702154506398</c:v>
                </c:pt>
                <c:pt idx="1">
                  <c:v>0.33644586355602601</c:v>
                </c:pt>
                <c:pt idx="2">
                  <c:v>0.34123985495085701</c:v>
                </c:pt>
                <c:pt idx="3">
                  <c:v>0.31484733323131198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Sheet1!$U$65:$U$67</c:f>
              <c:strCache>
                <c:ptCount val="1"/>
                <c:pt idx="0">
                  <c:v>shortest path diff overlap 40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Sheet1!$Q$68:$R$71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Sheet1!$U$68:$U$71</c:f>
              <c:numCache>
                <c:formatCode>General</c:formatCode>
                <c:ptCount val="4"/>
                <c:pt idx="0">
                  <c:v>5.7152223325814804E-3</c:v>
                </c:pt>
                <c:pt idx="1">
                  <c:v>5.66837821611088E-3</c:v>
                </c:pt>
                <c:pt idx="2">
                  <c:v>5.6224228221117799E-3</c:v>
                </c:pt>
                <c:pt idx="3">
                  <c:v>3.2205419598857303E-2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458944"/>
        <c:axId val="47514176"/>
      </c:lineChart>
      <c:catAx>
        <c:axId val="117458944"/>
        <c:scaling>
          <c:orientation val="minMax"/>
        </c:scaling>
        <c:delete val="0"/>
        <c:axPos val="b"/>
        <c:majorTickMark val="out"/>
        <c:minorTickMark val="none"/>
        <c:tickLblPos val="nextTo"/>
        <c:crossAx val="47514176"/>
        <c:crosses val="autoZero"/>
        <c:auto val="1"/>
        <c:lblAlgn val="ctr"/>
        <c:lblOffset val="100"/>
        <c:noMultiLvlLbl val="0"/>
      </c:catAx>
      <c:valAx>
        <c:axId val="47514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7458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Sheet1!$M$99:$M$101</c:f>
              <c:strCache>
                <c:ptCount val="1"/>
                <c:pt idx="0">
                  <c:v>superimposing overlap diff overlap 10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Sheet1!$K$102:$L$105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Sheet1!$M$102:$M$105</c:f>
              <c:numCache>
                <c:formatCode>0.00E+00</c:formatCode>
                <c:ptCount val="4"/>
                <c:pt idx="0">
                  <c:v>-4.4408920985006301E-16</c:v>
                </c:pt>
                <c:pt idx="1">
                  <c:v>-4.4408920985006301E-16</c:v>
                </c:pt>
                <c:pt idx="2">
                  <c:v>-4.4408920985006301E-16</c:v>
                </c:pt>
                <c:pt idx="3">
                  <c:v>-4.4408920985006301E-16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Sheet1!$N$99:$N$101</c:f>
              <c:strCache>
                <c:ptCount val="1"/>
                <c:pt idx="0">
                  <c:v>superimposing overlap diff overlap 20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Sheet1!$K$102:$L$105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Sheet1!$N$102:$N$105</c:f>
              <c:numCache>
                <c:formatCode>0.00E+00</c:formatCode>
                <c:ptCount val="4"/>
                <c:pt idx="0">
                  <c:v>2.2204460492503101E-16</c:v>
                </c:pt>
                <c:pt idx="1">
                  <c:v>2.2204460492503101E-16</c:v>
                </c:pt>
                <c:pt idx="2">
                  <c:v>2.2204460492503101E-16</c:v>
                </c:pt>
                <c:pt idx="3">
                  <c:v>2.2204460492503101E-16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Sheet1!$O$99:$O$101</c:f>
              <c:strCache>
                <c:ptCount val="1"/>
                <c:pt idx="0">
                  <c:v>superimposing overlap diff overlap 40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Sheet1!$K$102:$L$105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Sheet1!$O$102:$O$105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67104"/>
        <c:axId val="48588480"/>
      </c:lineChart>
      <c:catAx>
        <c:axId val="88367104"/>
        <c:scaling>
          <c:orientation val="minMax"/>
        </c:scaling>
        <c:delete val="0"/>
        <c:axPos val="b"/>
        <c:majorTickMark val="out"/>
        <c:minorTickMark val="none"/>
        <c:tickLblPos val="nextTo"/>
        <c:crossAx val="48588480"/>
        <c:crosses val="autoZero"/>
        <c:auto val="1"/>
        <c:lblAlgn val="ctr"/>
        <c:lblOffset val="100"/>
        <c:noMultiLvlLbl val="0"/>
      </c:catAx>
      <c:valAx>
        <c:axId val="48588480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88367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Sheet1!$T$99:$T$101</c:f>
              <c:strCache>
                <c:ptCount val="1"/>
                <c:pt idx="0">
                  <c:v>shortest path diff overlap 10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Sheet1!$R$102:$S$105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Sheet1!$T$102:$T$105</c:f>
              <c:numCache>
                <c:formatCode>General</c:formatCode>
                <c:ptCount val="4"/>
                <c:pt idx="0">
                  <c:v>4.7122226967593599E-2</c:v>
                </c:pt>
                <c:pt idx="1">
                  <c:v>4.7021323467961298E-2</c:v>
                </c:pt>
                <c:pt idx="2">
                  <c:v>4.7725747920785502E-2</c:v>
                </c:pt>
                <c:pt idx="3">
                  <c:v>8.1696183043505302E-2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Sheet1!$U$99:$U$101</c:f>
              <c:strCache>
                <c:ptCount val="1"/>
                <c:pt idx="0">
                  <c:v>shortest path diff overlap 20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Sheet1!$R$102:$S$105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Sheet1!$U$102:$U$105</c:f>
              <c:numCache>
                <c:formatCode>General</c:formatCode>
                <c:ptCount val="4"/>
                <c:pt idx="0">
                  <c:v>1.0207735641748299E-2</c:v>
                </c:pt>
                <c:pt idx="1">
                  <c:v>1.02662327444489E-2</c:v>
                </c:pt>
                <c:pt idx="2">
                  <c:v>9.5121439195994303E-3</c:v>
                </c:pt>
                <c:pt idx="3">
                  <c:v>2.5319430095911501E-2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Sheet1!$V$99:$V$101</c:f>
              <c:strCache>
                <c:ptCount val="1"/>
                <c:pt idx="0">
                  <c:v>shortest path diff overlap 40</c:v>
                </c:pt>
              </c:strCache>
            </c:strRef>
          </c:tx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Sheet1!$R$102:$S$105</c:f>
              <c:multiLvlStrCache>
                <c:ptCount val="4"/>
                <c:lvl>
                  <c:pt idx="0">
                    <c:v>0</c:v>
                  </c:pt>
                  <c:pt idx="1">
                    <c:v>0.01</c:v>
                  </c:pt>
                  <c:pt idx="2">
                    <c:v>0.1</c:v>
                  </c:pt>
                  <c:pt idx="3">
                    <c:v>1</c:v>
                  </c:pt>
                </c:lvl>
                <c:lvl>
                  <c:pt idx="0">
                    <c:v>noise</c:v>
                  </c:pt>
                </c:lvl>
              </c:multiLvlStrCache>
            </c:multiLvlStrRef>
          </c:cat>
          <c:val>
            <c:numRef>
              <c:f>Sheet1!$V$102:$V$105</c:f>
              <c:numCache>
                <c:formatCode>General</c:formatCode>
                <c:ptCount val="4"/>
                <c:pt idx="0">
                  <c:v>7.1077923879958604E-4</c:v>
                </c:pt>
                <c:pt idx="1">
                  <c:v>7.2041184725846197E-4</c:v>
                </c:pt>
                <c:pt idx="2">
                  <c:v>9.06682400503955E-4</c:v>
                </c:pt>
                <c:pt idx="3">
                  <c:v>1.8729906252326699E-2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854336"/>
        <c:axId val="48590208"/>
      </c:lineChart>
      <c:catAx>
        <c:axId val="83854336"/>
        <c:scaling>
          <c:orientation val="minMax"/>
        </c:scaling>
        <c:delete val="0"/>
        <c:axPos val="b"/>
        <c:majorTickMark val="out"/>
        <c:minorTickMark val="none"/>
        <c:tickLblPos val="nextTo"/>
        <c:crossAx val="48590208"/>
        <c:crosses val="autoZero"/>
        <c:auto val="1"/>
        <c:lblAlgn val="ctr"/>
        <c:lblOffset val="100"/>
        <c:noMultiLvlLbl val="0"/>
      </c:catAx>
      <c:valAx>
        <c:axId val="48590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854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Chao Fang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4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T0675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247355"/>
              </p:ext>
            </p:extLst>
          </p:nvPr>
        </p:nvGraphicFramePr>
        <p:xfrm>
          <a:off x="152400" y="2133600"/>
          <a:ext cx="4191000" cy="300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751864"/>
              </p:ext>
            </p:extLst>
          </p:nvPr>
        </p:nvGraphicFramePr>
        <p:xfrm>
          <a:off x="4419600" y="2057400"/>
          <a:ext cx="47244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49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T0652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452790"/>
              </p:ext>
            </p:extLst>
          </p:nvPr>
        </p:nvGraphicFramePr>
        <p:xfrm>
          <a:off x="0" y="1981200"/>
          <a:ext cx="4617028" cy="399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06318"/>
              </p:ext>
            </p:extLst>
          </p:nvPr>
        </p:nvGraphicFramePr>
        <p:xfrm>
          <a:off x="4343400" y="2209800"/>
          <a:ext cx="4800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831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T0662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477265"/>
              </p:ext>
            </p:extLst>
          </p:nvPr>
        </p:nvGraphicFramePr>
        <p:xfrm>
          <a:off x="-13855" y="1981200"/>
          <a:ext cx="48768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2525"/>
              </p:ext>
            </p:extLst>
          </p:nvPr>
        </p:nvGraphicFramePr>
        <p:xfrm>
          <a:off x="4572000" y="2209800"/>
          <a:ext cx="51054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124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T0675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317652"/>
              </p:ext>
            </p:extLst>
          </p:nvPr>
        </p:nvGraphicFramePr>
        <p:xfrm>
          <a:off x="38100" y="1828800"/>
          <a:ext cx="4495800" cy="414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580588"/>
              </p:ext>
            </p:extLst>
          </p:nvPr>
        </p:nvGraphicFramePr>
        <p:xfrm>
          <a:off x="4114800" y="1828800"/>
          <a:ext cx="51816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945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Figure comparison</vt:lpstr>
      <vt:lpstr>T0675</vt:lpstr>
      <vt:lpstr>T0652</vt:lpstr>
      <vt:lpstr>T0662</vt:lpstr>
      <vt:lpstr>T0675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comparison</dc:title>
  <dc:creator>Fang, Chao (MU-Student)</dc:creator>
  <cp:lastModifiedBy>Fang, Chao (MU-Student)</cp:lastModifiedBy>
  <cp:revision>3</cp:revision>
  <dcterms:created xsi:type="dcterms:W3CDTF">2006-08-16T00:00:00Z</dcterms:created>
  <dcterms:modified xsi:type="dcterms:W3CDTF">2014-10-09T22:36:27Z</dcterms:modified>
</cp:coreProperties>
</file>