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7e4d75e5a_0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7e4d75e5a_0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7e4d75e5a_0_1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7e4d75e5a_0_1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7e4d75e5a_0_1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7e4d75e5a_0_1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7e4d75e5a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7e4d75e5a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7e4d75e5a_0_1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7e4d75e5a_0_1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7e4d75e5a_0_1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7e4d75e5a_0_1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7e4d75e5a_0_1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7e4d75e5a_0_1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7e4d75e5a_0_1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7e4d75e5a_0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7e4d75e5a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7e4d75e5a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7e4d75e5a_0_1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7e4d75e5a_0_1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7e4d75e5a_0_1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7e4d75e5a_0_1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</a:t>
            </a:r>
            <a:r>
              <a:rPr lang="pt-BR"/>
              <a:t> de Sistemas II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Grupo: Andre Luiz de O.Cunha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Rafael Faustini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Marques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</a:t>
            </a:r>
            <a:r>
              <a:rPr lang="pt-BR"/>
              <a:t>sequência</a:t>
            </a:r>
            <a:r>
              <a:rPr lang="pt-BR"/>
              <a:t>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Cadastrar produto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2"/>
          <p:cNvSpPr txBox="1"/>
          <p:nvPr>
            <p:ph idx="1" type="body"/>
          </p:nvPr>
        </p:nvSpPr>
        <p:spPr>
          <a:xfrm>
            <a:off x="1303800" y="2649050"/>
            <a:ext cx="4983300" cy="18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225" y="1504550"/>
            <a:ext cx="6610574" cy="4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classe projeto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350" y="1384050"/>
            <a:ext cx="7501892" cy="38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r>
              <a:rPr lang="pt-BR"/>
              <a:t> </a:t>
            </a:r>
            <a:endParaRPr/>
          </a:p>
        </p:txBody>
      </p:sp>
      <p:sp>
        <p:nvSpPr>
          <p:cNvPr id="351" name="Google Shape;351;p24"/>
          <p:cNvSpPr txBox="1"/>
          <p:nvPr>
            <p:ph idx="1" type="body"/>
          </p:nvPr>
        </p:nvSpPr>
        <p:spPr>
          <a:xfrm>
            <a:off x="1303800" y="19467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É  perceptível a importância do modelo de classe conceitual para a construção dos outros modelos  e no entendimento do minimundo como um todo. A elaboração dos modelos garante o melhor planejamento do programa e evita erros nas restrições de negócio assim como assegura o tempo e custo de produção. 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r>
              <a:rPr lang="pt-BR"/>
              <a:t> 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31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r>
              <a:rPr lang="pt-BR" sz="1400"/>
              <a:t>- Objetivo					7-Diagrama de </a:t>
            </a:r>
            <a:r>
              <a:rPr lang="pt-BR" sz="1400"/>
              <a:t>sequência</a:t>
            </a:r>
            <a:r>
              <a:rPr lang="pt-BR" sz="1400"/>
              <a:t> - cadastrar pedido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2- Justificativa				8-Diagrama de </a:t>
            </a:r>
            <a:r>
              <a:rPr lang="pt-BR" sz="1400"/>
              <a:t>sequência</a:t>
            </a:r>
            <a:r>
              <a:rPr lang="pt-BR" sz="1400"/>
              <a:t> - cadastrar produto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3- Diagrama de classe conceitual	9-Diagrama de classe de projeto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4- Diagrama de caso de uso		10-</a:t>
            </a:r>
            <a:r>
              <a:rPr lang="pt-BR" sz="1400"/>
              <a:t>Conclusão</a:t>
            </a:r>
            <a:r>
              <a:rPr lang="pt-BR" sz="1400"/>
              <a:t> 	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5- Diagrama de estado 1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6-Diagrama de estado 2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O presente projeto tem a finalidade de implementar um sistema de controle de pedidos da empresa GHfusão,  a fim de melhorar seus  processos.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Justificativa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Tendo em vista que a empresa GHfusão possui um aumento na sua demanda de pedidos,a empresa precisa customizar seus processos e ter um apoio melhor de um sistema mais atualizado.Desse modo,a empresa pretende implementar, através do seu pessoal de TI,um sistema de controle dos seus processos.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Aumentar a segurança </a:t>
            </a:r>
            <a:r>
              <a:rPr lang="pt-BR" sz="1400">
                <a:solidFill>
                  <a:srgbClr val="333333"/>
                </a:solidFill>
              </a:rPr>
              <a:t> na tomadas de decisões,mostrar com mais facilidade para os gestores como sua empresa está perante seus cliente,facilitar o feedback entre os colaboradores,entre outros fatores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classe conceitual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2910925" y="2930400"/>
            <a:ext cx="2532300" cy="16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299313"/>
            <a:ext cx="5674425" cy="392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caso de uso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2553825" y="3038625"/>
            <a:ext cx="2932500" cy="14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212750"/>
            <a:ext cx="4269175" cy="483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estado - pedido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150" y="1339675"/>
            <a:ext cx="7805251" cy="38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estado - produto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2164250" y="2443450"/>
            <a:ext cx="4794000" cy="20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936" y="1205388"/>
            <a:ext cx="5812786" cy="45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</a:t>
            </a:r>
            <a:r>
              <a:rPr lang="pt-BR"/>
              <a:t>sequência</a:t>
            </a:r>
            <a:r>
              <a:rPr lang="pt-BR"/>
              <a:t>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Cadastrar pedido</a:t>
            </a:r>
            <a:endParaRPr/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50" y="1835475"/>
            <a:ext cx="8570475" cy="436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