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80" r:id="rId3"/>
    <p:sldId id="413" r:id="rId4"/>
    <p:sldId id="414" r:id="rId5"/>
    <p:sldId id="415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2" r:id="rId30"/>
    <p:sldId id="443" r:id="rId31"/>
    <p:sldId id="444" r:id="rId32"/>
    <p:sldId id="3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1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7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2CD"/>
    <a:srgbClr val="DE8F9D"/>
    <a:srgbClr val="58B7C7"/>
    <a:srgbClr val="FCAA5F"/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5033" autoAdjust="0"/>
  </p:normalViewPr>
  <p:slideViewPr>
    <p:cSldViewPr snapToGrid="0">
      <p:cViewPr varScale="1">
        <p:scale>
          <a:sx n="101" d="100"/>
          <a:sy n="101" d="100"/>
        </p:scale>
        <p:origin x="582" y="102"/>
      </p:cViewPr>
      <p:guideLst>
        <p:guide orient="horz" pos="2160"/>
        <p:guide pos="7310"/>
        <p:guide orient="horz" pos="346"/>
        <p:guide orient="horz" pos="3974"/>
        <p:guide pos="3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87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25/08/2022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68" name="Google Shape;1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8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a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F1CBE96-FE5B-4520-84E4-8C7462AD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</p:spPr>
        <p:txBody>
          <a:bodyPr>
            <a:normAutofit/>
          </a:bodyPr>
          <a:lstStyle>
            <a:lvl1pPr algn="ctr">
              <a:defRPr lang="pt-BR" sz="4000" b="1" kern="1200" dirty="0">
                <a:solidFill>
                  <a:srgbClr val="9B92CD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/>
              <a:t>Clique para editar o título Mestre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8C715D45-25DC-41D3-9428-BF9D51F2BD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01090"/>
            <a:ext cx="10515600" cy="467273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22300" indent="-3587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" panose="05000000000000000000" pitchFamily="2" charset="2"/>
              <a:buChar char="§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6006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9F44DD-0EBB-4174-AF27-5B76E99FD2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31660" y="0"/>
            <a:ext cx="7660341" cy="6858000"/>
          </a:xfrm>
          <a:custGeom>
            <a:avLst/>
            <a:gdLst>
              <a:gd name="connsiteX0" fmla="*/ 0 w 7660341"/>
              <a:gd name="connsiteY0" fmla="*/ 0 h 6858000"/>
              <a:gd name="connsiteX1" fmla="*/ 7660341 w 7660341"/>
              <a:gd name="connsiteY1" fmla="*/ 0 h 6858000"/>
              <a:gd name="connsiteX2" fmla="*/ 7660341 w 7660341"/>
              <a:gd name="connsiteY2" fmla="*/ 6858000 h 6858000"/>
              <a:gd name="connsiteX3" fmla="*/ 0 w 766034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0341" h="6858000">
                <a:moveTo>
                  <a:pt x="0" y="0"/>
                </a:moveTo>
                <a:lnTo>
                  <a:pt x="7660341" y="0"/>
                </a:lnTo>
                <a:lnTo>
                  <a:pt x="76603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720DC8-0C7C-4A27-BE5B-167532440C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531660" cy="6858000"/>
          </a:xfrm>
          <a:custGeom>
            <a:avLst/>
            <a:gdLst>
              <a:gd name="connsiteX0" fmla="*/ 0 w 7660341"/>
              <a:gd name="connsiteY0" fmla="*/ 0 h 6858000"/>
              <a:gd name="connsiteX1" fmla="*/ 7660341 w 7660341"/>
              <a:gd name="connsiteY1" fmla="*/ 0 h 6858000"/>
              <a:gd name="connsiteX2" fmla="*/ 7660341 w 7660341"/>
              <a:gd name="connsiteY2" fmla="*/ 6858000 h 6858000"/>
              <a:gd name="connsiteX3" fmla="*/ 0 w 766034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0341" h="6858000">
                <a:moveTo>
                  <a:pt x="0" y="0"/>
                </a:moveTo>
                <a:lnTo>
                  <a:pt x="7660341" y="0"/>
                </a:lnTo>
                <a:lnTo>
                  <a:pt x="76603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32FBA0-092E-42E0-B749-14511031C2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3385" y="3045618"/>
            <a:ext cx="9325232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0658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E61FE54-E10B-4E93-926C-A465C88657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42248" y="1506071"/>
            <a:ext cx="10349753" cy="5351929"/>
          </a:xfrm>
          <a:custGeom>
            <a:avLst/>
            <a:gdLst>
              <a:gd name="connsiteX0" fmla="*/ 0 w 10349753"/>
              <a:gd name="connsiteY0" fmla="*/ 0 h 5351929"/>
              <a:gd name="connsiteX1" fmla="*/ 10349753 w 10349753"/>
              <a:gd name="connsiteY1" fmla="*/ 0 h 5351929"/>
              <a:gd name="connsiteX2" fmla="*/ 10349753 w 10349753"/>
              <a:gd name="connsiteY2" fmla="*/ 5351929 h 5351929"/>
              <a:gd name="connsiteX3" fmla="*/ 0 w 10349753"/>
              <a:gd name="connsiteY3" fmla="*/ 5351929 h 53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9753" h="5351929">
                <a:moveTo>
                  <a:pt x="0" y="0"/>
                </a:moveTo>
                <a:lnTo>
                  <a:pt x="10349753" y="0"/>
                </a:lnTo>
                <a:lnTo>
                  <a:pt x="10349753" y="5351929"/>
                </a:lnTo>
                <a:lnTo>
                  <a:pt x="0" y="535192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4C127E-BBBB-40E3-BF2E-4E97FEDFD0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75588" y="4794250"/>
            <a:ext cx="4316412" cy="135096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55477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C3A243-1A31-4B5C-AC76-01B4E45F2B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88685" y="2196548"/>
            <a:ext cx="2554357" cy="2554357"/>
          </a:xfrm>
          <a:custGeom>
            <a:avLst/>
            <a:gdLst>
              <a:gd name="connsiteX0" fmla="*/ 0 w 2554357"/>
              <a:gd name="connsiteY0" fmla="*/ 0 h 2554357"/>
              <a:gd name="connsiteX1" fmla="*/ 2554357 w 2554357"/>
              <a:gd name="connsiteY1" fmla="*/ 0 h 2554357"/>
              <a:gd name="connsiteX2" fmla="*/ 2554357 w 2554357"/>
              <a:gd name="connsiteY2" fmla="*/ 2554357 h 2554357"/>
              <a:gd name="connsiteX3" fmla="*/ 0 w 2554357"/>
              <a:gd name="connsiteY3" fmla="*/ 2554357 h 255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357" h="2554357">
                <a:moveTo>
                  <a:pt x="0" y="0"/>
                </a:moveTo>
                <a:lnTo>
                  <a:pt x="2554357" y="0"/>
                </a:lnTo>
                <a:lnTo>
                  <a:pt x="2554357" y="2554357"/>
                </a:lnTo>
                <a:lnTo>
                  <a:pt x="0" y="255435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F97E5E-895D-459F-BBE3-57FC30A36C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03116" y="4303644"/>
            <a:ext cx="1600200" cy="1600200"/>
          </a:xfrm>
          <a:custGeom>
            <a:avLst/>
            <a:gdLst>
              <a:gd name="connsiteX0" fmla="*/ 0 w 1600200"/>
              <a:gd name="connsiteY0" fmla="*/ 0 h 1600200"/>
              <a:gd name="connsiteX1" fmla="*/ 1600200 w 1600200"/>
              <a:gd name="connsiteY1" fmla="*/ 0 h 1600200"/>
              <a:gd name="connsiteX2" fmla="*/ 1600200 w 1600200"/>
              <a:gd name="connsiteY2" fmla="*/ 1600200 h 1600200"/>
              <a:gd name="connsiteX3" fmla="*/ 0 w 1600200"/>
              <a:gd name="connsiteY3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1600200">
                <a:moveTo>
                  <a:pt x="0" y="0"/>
                </a:moveTo>
                <a:lnTo>
                  <a:pt x="1600200" y="0"/>
                </a:lnTo>
                <a:lnTo>
                  <a:pt x="1600200" y="1600200"/>
                </a:lnTo>
                <a:lnTo>
                  <a:pt x="0" y="16002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9141CF0-6CEC-4427-8D56-AF98F60116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994" y="708025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E09A4AC-DF7B-4483-B2B2-2BC7D39DC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153477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5C178B-B6B4-4B4C-8C95-383C5FE749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0" y="1043546"/>
            <a:ext cx="9144000" cy="4770908"/>
          </a:xfrm>
          <a:custGeom>
            <a:avLst/>
            <a:gdLst>
              <a:gd name="connsiteX0" fmla="*/ 0 w 10274052"/>
              <a:gd name="connsiteY0" fmla="*/ 0 h 5360516"/>
              <a:gd name="connsiteX1" fmla="*/ 10274052 w 10274052"/>
              <a:gd name="connsiteY1" fmla="*/ 0 h 5360516"/>
              <a:gd name="connsiteX2" fmla="*/ 10274052 w 10274052"/>
              <a:gd name="connsiteY2" fmla="*/ 5360516 h 5360516"/>
              <a:gd name="connsiteX3" fmla="*/ 0 w 10274052"/>
              <a:gd name="connsiteY3" fmla="*/ 5360516 h 536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4052" h="5360516">
                <a:moveTo>
                  <a:pt x="0" y="0"/>
                </a:moveTo>
                <a:lnTo>
                  <a:pt x="10274052" y="0"/>
                </a:lnTo>
                <a:lnTo>
                  <a:pt x="10274052" y="5360516"/>
                </a:lnTo>
                <a:lnTo>
                  <a:pt x="0" y="536051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4E53410-3A86-4E9C-BA7B-5AACD7658B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994" y="2086802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978C9A1-3F16-40F6-9B6B-973F7B3CA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0994" y="1789940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98510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2B2CDE-AD04-4B1F-8A4E-9D13E9922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43853" y="3926541"/>
            <a:ext cx="3426488" cy="1713339"/>
          </a:xfrm>
          <a:custGeom>
            <a:avLst/>
            <a:gdLst>
              <a:gd name="connsiteX0" fmla="*/ 0 w 3426488"/>
              <a:gd name="connsiteY0" fmla="*/ 0 h 1734671"/>
              <a:gd name="connsiteX1" fmla="*/ 3426488 w 3426488"/>
              <a:gd name="connsiteY1" fmla="*/ 0 h 1734671"/>
              <a:gd name="connsiteX2" fmla="*/ 3426488 w 3426488"/>
              <a:gd name="connsiteY2" fmla="*/ 1734671 h 1734671"/>
              <a:gd name="connsiteX3" fmla="*/ 0 w 3426488"/>
              <a:gd name="connsiteY3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6488" h="1734671">
                <a:moveTo>
                  <a:pt x="0" y="0"/>
                </a:moveTo>
                <a:lnTo>
                  <a:pt x="3426488" y="0"/>
                </a:lnTo>
                <a:lnTo>
                  <a:pt x="3426488" y="1734671"/>
                </a:lnTo>
                <a:lnTo>
                  <a:pt x="0" y="173467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B54363C-E3DF-4770-8058-77A4207613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561" y="1847325"/>
            <a:ext cx="4201040" cy="76676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8A8358-2FA8-4DF3-8975-B89B5BAAB6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0561" y="1550463"/>
            <a:ext cx="4201040" cy="37941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626630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5F6DC64-8429-4C5D-96AA-0B69BED1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994" y="708025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DDDE59D-2191-4AC1-BDAE-12DCCC919A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734531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36E5138-D575-49E6-8D63-156DC8B322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6131" y="1858617"/>
            <a:ext cx="2345635" cy="4264798"/>
          </a:xfrm>
          <a:custGeom>
            <a:avLst/>
            <a:gdLst>
              <a:gd name="connsiteX0" fmla="*/ 0 w 2345635"/>
              <a:gd name="connsiteY0" fmla="*/ 0 h 4264798"/>
              <a:gd name="connsiteX1" fmla="*/ 2345635 w 2345635"/>
              <a:gd name="connsiteY1" fmla="*/ 0 h 4264798"/>
              <a:gd name="connsiteX2" fmla="*/ 2345635 w 2345635"/>
              <a:gd name="connsiteY2" fmla="*/ 4264798 h 4264798"/>
              <a:gd name="connsiteX3" fmla="*/ 0 w 2345635"/>
              <a:gd name="connsiteY3" fmla="*/ 4264798 h 426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635" h="4264798">
                <a:moveTo>
                  <a:pt x="0" y="0"/>
                </a:moveTo>
                <a:lnTo>
                  <a:pt x="2345635" y="0"/>
                </a:lnTo>
                <a:lnTo>
                  <a:pt x="2345635" y="4264798"/>
                </a:lnTo>
                <a:lnTo>
                  <a:pt x="0" y="42647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F4ED612-225D-4C38-99BE-5136ACBCE1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74166" y="1858617"/>
            <a:ext cx="2345635" cy="4264798"/>
          </a:xfrm>
          <a:custGeom>
            <a:avLst/>
            <a:gdLst>
              <a:gd name="connsiteX0" fmla="*/ 0 w 2345635"/>
              <a:gd name="connsiteY0" fmla="*/ 0 h 4264798"/>
              <a:gd name="connsiteX1" fmla="*/ 2345635 w 2345635"/>
              <a:gd name="connsiteY1" fmla="*/ 0 h 4264798"/>
              <a:gd name="connsiteX2" fmla="*/ 2345635 w 2345635"/>
              <a:gd name="connsiteY2" fmla="*/ 4264798 h 4264798"/>
              <a:gd name="connsiteX3" fmla="*/ 0 w 2345635"/>
              <a:gd name="connsiteY3" fmla="*/ 4264798 h 426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635" h="4264798">
                <a:moveTo>
                  <a:pt x="0" y="0"/>
                </a:moveTo>
                <a:lnTo>
                  <a:pt x="2345635" y="0"/>
                </a:lnTo>
                <a:lnTo>
                  <a:pt x="2345635" y="4264798"/>
                </a:lnTo>
                <a:lnTo>
                  <a:pt x="0" y="42647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84BC454-A31A-4C0A-BAED-52549C11B6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72201" y="1858617"/>
            <a:ext cx="2345635" cy="4264798"/>
          </a:xfrm>
          <a:custGeom>
            <a:avLst/>
            <a:gdLst>
              <a:gd name="connsiteX0" fmla="*/ 0 w 2345635"/>
              <a:gd name="connsiteY0" fmla="*/ 0 h 4264798"/>
              <a:gd name="connsiteX1" fmla="*/ 2345635 w 2345635"/>
              <a:gd name="connsiteY1" fmla="*/ 0 h 4264798"/>
              <a:gd name="connsiteX2" fmla="*/ 2345635 w 2345635"/>
              <a:gd name="connsiteY2" fmla="*/ 4264798 h 4264798"/>
              <a:gd name="connsiteX3" fmla="*/ 0 w 2345635"/>
              <a:gd name="connsiteY3" fmla="*/ 4264798 h 426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635" h="4264798">
                <a:moveTo>
                  <a:pt x="0" y="0"/>
                </a:moveTo>
                <a:lnTo>
                  <a:pt x="2345635" y="0"/>
                </a:lnTo>
                <a:lnTo>
                  <a:pt x="2345635" y="4264798"/>
                </a:lnTo>
                <a:lnTo>
                  <a:pt x="0" y="42647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71AD3EB-DAED-4749-9409-4B6B444320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0236" y="1858617"/>
            <a:ext cx="2345635" cy="4264798"/>
          </a:xfrm>
          <a:custGeom>
            <a:avLst/>
            <a:gdLst>
              <a:gd name="connsiteX0" fmla="*/ 0 w 2345635"/>
              <a:gd name="connsiteY0" fmla="*/ 0 h 4264798"/>
              <a:gd name="connsiteX1" fmla="*/ 2345635 w 2345635"/>
              <a:gd name="connsiteY1" fmla="*/ 0 h 4264798"/>
              <a:gd name="connsiteX2" fmla="*/ 2345635 w 2345635"/>
              <a:gd name="connsiteY2" fmla="*/ 4264798 h 4264798"/>
              <a:gd name="connsiteX3" fmla="*/ 0 w 2345635"/>
              <a:gd name="connsiteY3" fmla="*/ 4264798 h 426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635" h="4264798">
                <a:moveTo>
                  <a:pt x="0" y="0"/>
                </a:moveTo>
                <a:lnTo>
                  <a:pt x="2345635" y="0"/>
                </a:lnTo>
                <a:lnTo>
                  <a:pt x="2345635" y="4264798"/>
                </a:lnTo>
                <a:lnTo>
                  <a:pt x="0" y="42647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F831A67-6A36-4A51-ADB3-4786EA427E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0994" y="708025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9EEE757-EBA6-4F16-869A-3C1472F74F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672941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4150BCC-9682-44BB-B0CC-EEE445731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429000"/>
            <a:ext cx="2790092" cy="2585642"/>
          </a:xfrm>
          <a:custGeom>
            <a:avLst/>
            <a:gdLst>
              <a:gd name="connsiteX0" fmla="*/ 0 w 2790092"/>
              <a:gd name="connsiteY0" fmla="*/ 0 h 2585642"/>
              <a:gd name="connsiteX1" fmla="*/ 2790092 w 2790092"/>
              <a:gd name="connsiteY1" fmla="*/ 0 h 2585642"/>
              <a:gd name="connsiteX2" fmla="*/ 2790092 w 2790092"/>
              <a:gd name="connsiteY2" fmla="*/ 2585642 h 2585642"/>
              <a:gd name="connsiteX3" fmla="*/ 0 w 2790092"/>
              <a:gd name="connsiteY3" fmla="*/ 2585642 h 25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092" h="2585642">
                <a:moveTo>
                  <a:pt x="0" y="0"/>
                </a:moveTo>
                <a:lnTo>
                  <a:pt x="2790092" y="0"/>
                </a:lnTo>
                <a:lnTo>
                  <a:pt x="2790092" y="2585642"/>
                </a:lnTo>
                <a:lnTo>
                  <a:pt x="0" y="258564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888A7FD-D106-464A-AEB6-278E037BC3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32430" y="3429001"/>
            <a:ext cx="3109871" cy="2585641"/>
          </a:xfrm>
          <a:custGeom>
            <a:avLst/>
            <a:gdLst>
              <a:gd name="connsiteX0" fmla="*/ 0 w 3109871"/>
              <a:gd name="connsiteY0" fmla="*/ 0 h 2585641"/>
              <a:gd name="connsiteX1" fmla="*/ 3109871 w 3109871"/>
              <a:gd name="connsiteY1" fmla="*/ 0 h 2585641"/>
              <a:gd name="connsiteX2" fmla="*/ 3109871 w 3109871"/>
              <a:gd name="connsiteY2" fmla="*/ 2585641 h 2585641"/>
              <a:gd name="connsiteX3" fmla="*/ 0 w 3109871"/>
              <a:gd name="connsiteY3" fmla="*/ 2585641 h 258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871" h="2585641">
                <a:moveTo>
                  <a:pt x="0" y="0"/>
                </a:moveTo>
                <a:lnTo>
                  <a:pt x="3109871" y="0"/>
                </a:lnTo>
                <a:lnTo>
                  <a:pt x="3109871" y="2585641"/>
                </a:lnTo>
                <a:lnTo>
                  <a:pt x="0" y="258564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B7670E0-4D0E-41D0-9FAD-3F85252E4A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84637" y="3429001"/>
            <a:ext cx="3109871" cy="2585641"/>
          </a:xfrm>
          <a:custGeom>
            <a:avLst/>
            <a:gdLst>
              <a:gd name="connsiteX0" fmla="*/ 0 w 3109871"/>
              <a:gd name="connsiteY0" fmla="*/ 0 h 2585641"/>
              <a:gd name="connsiteX1" fmla="*/ 3109871 w 3109871"/>
              <a:gd name="connsiteY1" fmla="*/ 0 h 2585641"/>
              <a:gd name="connsiteX2" fmla="*/ 3109871 w 3109871"/>
              <a:gd name="connsiteY2" fmla="*/ 2585641 h 2585641"/>
              <a:gd name="connsiteX3" fmla="*/ 0 w 3109871"/>
              <a:gd name="connsiteY3" fmla="*/ 2585641 h 258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871" h="2585641">
                <a:moveTo>
                  <a:pt x="0" y="0"/>
                </a:moveTo>
                <a:lnTo>
                  <a:pt x="3109871" y="0"/>
                </a:lnTo>
                <a:lnTo>
                  <a:pt x="3109871" y="2585641"/>
                </a:lnTo>
                <a:lnTo>
                  <a:pt x="0" y="258564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1955F62-BF24-40B3-A6F6-8F4611F088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36844" y="3429001"/>
            <a:ext cx="2155156" cy="2585641"/>
          </a:xfrm>
          <a:custGeom>
            <a:avLst/>
            <a:gdLst>
              <a:gd name="connsiteX0" fmla="*/ 0 w 2155156"/>
              <a:gd name="connsiteY0" fmla="*/ 0 h 2585641"/>
              <a:gd name="connsiteX1" fmla="*/ 2155156 w 2155156"/>
              <a:gd name="connsiteY1" fmla="*/ 0 h 2585641"/>
              <a:gd name="connsiteX2" fmla="*/ 2155156 w 2155156"/>
              <a:gd name="connsiteY2" fmla="*/ 2585641 h 2585641"/>
              <a:gd name="connsiteX3" fmla="*/ 0 w 2155156"/>
              <a:gd name="connsiteY3" fmla="*/ 2585641 h 258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5156" h="2585641">
                <a:moveTo>
                  <a:pt x="0" y="0"/>
                </a:moveTo>
                <a:lnTo>
                  <a:pt x="2155156" y="0"/>
                </a:lnTo>
                <a:lnTo>
                  <a:pt x="2155156" y="2585641"/>
                </a:lnTo>
                <a:lnTo>
                  <a:pt x="0" y="258564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3AE0BDD-61BD-4AA1-B7C7-B61E0BF0BD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70688" y="757453"/>
            <a:ext cx="7578112" cy="84068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637D4C9-7C90-4BC7-B175-76A3A30C07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70688" y="460591"/>
            <a:ext cx="6450013" cy="37941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315877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8F7F3F4-BFAF-4336-9454-B646C4A7B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994" y="708025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80C21D-1F76-4E02-ADB2-B3A0893EAD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45826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F2AC639-8EFF-4640-AD45-0510C16242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1270330" y="2356251"/>
            <a:ext cx="5366691" cy="76676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61812F6-41B4-4A61-AD48-7D4C735DFD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761037" y="2549928"/>
            <a:ext cx="5366690" cy="37941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1903541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864B3FB-00F9-4D3B-A910-6168102B91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2823587"/>
          </a:xfrm>
          <a:custGeom>
            <a:avLst/>
            <a:gdLst>
              <a:gd name="connsiteX0" fmla="*/ 0 w 12192000"/>
              <a:gd name="connsiteY0" fmla="*/ 0 h 2823587"/>
              <a:gd name="connsiteX1" fmla="*/ 12192000 w 12192000"/>
              <a:gd name="connsiteY1" fmla="*/ 0 h 2823587"/>
              <a:gd name="connsiteX2" fmla="*/ 12192000 w 12192000"/>
              <a:gd name="connsiteY2" fmla="*/ 2823587 h 2823587"/>
              <a:gd name="connsiteX3" fmla="*/ 0 w 12192000"/>
              <a:gd name="connsiteY3" fmla="*/ 2823587 h 282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23587">
                <a:moveTo>
                  <a:pt x="0" y="0"/>
                </a:moveTo>
                <a:lnTo>
                  <a:pt x="12192000" y="0"/>
                </a:lnTo>
                <a:lnTo>
                  <a:pt x="12192000" y="2823587"/>
                </a:lnTo>
                <a:lnTo>
                  <a:pt x="0" y="282358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A53F29D-4459-4CB9-869C-943B1245B4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67698" y="708025"/>
            <a:ext cx="8056606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8FDEABF-C4FD-4D63-A89F-93F5362519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1011271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F8BAC6-D08C-4396-BDF9-42BE6B5E97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74656"/>
            <a:ext cx="12192000" cy="2176752"/>
          </a:xfrm>
          <a:custGeom>
            <a:avLst/>
            <a:gdLst>
              <a:gd name="connsiteX0" fmla="*/ 0 w 12192000"/>
              <a:gd name="connsiteY0" fmla="*/ 0 h 2176752"/>
              <a:gd name="connsiteX1" fmla="*/ 12192000 w 12192000"/>
              <a:gd name="connsiteY1" fmla="*/ 0 h 2176752"/>
              <a:gd name="connsiteX2" fmla="*/ 12192000 w 12192000"/>
              <a:gd name="connsiteY2" fmla="*/ 2176752 h 2176752"/>
              <a:gd name="connsiteX3" fmla="*/ 0 w 12192000"/>
              <a:gd name="connsiteY3" fmla="*/ 2176752 h 217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176752">
                <a:moveTo>
                  <a:pt x="0" y="0"/>
                </a:moveTo>
                <a:lnTo>
                  <a:pt x="12192000" y="0"/>
                </a:lnTo>
                <a:lnTo>
                  <a:pt x="12192000" y="2176752"/>
                </a:lnTo>
                <a:lnTo>
                  <a:pt x="0" y="217675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3697BE2-2D5F-4369-AA0C-F739DF4C9E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994" y="708025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B351A7A-232C-4AEC-B699-3BB92DC32A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443989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4845214-A2E2-4F51-B594-16C9D8819A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84796" y="3924400"/>
            <a:ext cx="679938" cy="67993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823B134-84EC-4861-AC8D-209C6F8AB3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60934" y="3924400"/>
            <a:ext cx="679938" cy="67993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A0F8CBC-3638-4F29-AE97-F0C88614CC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37072" y="3924400"/>
            <a:ext cx="679938" cy="67993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1D1B4C9-8CB9-48EF-952D-6AFCF1BFCB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0994" y="708025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F01C60A-CC1E-4E36-AC7B-9DF9336128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31285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92C1AF4-09F2-44B5-8819-4043F5D177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801" y="1358537"/>
            <a:ext cx="6757341" cy="5499463"/>
          </a:xfrm>
          <a:custGeom>
            <a:avLst/>
            <a:gdLst>
              <a:gd name="connsiteX0" fmla="*/ 0 w 6757341"/>
              <a:gd name="connsiteY0" fmla="*/ 0 h 4302690"/>
              <a:gd name="connsiteX1" fmla="*/ 6757341 w 6757341"/>
              <a:gd name="connsiteY1" fmla="*/ 0 h 4302690"/>
              <a:gd name="connsiteX2" fmla="*/ 6757341 w 6757341"/>
              <a:gd name="connsiteY2" fmla="*/ 4302690 h 4302690"/>
              <a:gd name="connsiteX3" fmla="*/ 0 w 6757341"/>
              <a:gd name="connsiteY3" fmla="*/ 4302690 h 43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341" h="4302690">
                <a:moveTo>
                  <a:pt x="0" y="0"/>
                </a:moveTo>
                <a:lnTo>
                  <a:pt x="6757341" y="0"/>
                </a:lnTo>
                <a:lnTo>
                  <a:pt x="6757341" y="4302690"/>
                </a:lnTo>
                <a:lnTo>
                  <a:pt x="0" y="430269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052415D-4CEC-405F-8BB4-9F074961E5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05483" y="5413688"/>
            <a:ext cx="4230022" cy="76676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1B729C-E743-4898-A820-84FB61B2DE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5483" y="5116826"/>
            <a:ext cx="4230022" cy="37941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596514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6CCB038-72FD-4266-BB0F-07D1CFCE44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72388" y="1908175"/>
            <a:ext cx="3648075" cy="494982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9445CED-8065-4B55-AEAC-2287E88A67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994" y="708025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F0C1BEE8-BC1D-494D-A958-5D7703F04F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2333878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3C9193-F6D7-46A1-B063-F66C251D56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366" y="1"/>
            <a:ext cx="4055633" cy="4055633"/>
          </a:xfrm>
          <a:custGeom>
            <a:avLst/>
            <a:gdLst>
              <a:gd name="connsiteX0" fmla="*/ 0 w 4055633"/>
              <a:gd name="connsiteY0" fmla="*/ 0 h 4055633"/>
              <a:gd name="connsiteX1" fmla="*/ 4055633 w 4055633"/>
              <a:gd name="connsiteY1" fmla="*/ 0 h 4055633"/>
              <a:gd name="connsiteX2" fmla="*/ 4055633 w 4055633"/>
              <a:gd name="connsiteY2" fmla="*/ 4055633 h 4055633"/>
              <a:gd name="connsiteX3" fmla="*/ 0 w 4055633"/>
              <a:gd name="connsiteY3" fmla="*/ 4055633 h 405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5633" h="4055633">
                <a:moveTo>
                  <a:pt x="0" y="0"/>
                </a:moveTo>
                <a:lnTo>
                  <a:pt x="4055633" y="0"/>
                </a:lnTo>
                <a:lnTo>
                  <a:pt x="4055633" y="4055633"/>
                </a:lnTo>
                <a:lnTo>
                  <a:pt x="0" y="405563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7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3B00BE-4A59-4605-A2AB-CD50F30FE4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5999" cy="6858000"/>
          </a:xfrm>
          <a:custGeom>
            <a:avLst/>
            <a:gdLst>
              <a:gd name="connsiteX0" fmla="*/ 0 w 5842336"/>
              <a:gd name="connsiteY0" fmla="*/ 0 h 6858000"/>
              <a:gd name="connsiteX1" fmla="*/ 5842336 w 5842336"/>
              <a:gd name="connsiteY1" fmla="*/ 0 h 6858000"/>
              <a:gd name="connsiteX2" fmla="*/ 5842336 w 5842336"/>
              <a:gd name="connsiteY2" fmla="*/ 6858000 h 6858000"/>
              <a:gd name="connsiteX3" fmla="*/ 0 w 5842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2336" h="6858000">
                <a:moveTo>
                  <a:pt x="0" y="0"/>
                </a:moveTo>
                <a:lnTo>
                  <a:pt x="5842336" y="0"/>
                </a:lnTo>
                <a:lnTo>
                  <a:pt x="5842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703F724-5420-425A-8B8B-13666ECD23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45216" y="988705"/>
            <a:ext cx="4700796" cy="76676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BF049A-89E7-4465-95E4-7E6BD1BF9A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45216" y="691843"/>
            <a:ext cx="4700796" cy="37941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1123827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7738D2E-2573-4725-872B-8306C5B6C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803" y="3695178"/>
            <a:ext cx="9640394" cy="2179529"/>
          </a:xfrm>
          <a:custGeom>
            <a:avLst/>
            <a:gdLst>
              <a:gd name="connsiteX0" fmla="*/ 0 w 9640394"/>
              <a:gd name="connsiteY0" fmla="*/ 0 h 2179529"/>
              <a:gd name="connsiteX1" fmla="*/ 9640394 w 9640394"/>
              <a:gd name="connsiteY1" fmla="*/ 0 h 2179529"/>
              <a:gd name="connsiteX2" fmla="*/ 9640394 w 9640394"/>
              <a:gd name="connsiteY2" fmla="*/ 2179529 h 2179529"/>
              <a:gd name="connsiteX3" fmla="*/ 0 w 9640394"/>
              <a:gd name="connsiteY3" fmla="*/ 2179529 h 217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394" h="2179529">
                <a:moveTo>
                  <a:pt x="0" y="0"/>
                </a:moveTo>
                <a:lnTo>
                  <a:pt x="9640394" y="0"/>
                </a:lnTo>
                <a:lnTo>
                  <a:pt x="9640394" y="2179529"/>
                </a:lnTo>
                <a:lnTo>
                  <a:pt x="0" y="217952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ACD357C-EF65-4FDB-9220-EA0AF76CDF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358900"/>
            <a:ext cx="4398963" cy="75882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64873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D8587-7248-421E-B999-EBB00ADD3B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44123" y="0"/>
            <a:ext cx="7303754" cy="3175132"/>
          </a:xfrm>
          <a:custGeom>
            <a:avLst/>
            <a:gdLst>
              <a:gd name="connsiteX0" fmla="*/ 0 w 7303754"/>
              <a:gd name="connsiteY0" fmla="*/ 0 h 3175132"/>
              <a:gd name="connsiteX1" fmla="*/ 7303754 w 7303754"/>
              <a:gd name="connsiteY1" fmla="*/ 0 h 3175132"/>
              <a:gd name="connsiteX2" fmla="*/ 7303754 w 7303754"/>
              <a:gd name="connsiteY2" fmla="*/ 3175132 h 3175132"/>
              <a:gd name="connsiteX3" fmla="*/ 0 w 7303754"/>
              <a:gd name="connsiteY3" fmla="*/ 3175132 h 317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754" h="3175132">
                <a:moveTo>
                  <a:pt x="0" y="0"/>
                </a:moveTo>
                <a:lnTo>
                  <a:pt x="7303754" y="0"/>
                </a:lnTo>
                <a:lnTo>
                  <a:pt x="7303754" y="3175132"/>
                </a:lnTo>
                <a:lnTo>
                  <a:pt x="0" y="3175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C7A962B-AE2E-49C7-8B69-03F489C0AA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59125" y="3759200"/>
            <a:ext cx="5873750" cy="7716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F333617-928F-44B1-8488-6CC0351225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59125" y="3429000"/>
            <a:ext cx="5873750" cy="3302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1805698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98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8FFF1A1-D140-4406-ABCE-D950EFF4D7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0688" y="757453"/>
            <a:ext cx="7578112" cy="1417336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C71112-2254-4A82-942C-D44B20159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0688" y="460591"/>
            <a:ext cx="6450013" cy="37941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836433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lang="pt-BR" smtClean="0"/>
              <a:pPr marL="136525">
                <a:lnSpc>
                  <a:spcPts val="1650"/>
                </a:lnSpc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8194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lang="pt-BR" smtClean="0"/>
              <a:pPr marL="136525">
                <a:lnSpc>
                  <a:spcPts val="1650"/>
                </a:lnSpc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752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Slide">
  <p:cSld name="25_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body" idx="2"/>
          </p:nvPr>
        </p:nvSpPr>
        <p:spPr>
          <a:xfrm>
            <a:off x="2870994" y="411163"/>
            <a:ext cx="64500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FDADE"/>
              </a:buClr>
              <a:buSzPts val="1400"/>
              <a:buNone/>
              <a:defRPr sz="1400">
                <a:solidFill>
                  <a:srgbClr val="CFDADE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523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3_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45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6045A31-B475-4F0C-AC0E-C6A2F43518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72450" y="2768600"/>
            <a:ext cx="3179763" cy="134143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399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79A1A0D-17A7-4501-A0DE-E0DF1DD048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994" y="708025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79529BB-C0ED-4E43-B852-89E4058C1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17990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87EB5CC2-1F43-4FF6-8B3A-9DF80B5F19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14849" y="2295526"/>
            <a:ext cx="1781176" cy="1900235"/>
          </a:xfrm>
          <a:custGeom>
            <a:avLst/>
            <a:gdLst>
              <a:gd name="connsiteX0" fmla="*/ 0 w 1781176"/>
              <a:gd name="connsiteY0" fmla="*/ 0 h 1900235"/>
              <a:gd name="connsiteX1" fmla="*/ 1781176 w 1781176"/>
              <a:gd name="connsiteY1" fmla="*/ 0 h 1900235"/>
              <a:gd name="connsiteX2" fmla="*/ 1781176 w 1781176"/>
              <a:gd name="connsiteY2" fmla="*/ 1900235 h 1900235"/>
              <a:gd name="connsiteX3" fmla="*/ 0 w 1781176"/>
              <a:gd name="connsiteY3" fmla="*/ 1900235 h 19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1176" h="1900235">
                <a:moveTo>
                  <a:pt x="0" y="0"/>
                </a:moveTo>
                <a:lnTo>
                  <a:pt x="1781176" y="0"/>
                </a:lnTo>
                <a:lnTo>
                  <a:pt x="1781176" y="1900235"/>
                </a:lnTo>
                <a:lnTo>
                  <a:pt x="0" y="1900235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E707818-6352-42BB-B121-2CA26311CE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67076" y="3586161"/>
            <a:ext cx="2200274" cy="1547814"/>
          </a:xfrm>
          <a:custGeom>
            <a:avLst/>
            <a:gdLst>
              <a:gd name="connsiteX0" fmla="*/ 0 w 2200274"/>
              <a:gd name="connsiteY0" fmla="*/ 0 h 1547814"/>
              <a:gd name="connsiteX1" fmla="*/ 2200274 w 2200274"/>
              <a:gd name="connsiteY1" fmla="*/ 0 h 1547814"/>
              <a:gd name="connsiteX2" fmla="*/ 2200274 w 2200274"/>
              <a:gd name="connsiteY2" fmla="*/ 1547814 h 1547814"/>
              <a:gd name="connsiteX3" fmla="*/ 0 w 2200274"/>
              <a:gd name="connsiteY3" fmla="*/ 1547814 h 154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4" h="1547814">
                <a:moveTo>
                  <a:pt x="0" y="0"/>
                </a:moveTo>
                <a:lnTo>
                  <a:pt x="2200274" y="0"/>
                </a:lnTo>
                <a:lnTo>
                  <a:pt x="2200274" y="1547814"/>
                </a:lnTo>
                <a:lnTo>
                  <a:pt x="0" y="154781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6136A2EE-B64E-4541-BACB-D4BAA579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1626" y="1819275"/>
            <a:ext cx="2028825" cy="2152650"/>
          </a:xfrm>
          <a:custGeom>
            <a:avLst/>
            <a:gdLst>
              <a:gd name="connsiteX0" fmla="*/ 0 w 2028825"/>
              <a:gd name="connsiteY0" fmla="*/ 0 h 2152650"/>
              <a:gd name="connsiteX1" fmla="*/ 2028825 w 2028825"/>
              <a:gd name="connsiteY1" fmla="*/ 0 h 2152650"/>
              <a:gd name="connsiteX2" fmla="*/ 2028825 w 2028825"/>
              <a:gd name="connsiteY2" fmla="*/ 2152650 h 2152650"/>
              <a:gd name="connsiteX3" fmla="*/ 0 w 2028825"/>
              <a:gd name="connsiteY3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8825" h="2152650">
                <a:moveTo>
                  <a:pt x="0" y="0"/>
                </a:moveTo>
                <a:lnTo>
                  <a:pt x="2028825" y="0"/>
                </a:lnTo>
                <a:lnTo>
                  <a:pt x="2028825" y="2152650"/>
                </a:lnTo>
                <a:lnTo>
                  <a:pt x="0" y="215265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1E4D526E-746F-4F9A-B75A-FCF7837522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226" y="3586161"/>
            <a:ext cx="2200274" cy="2152649"/>
          </a:xfrm>
          <a:custGeom>
            <a:avLst/>
            <a:gdLst>
              <a:gd name="connsiteX0" fmla="*/ 0 w 2200274"/>
              <a:gd name="connsiteY0" fmla="*/ 0 h 2152649"/>
              <a:gd name="connsiteX1" fmla="*/ 2200274 w 2200274"/>
              <a:gd name="connsiteY1" fmla="*/ 0 h 2152649"/>
              <a:gd name="connsiteX2" fmla="*/ 2200274 w 2200274"/>
              <a:gd name="connsiteY2" fmla="*/ 2152649 h 2152649"/>
              <a:gd name="connsiteX3" fmla="*/ 0 w 2200274"/>
              <a:gd name="connsiteY3" fmla="*/ 2152649 h 215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4" h="2152649">
                <a:moveTo>
                  <a:pt x="0" y="0"/>
                </a:moveTo>
                <a:lnTo>
                  <a:pt x="2200274" y="0"/>
                </a:lnTo>
                <a:lnTo>
                  <a:pt x="2200274" y="2152649"/>
                </a:lnTo>
                <a:lnTo>
                  <a:pt x="0" y="215264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BFF4DC6-7A36-4629-ACC7-41CFD53D55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0994" y="708025"/>
            <a:ext cx="6450013" cy="76676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C480BD7-7A44-4AF8-9CD5-9AEFB62617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70994" y="411163"/>
            <a:ext cx="6450013" cy="37941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3032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a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FCE1B-EB1D-4C3F-8655-84AE55090B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01090"/>
            <a:ext cx="10515600" cy="467273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22300" indent="-3587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" panose="05000000000000000000" pitchFamily="2" charset="2"/>
              <a:buChar char="§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F1CBE96-FE5B-4520-84E4-8C7462AD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</p:spPr>
        <p:txBody>
          <a:bodyPr>
            <a:normAutofit/>
          </a:bodyPr>
          <a:lstStyle>
            <a:lvl1pPr algn="ctr">
              <a:defRPr lang="pt-BR" sz="40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876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a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F1CBE96-FE5B-4520-84E4-8C7462AD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</p:spPr>
        <p:txBody>
          <a:bodyPr>
            <a:normAutofit/>
          </a:bodyPr>
          <a:lstStyle>
            <a:lvl1pPr algn="ctr">
              <a:defRPr lang="pt-BR" sz="4000" b="1" kern="1200" dirty="0">
                <a:solidFill>
                  <a:srgbClr val="DE8F9D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/>
              <a:t>Clique para editar o título Mestre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55B36865-CD85-42E2-87FE-D5014B1F6B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01090"/>
            <a:ext cx="10515600" cy="467273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22300" indent="-3587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" panose="05000000000000000000" pitchFamily="2" charset="2"/>
              <a:buChar char="§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274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ra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F1CBE96-FE5B-4520-84E4-8C7462AD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</p:spPr>
        <p:txBody>
          <a:bodyPr>
            <a:normAutofit/>
          </a:bodyPr>
          <a:lstStyle>
            <a:lvl1pPr algn="ctr">
              <a:defRPr lang="pt-BR" sz="4000" b="1" kern="1200" dirty="0">
                <a:solidFill>
                  <a:srgbClr val="58B7C7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/>
              <a:t>Clique para editar o título Mestre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965047E3-64FD-4206-BEC7-40ED218AED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01090"/>
            <a:ext cx="10515600" cy="467273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622300" indent="-3587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" panose="05000000000000000000" pitchFamily="2" charset="2"/>
              <a:buChar char="§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4835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C1B8-6D16-4015-A0E8-E4633BB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7BE7-B79B-4F9F-9C14-5E9B7935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C5D0-C112-4903-BB22-33DF07A6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14AD-9FF7-4BB4-B913-B934D8D44A62}" type="datetime1">
              <a:rPr lang="en-ID" smtClean="0"/>
              <a:t>25/08/2022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D3A4-9B09-47C6-91F8-A02BF936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D10A-EAF6-42AC-B1BF-93C1B7A0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50356F5-5040-45F3-9DFE-AA818FBF1AB1}" type="slidenum">
              <a:rPr lang="en-ID" smtClean="0"/>
              <a:pPr/>
              <a:t>‹nº›</a:t>
            </a:fld>
            <a:endParaRPr lang="en-ID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6ACE970-2455-47ED-9A70-0033C9C3DACF}"/>
              </a:ext>
            </a:extLst>
          </p:cNvPr>
          <p:cNvGrpSpPr/>
          <p:nvPr userDrawn="1"/>
        </p:nvGrpSpPr>
        <p:grpSpPr>
          <a:xfrm rot="5400000" flipH="1">
            <a:off x="10302607" y="4968608"/>
            <a:ext cx="1889392" cy="1889392"/>
            <a:chOff x="1381175" y="5900641"/>
            <a:chExt cx="489820" cy="489820"/>
          </a:xfrm>
          <a:solidFill>
            <a:schemeClr val="tx2">
              <a:lumMod val="20000"/>
              <a:lumOff val="80000"/>
              <a:alpha val="10000"/>
            </a:schemeClr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1B47AC3-D67D-4536-BAD0-728421A2FC65}"/>
                </a:ext>
              </a:extLst>
            </p:cNvPr>
            <p:cNvSpPr/>
            <p:nvPr/>
          </p:nvSpPr>
          <p:spPr>
            <a:xfrm>
              <a:off x="1381175" y="5900641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6CEA429-430F-485D-958A-86EF07AAAB0F}"/>
                </a:ext>
              </a:extLst>
            </p:cNvPr>
            <p:cNvSpPr/>
            <p:nvPr/>
          </p:nvSpPr>
          <p:spPr>
            <a:xfrm>
              <a:off x="1462812" y="5900641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F59235A-0ED2-4503-A789-E2311D1EED70}"/>
                </a:ext>
              </a:extLst>
            </p:cNvPr>
            <p:cNvSpPr/>
            <p:nvPr/>
          </p:nvSpPr>
          <p:spPr>
            <a:xfrm>
              <a:off x="1626085" y="5900641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F3CFF7-8999-411D-839C-D35D55352474}"/>
                </a:ext>
              </a:extLst>
            </p:cNvPr>
            <p:cNvSpPr/>
            <p:nvPr/>
          </p:nvSpPr>
          <p:spPr>
            <a:xfrm>
              <a:off x="1789358" y="5900641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F79EFD7-EE8B-43C9-9C26-8E27FADCB9BE}"/>
                </a:ext>
              </a:extLst>
            </p:cNvPr>
            <p:cNvSpPr/>
            <p:nvPr/>
          </p:nvSpPr>
          <p:spPr>
            <a:xfrm>
              <a:off x="1381175" y="5982278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3815A70-78CD-41F8-8836-AE74AF419A27}"/>
                </a:ext>
              </a:extLst>
            </p:cNvPr>
            <p:cNvSpPr/>
            <p:nvPr/>
          </p:nvSpPr>
          <p:spPr>
            <a:xfrm>
              <a:off x="1544448" y="5982278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5F4E3CE-C7DD-452A-B933-DF0F4B33305C}"/>
                </a:ext>
              </a:extLst>
            </p:cNvPr>
            <p:cNvSpPr/>
            <p:nvPr/>
          </p:nvSpPr>
          <p:spPr>
            <a:xfrm>
              <a:off x="1707721" y="5982278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52A100B-498F-41AF-AC62-41592D9E22D1}"/>
                </a:ext>
              </a:extLst>
            </p:cNvPr>
            <p:cNvSpPr/>
            <p:nvPr/>
          </p:nvSpPr>
          <p:spPr>
            <a:xfrm>
              <a:off x="1381175" y="6063914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7E5B77-AB33-41C3-BB65-B55CDE60BC06}"/>
                </a:ext>
              </a:extLst>
            </p:cNvPr>
            <p:cNvSpPr/>
            <p:nvPr/>
          </p:nvSpPr>
          <p:spPr>
            <a:xfrm>
              <a:off x="1462812" y="6063914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DBE4B81-B4AE-4B0D-875E-3AFE47919A1E}"/>
                </a:ext>
              </a:extLst>
            </p:cNvPr>
            <p:cNvSpPr/>
            <p:nvPr/>
          </p:nvSpPr>
          <p:spPr>
            <a:xfrm>
              <a:off x="1544448" y="6063914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17CA23D-0A2F-4FD3-886A-177D9C3D7C74}"/>
                </a:ext>
              </a:extLst>
            </p:cNvPr>
            <p:cNvSpPr/>
            <p:nvPr/>
          </p:nvSpPr>
          <p:spPr>
            <a:xfrm>
              <a:off x="1626085" y="6063914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2A5F4B1-712C-49CB-890D-5175E0C40E3E}"/>
                </a:ext>
              </a:extLst>
            </p:cNvPr>
            <p:cNvSpPr/>
            <p:nvPr/>
          </p:nvSpPr>
          <p:spPr>
            <a:xfrm>
              <a:off x="1707721" y="6063914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1919587-661F-45AE-9A8E-AD676594A021}"/>
                </a:ext>
              </a:extLst>
            </p:cNvPr>
            <p:cNvSpPr/>
            <p:nvPr/>
          </p:nvSpPr>
          <p:spPr>
            <a:xfrm>
              <a:off x="1544448" y="6145551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46429C5-4EB0-4293-A407-A58C7F5F6900}"/>
                </a:ext>
              </a:extLst>
            </p:cNvPr>
            <p:cNvSpPr/>
            <p:nvPr/>
          </p:nvSpPr>
          <p:spPr>
            <a:xfrm>
              <a:off x="1707721" y="6145551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9D98213-33A2-4ED2-93F8-B654D0ADE645}"/>
                </a:ext>
              </a:extLst>
            </p:cNvPr>
            <p:cNvSpPr/>
            <p:nvPr/>
          </p:nvSpPr>
          <p:spPr>
            <a:xfrm>
              <a:off x="1381175" y="6227187"/>
              <a:ext cx="81637" cy="81636"/>
            </a:xfrm>
            <a:custGeom>
              <a:avLst/>
              <a:gdLst>
                <a:gd name="connsiteX0" fmla="*/ 0 w 138684"/>
                <a:gd name="connsiteY0" fmla="*/ 0 h 138683"/>
                <a:gd name="connsiteX1" fmla="*/ 138684 w 138684"/>
                <a:gd name="connsiteY1" fmla="*/ 0 h 138683"/>
                <a:gd name="connsiteX2" fmla="*/ 138684 w 138684"/>
                <a:gd name="connsiteY2" fmla="*/ 138684 h 138683"/>
                <a:gd name="connsiteX3" fmla="*/ 0 w 138684"/>
                <a:gd name="connsiteY3" fmla="*/ 138684 h 13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3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A7ECB0F-F296-4B17-8B8A-AE3D797061AD}"/>
                </a:ext>
              </a:extLst>
            </p:cNvPr>
            <p:cNvSpPr/>
            <p:nvPr/>
          </p:nvSpPr>
          <p:spPr>
            <a:xfrm>
              <a:off x="1544448" y="6227187"/>
              <a:ext cx="81637" cy="81636"/>
            </a:xfrm>
            <a:custGeom>
              <a:avLst/>
              <a:gdLst>
                <a:gd name="connsiteX0" fmla="*/ 0 w 138684"/>
                <a:gd name="connsiteY0" fmla="*/ 0 h 138683"/>
                <a:gd name="connsiteX1" fmla="*/ 138684 w 138684"/>
                <a:gd name="connsiteY1" fmla="*/ 0 h 138683"/>
                <a:gd name="connsiteX2" fmla="*/ 138684 w 138684"/>
                <a:gd name="connsiteY2" fmla="*/ 138684 h 138683"/>
                <a:gd name="connsiteX3" fmla="*/ 0 w 138684"/>
                <a:gd name="connsiteY3" fmla="*/ 138684 h 13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3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B7A8B4A-B0FD-4CB6-A9F1-9E46BDA19C0B}"/>
                </a:ext>
              </a:extLst>
            </p:cNvPr>
            <p:cNvSpPr/>
            <p:nvPr/>
          </p:nvSpPr>
          <p:spPr>
            <a:xfrm>
              <a:off x="1707721" y="6227187"/>
              <a:ext cx="81637" cy="81636"/>
            </a:xfrm>
            <a:custGeom>
              <a:avLst/>
              <a:gdLst>
                <a:gd name="connsiteX0" fmla="*/ 0 w 138684"/>
                <a:gd name="connsiteY0" fmla="*/ 0 h 138683"/>
                <a:gd name="connsiteX1" fmla="*/ 138684 w 138684"/>
                <a:gd name="connsiteY1" fmla="*/ 0 h 138683"/>
                <a:gd name="connsiteX2" fmla="*/ 138684 w 138684"/>
                <a:gd name="connsiteY2" fmla="*/ 138684 h 138683"/>
                <a:gd name="connsiteX3" fmla="*/ 0 w 138684"/>
                <a:gd name="connsiteY3" fmla="*/ 138684 h 13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3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EBB6A05-521E-4590-A39D-5A75CA10B97C}"/>
                </a:ext>
              </a:extLst>
            </p:cNvPr>
            <p:cNvSpPr/>
            <p:nvPr/>
          </p:nvSpPr>
          <p:spPr>
            <a:xfrm>
              <a:off x="1789358" y="6227187"/>
              <a:ext cx="81637" cy="81636"/>
            </a:xfrm>
            <a:custGeom>
              <a:avLst/>
              <a:gdLst>
                <a:gd name="connsiteX0" fmla="*/ 0 w 138684"/>
                <a:gd name="connsiteY0" fmla="*/ 0 h 138683"/>
                <a:gd name="connsiteX1" fmla="*/ 138684 w 138684"/>
                <a:gd name="connsiteY1" fmla="*/ 0 h 138683"/>
                <a:gd name="connsiteX2" fmla="*/ 138684 w 138684"/>
                <a:gd name="connsiteY2" fmla="*/ 138684 h 138683"/>
                <a:gd name="connsiteX3" fmla="*/ 0 w 138684"/>
                <a:gd name="connsiteY3" fmla="*/ 138684 h 13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3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E6B0545-64CE-4BBA-9808-3079E955DA2A}"/>
                </a:ext>
              </a:extLst>
            </p:cNvPr>
            <p:cNvSpPr/>
            <p:nvPr/>
          </p:nvSpPr>
          <p:spPr>
            <a:xfrm>
              <a:off x="1544448" y="6308824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B42B46B-BC2E-4FF3-80FD-9ED8746DA7DF}"/>
                </a:ext>
              </a:extLst>
            </p:cNvPr>
            <p:cNvSpPr/>
            <p:nvPr/>
          </p:nvSpPr>
          <p:spPr>
            <a:xfrm>
              <a:off x="1626085" y="6308824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68D372A-6F9A-4432-B745-E86FE72406D6}"/>
                </a:ext>
              </a:extLst>
            </p:cNvPr>
            <p:cNvSpPr/>
            <p:nvPr/>
          </p:nvSpPr>
          <p:spPr>
            <a:xfrm>
              <a:off x="1707721" y="6308824"/>
              <a:ext cx="81637" cy="81637"/>
            </a:xfrm>
            <a:custGeom>
              <a:avLst/>
              <a:gdLst>
                <a:gd name="connsiteX0" fmla="*/ 0 w 138684"/>
                <a:gd name="connsiteY0" fmla="*/ 0 h 138684"/>
                <a:gd name="connsiteX1" fmla="*/ 138684 w 138684"/>
                <a:gd name="connsiteY1" fmla="*/ 0 h 138684"/>
                <a:gd name="connsiteX2" fmla="*/ 138684 w 138684"/>
                <a:gd name="connsiteY2" fmla="*/ 138684 h 138684"/>
                <a:gd name="connsiteX3" fmla="*/ 0 w 138684"/>
                <a:gd name="connsiteY3" fmla="*/ 138684 h 13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4" h="138684">
                  <a:moveTo>
                    <a:pt x="0" y="0"/>
                  </a:moveTo>
                  <a:lnTo>
                    <a:pt x="138684" y="0"/>
                  </a:lnTo>
                  <a:lnTo>
                    <a:pt x="138684" y="138684"/>
                  </a:lnTo>
                  <a:lnTo>
                    <a:pt x="0" y="1386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01ABCD49-822D-4572-853E-2C00FF7B8D1C}"/>
              </a:ext>
            </a:extLst>
          </p:cNvPr>
          <p:cNvSpPr txBox="1"/>
          <p:nvPr userDrawn="1"/>
        </p:nvSpPr>
        <p:spPr>
          <a:xfrm>
            <a:off x="0" y="411644"/>
            <a:ext cx="986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CAA5F"/>
                </a:solidFill>
              </a:rPr>
              <a:t>D</a:t>
            </a:r>
            <a:r>
              <a:rPr lang="en-US" sz="2400" b="1" dirty="0">
                <a:solidFill>
                  <a:srgbClr val="DE8F9D"/>
                </a:solidFill>
              </a:rPr>
              <a:t>I</a:t>
            </a:r>
            <a:r>
              <a:rPr lang="en-US" sz="2400" b="1" dirty="0">
                <a:solidFill>
                  <a:srgbClr val="9B92CD"/>
                </a:solidFill>
              </a:rPr>
              <a:t>D</a:t>
            </a:r>
            <a:endParaRPr lang="en-US" sz="400" b="1" dirty="0">
              <a:solidFill>
                <a:srgbClr val="9B92CD"/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625F097-D8A6-4F16-B161-2881B7B6C09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20" y="235658"/>
            <a:ext cx="1640729" cy="6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2" r:id="rId2"/>
    <p:sldLayoutId id="2147483701" r:id="rId3"/>
    <p:sldLayoutId id="2147483700" r:id="rId4"/>
    <p:sldLayoutId id="2147483699" r:id="rId5"/>
    <p:sldLayoutId id="2147483698" r:id="rId6"/>
    <p:sldLayoutId id="2147483713" r:id="rId7"/>
    <p:sldLayoutId id="2147483714" r:id="rId8"/>
    <p:sldLayoutId id="2147483715" r:id="rId9"/>
    <p:sldLayoutId id="2147483716" r:id="rId10"/>
    <p:sldLayoutId id="2147483697" r:id="rId11"/>
    <p:sldLayoutId id="2147483696" r:id="rId12"/>
    <p:sldLayoutId id="2147483695" r:id="rId13"/>
    <p:sldLayoutId id="2147483694" r:id="rId14"/>
    <p:sldLayoutId id="2147483653" r:id="rId15"/>
    <p:sldLayoutId id="2147483692" r:id="rId16"/>
    <p:sldLayoutId id="2147483691" r:id="rId17"/>
    <p:sldLayoutId id="2147483690" r:id="rId18"/>
    <p:sldLayoutId id="2147483689" r:id="rId19"/>
    <p:sldLayoutId id="2147483688" r:id="rId20"/>
    <p:sldLayoutId id="2147483687" r:id="rId21"/>
    <p:sldLayoutId id="2147483686" r:id="rId22"/>
    <p:sldLayoutId id="2147483685" r:id="rId23"/>
    <p:sldLayoutId id="2147483684" r:id="rId24"/>
    <p:sldLayoutId id="2147483683" r:id="rId25"/>
    <p:sldLayoutId id="2147483682" r:id="rId26"/>
    <p:sldLayoutId id="2147483681" r:id="rId27"/>
    <p:sldLayoutId id="2147483680" r:id="rId28"/>
    <p:sldLayoutId id="2147483678" r:id="rId29"/>
    <p:sldLayoutId id="2147483717" r:id="rId30"/>
    <p:sldLayoutId id="2147483719" r:id="rId31"/>
    <p:sldLayoutId id="2147483721" r:id="rId32"/>
    <p:sldLayoutId id="2147483722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AB5F">
                  <a:alpha val="89803"/>
                </a:srgbClr>
              </a:gs>
              <a:gs pos="23000">
                <a:srgbClr val="E0909E">
                  <a:alpha val="89803"/>
                </a:srgbClr>
              </a:gs>
              <a:gs pos="50000">
                <a:srgbClr val="CC7DC6">
                  <a:alpha val="89803"/>
                </a:srgbClr>
              </a:gs>
              <a:gs pos="76000">
                <a:srgbClr val="9B92CD">
                  <a:alpha val="89803"/>
                </a:srgbClr>
              </a:gs>
              <a:gs pos="100000">
                <a:srgbClr val="59B8C9">
                  <a:alpha val="89803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4200526" y="2401267"/>
            <a:ext cx="3525972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DESIGN DE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INTERFACES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 dirty="0">
                <a:solidFill>
                  <a:schemeClr val="lt2"/>
                </a:solidFill>
                <a:latin typeface="Ruda"/>
                <a:ea typeface="Ruda"/>
                <a:cs typeface="Ruda"/>
                <a:sym typeface="Ruda"/>
              </a:rPr>
              <a:t>DIGITAIS</a:t>
            </a:r>
            <a:endParaRPr sz="5800" dirty="0"/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8320" y="235658"/>
            <a:ext cx="1640729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"/>
          <p:cNvSpPr txBox="1"/>
          <p:nvPr/>
        </p:nvSpPr>
        <p:spPr>
          <a:xfrm>
            <a:off x="261248" y="6346925"/>
            <a:ext cx="285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uda"/>
                <a:ea typeface="Ruda"/>
                <a:cs typeface="Ruda"/>
                <a:sym typeface="Ruda"/>
              </a:rPr>
              <a:t>Prof. Ms. Gildo Leonel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17" y="3712985"/>
            <a:ext cx="3116209" cy="25202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16" y="2704873"/>
            <a:ext cx="8997070" cy="92505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9" y="3929008"/>
            <a:ext cx="582058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No HTML a propriedade background está associada a </a:t>
            </a:r>
            <a:r>
              <a:rPr lang="pt-BR" sz="2800" dirty="0" err="1"/>
              <a:t>tag</a:t>
            </a:r>
            <a:r>
              <a:rPr lang="pt-BR" sz="2800" dirty="0"/>
              <a:t> &lt;BODY&gt;;</a:t>
            </a:r>
          </a:p>
          <a:p>
            <a:endParaRPr lang="pt-BR" sz="2800" dirty="0"/>
          </a:p>
          <a:p>
            <a:r>
              <a:rPr lang="pt-BR" sz="2800" dirty="0"/>
              <a:t>No CSS background está associado a qualquer objeto;</a:t>
            </a:r>
          </a:p>
          <a:p>
            <a:endParaRPr lang="pt-BR" sz="2800" dirty="0"/>
          </a:p>
          <a:p>
            <a:r>
              <a:rPr lang="pt-BR" sz="2800" dirty="0"/>
              <a:t>A propriedade background define as características (os valores na regra CSS) do fundo dos elementos HTML.</a:t>
            </a:r>
          </a:p>
        </p:txBody>
      </p:sp>
    </p:spTree>
    <p:extLst>
      <p:ext uri="{BB962C8B-B14F-4D97-AF65-F5344CB8AC3E}">
        <p14:creationId xmlns:p14="http://schemas.microsoft.com/office/powerpoint/2010/main" val="44181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dirty="0"/>
              <a:t>As propriedades background são as listadas abaixo:</a:t>
            </a:r>
          </a:p>
          <a:p>
            <a:endParaRPr lang="pt-BR" sz="1400" dirty="0"/>
          </a:p>
          <a:p>
            <a:r>
              <a:rPr lang="pt-BR" sz="2400" dirty="0"/>
              <a:t>background-color;</a:t>
            </a:r>
          </a:p>
          <a:p>
            <a:r>
              <a:rPr lang="pt-BR" sz="2400" dirty="0"/>
              <a:t>background-</a:t>
            </a:r>
            <a:r>
              <a:rPr lang="pt-BR" sz="2400" dirty="0" err="1"/>
              <a:t>image</a:t>
            </a:r>
            <a:r>
              <a:rPr lang="pt-BR" sz="2400" dirty="0"/>
              <a:t>;</a:t>
            </a:r>
          </a:p>
          <a:p>
            <a:r>
              <a:rPr lang="pt-BR" sz="2400" dirty="0"/>
              <a:t>background-</a:t>
            </a:r>
            <a:r>
              <a:rPr lang="pt-BR" sz="2400" dirty="0" err="1"/>
              <a:t>repeat</a:t>
            </a:r>
            <a:r>
              <a:rPr lang="pt-BR" sz="2400" dirty="0"/>
              <a:t>;</a:t>
            </a:r>
          </a:p>
          <a:p>
            <a:r>
              <a:rPr lang="pt-BR" sz="2400" dirty="0"/>
              <a:t>background-</a:t>
            </a:r>
            <a:r>
              <a:rPr lang="pt-BR" sz="2400" dirty="0" err="1"/>
              <a:t>attachment</a:t>
            </a:r>
            <a:r>
              <a:rPr lang="pt-BR" sz="2400" dirty="0"/>
              <a:t>;</a:t>
            </a:r>
          </a:p>
          <a:p>
            <a:r>
              <a:rPr lang="pt-BR" sz="2400" dirty="0"/>
              <a:t>background-position;</a:t>
            </a:r>
          </a:p>
          <a:p>
            <a:r>
              <a:rPr lang="pt-BR" sz="2400" dirty="0"/>
              <a:t>background-clip;</a:t>
            </a:r>
          </a:p>
          <a:p>
            <a:r>
              <a:rPr lang="pt-BR" sz="2400" dirty="0"/>
              <a:t>background-</a:t>
            </a:r>
            <a:r>
              <a:rPr lang="pt-BR" sz="2400" dirty="0" err="1"/>
              <a:t>origin</a:t>
            </a:r>
            <a:r>
              <a:rPr lang="pt-BR" sz="2400" dirty="0"/>
              <a:t>;</a:t>
            </a:r>
          </a:p>
          <a:p>
            <a:r>
              <a:rPr lang="pt-BR" sz="2400" dirty="0"/>
              <a:t>background-</a:t>
            </a:r>
            <a:r>
              <a:rPr lang="pt-BR" sz="2400" dirty="0" err="1"/>
              <a:t>size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506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background-color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 propriedade background-color é utilizada para especificar a cor de fundo de um elemento.</a:t>
            </a:r>
          </a:p>
          <a:p>
            <a:endParaRPr lang="pt-BR" sz="1800" dirty="0"/>
          </a:p>
          <a:p>
            <a:r>
              <a:rPr lang="pt-BR" sz="2800" dirty="0"/>
              <a:t>As cores são definidas em formato nominal, hexadecimal ou </a:t>
            </a:r>
            <a:r>
              <a:rPr lang="pt-BR" sz="2800" dirty="0" err="1"/>
              <a:t>rgb</a:t>
            </a:r>
            <a:r>
              <a:rPr lang="pt-BR" sz="2800" dirty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4725144"/>
            <a:ext cx="4075654" cy="21328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3603496"/>
            <a:ext cx="4708695" cy="8640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4725144"/>
            <a:ext cx="4104456" cy="1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background-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 propriedade background-</a:t>
            </a:r>
            <a:r>
              <a:rPr lang="pt-BR" sz="2800" dirty="0" err="1"/>
              <a:t>image</a:t>
            </a:r>
            <a:r>
              <a:rPr lang="pt-BR" sz="2800" dirty="0"/>
              <a:t> especifica uma imagem que será utilizada no fundo de um elemento. </a:t>
            </a:r>
          </a:p>
          <a:p>
            <a:endParaRPr lang="pt-BR" sz="1800" dirty="0"/>
          </a:p>
          <a:p>
            <a:r>
              <a:rPr lang="pt-BR" sz="2800" dirty="0"/>
              <a:t>Por padrão, a imagem é repetida para que ela cubra todo o elemento.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17568"/>
            <a:ext cx="5392490" cy="9361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25680"/>
            <a:ext cx="5735560" cy="122413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4997688"/>
            <a:ext cx="290457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background-</a:t>
            </a:r>
            <a:r>
              <a:rPr lang="pt-BR" dirty="0" err="1"/>
              <a:t>repeat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No HTML quando colocamos imagens de fundo elas repetem infinitas vezes, aqui no CSS temos como fazer a imagem ocupar toda a tela e não se repetir.</a:t>
            </a:r>
          </a:p>
          <a:p>
            <a:endParaRPr lang="pt-BR" sz="2800" dirty="0"/>
          </a:p>
          <a:p>
            <a:r>
              <a:rPr lang="pt-BR" sz="2800" dirty="0"/>
              <a:t>A imagem pode ser repetida verticalmente, horizontalmente ou não se repetir.</a:t>
            </a:r>
          </a:p>
        </p:txBody>
      </p:sp>
    </p:spTree>
    <p:extLst>
      <p:ext uri="{BB962C8B-B14F-4D97-AF65-F5344CB8AC3E}">
        <p14:creationId xmlns:p14="http://schemas.microsoft.com/office/powerpoint/2010/main" val="105586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Repetir </a:t>
            </a:r>
            <a:r>
              <a:rPr lang="pt-BR" dirty="0" err="1"/>
              <a:t>horizontamente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6"/>
          <a:stretch/>
        </p:blipFill>
        <p:spPr>
          <a:xfrm>
            <a:off x="838200" y="2113172"/>
            <a:ext cx="5144218" cy="3529069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28" y="3867547"/>
            <a:ext cx="5112568" cy="13447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08" y="2815162"/>
            <a:ext cx="5484608" cy="79208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7171184" y="4736002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9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Repetir verticalmente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1"/>
          <a:stretch/>
        </p:blipFill>
        <p:spPr>
          <a:xfrm>
            <a:off x="456482" y="2569628"/>
            <a:ext cx="5144218" cy="3493408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95" y="3675174"/>
            <a:ext cx="4830076" cy="7200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92292"/>
            <a:ext cx="4848967" cy="129614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6668512" y="5586368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86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54965"/>
            <a:ext cx="9525000" cy="1325563"/>
          </a:xfrm>
        </p:spPr>
        <p:txBody>
          <a:bodyPr/>
          <a:lstStyle/>
          <a:p>
            <a:pPr algn="ctr"/>
            <a:r>
              <a:rPr lang="pt-BR" dirty="0"/>
              <a:t>Sem repetição</a:t>
            </a: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4"/>
          <a:stretch/>
        </p:blipFill>
        <p:spPr>
          <a:xfrm>
            <a:off x="650241" y="3241039"/>
            <a:ext cx="4496427" cy="232819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84" y="2260873"/>
            <a:ext cx="6287964" cy="7920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3633306"/>
            <a:ext cx="5296883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6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background-</a:t>
            </a:r>
            <a:r>
              <a:rPr lang="pt-BR" dirty="0" err="1"/>
              <a:t>attachment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 propriedade background-</a:t>
            </a:r>
            <a:r>
              <a:rPr lang="pt-BR" sz="2800" dirty="0" err="1"/>
              <a:t>attachment</a:t>
            </a:r>
            <a:r>
              <a:rPr lang="pt-BR" sz="2800" dirty="0"/>
              <a:t> define se a imagem de fundo é fixa(</a:t>
            </a:r>
            <a:r>
              <a:rPr lang="pt-BR" sz="2800" dirty="0" err="1"/>
              <a:t>fixed</a:t>
            </a:r>
            <a:r>
              <a:rPr lang="pt-BR" sz="2800" dirty="0"/>
              <a:t>) ou se a imagem movimenta com a barra de rolagem(scroll).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3"/>
          <a:stretch/>
        </p:blipFill>
        <p:spPr>
          <a:xfrm>
            <a:off x="957521" y="3177452"/>
            <a:ext cx="4868205" cy="2085428"/>
          </a:xfrm>
          <a:prstGeom prst="rect">
            <a:avLst/>
          </a:prstGeom>
        </p:spPr>
      </p:pic>
      <p:pic>
        <p:nvPicPr>
          <p:cNvPr id="6" name="Espaço Reservado para Conteúdo 9">
            <a:extLst>
              <a:ext uri="{FF2B5EF4-FFF2-40B4-BE49-F238E27FC236}">
                <a16:creationId xmlns:a16="http://schemas.microsoft.com/office/drawing/2014/main" id="{DBE3492B-FBC0-4171-818C-504DBE06C3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5"/>
          <a:stretch/>
        </p:blipFill>
        <p:spPr>
          <a:xfrm>
            <a:off x="6366275" y="3177452"/>
            <a:ext cx="4830046" cy="20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3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"/>
          <p:cNvGrpSpPr/>
          <p:nvPr/>
        </p:nvGrpSpPr>
        <p:grpSpPr>
          <a:xfrm>
            <a:off x="993085" y="2025743"/>
            <a:ext cx="4642605" cy="369332"/>
            <a:chOff x="993085" y="2025743"/>
            <a:chExt cx="4642605" cy="369332"/>
          </a:xfrm>
        </p:grpSpPr>
        <p:sp>
          <p:nvSpPr>
            <p:cNvPr id="180" name="Google Shape;180;p2"/>
            <p:cNvSpPr txBox="1"/>
            <p:nvPr/>
          </p:nvSpPr>
          <p:spPr>
            <a:xfrm>
              <a:off x="1586116" y="2025743"/>
              <a:ext cx="4049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Cores</a:t>
              </a:r>
              <a:endParaRPr sz="18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1" name="Google Shape;181;p2"/>
            <p:cNvSpPr txBox="1"/>
            <p:nvPr/>
          </p:nvSpPr>
          <p:spPr>
            <a:xfrm>
              <a:off x="993085" y="2025743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01.</a:t>
              </a:r>
              <a:endPara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6445654" y="2049070"/>
            <a:ext cx="4160230" cy="369332"/>
            <a:chOff x="993085" y="3031504"/>
            <a:chExt cx="4160230" cy="369332"/>
          </a:xfrm>
        </p:grpSpPr>
        <p:sp>
          <p:nvSpPr>
            <p:cNvPr id="183" name="Google Shape;183;p2"/>
            <p:cNvSpPr txBox="1"/>
            <p:nvPr/>
          </p:nvSpPr>
          <p:spPr>
            <a:xfrm>
              <a:off x="1586116" y="3031504"/>
              <a:ext cx="356719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Fundo</a:t>
              </a:r>
            </a:p>
          </p:txBody>
        </p:sp>
        <p:sp>
          <p:nvSpPr>
            <p:cNvPr id="184" name="Google Shape;184;p2"/>
            <p:cNvSpPr txBox="1"/>
            <p:nvPr/>
          </p:nvSpPr>
          <p:spPr>
            <a:xfrm>
              <a:off x="993085" y="3031504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02.</a:t>
              </a:r>
              <a:endParaRPr sz="18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3" name="Google Shape;203;p2"/>
          <p:cNvSpPr txBox="1">
            <a:spLocks noGrp="1"/>
          </p:cNvSpPr>
          <p:nvPr>
            <p:ph type="body" idx="1"/>
          </p:nvPr>
        </p:nvSpPr>
        <p:spPr>
          <a:xfrm>
            <a:off x="2870994" y="708025"/>
            <a:ext cx="64500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</a:pPr>
            <a:r>
              <a:rPr lang="pt-BR"/>
              <a:t>Conteúdo</a:t>
            </a:r>
            <a:endParaRPr/>
          </a:p>
        </p:txBody>
      </p:sp>
      <p:grpSp>
        <p:nvGrpSpPr>
          <p:cNvPr id="12" name="Google Shape;179;p2">
            <a:extLst>
              <a:ext uri="{FF2B5EF4-FFF2-40B4-BE49-F238E27FC236}">
                <a16:creationId xmlns:a16="http://schemas.microsoft.com/office/drawing/2014/main" id="{AB25D2CE-DC99-4ED7-A794-E5294E94A7C1}"/>
              </a:ext>
            </a:extLst>
          </p:cNvPr>
          <p:cNvGrpSpPr/>
          <p:nvPr/>
        </p:nvGrpSpPr>
        <p:grpSpPr>
          <a:xfrm>
            <a:off x="993085" y="3429000"/>
            <a:ext cx="4642605" cy="369332"/>
            <a:chOff x="993085" y="2025743"/>
            <a:chExt cx="4642605" cy="369332"/>
          </a:xfrm>
        </p:grpSpPr>
        <p:sp>
          <p:nvSpPr>
            <p:cNvPr id="13" name="Google Shape;180;p2">
              <a:extLst>
                <a:ext uri="{FF2B5EF4-FFF2-40B4-BE49-F238E27FC236}">
                  <a16:creationId xmlns:a16="http://schemas.microsoft.com/office/drawing/2014/main" id="{362D740D-06B3-4E5C-93B9-6181E98E73AD}"/>
                </a:ext>
              </a:extLst>
            </p:cNvPr>
            <p:cNvSpPr txBox="1"/>
            <p:nvPr/>
          </p:nvSpPr>
          <p:spPr>
            <a:xfrm>
              <a:off x="1586116" y="2025743"/>
              <a:ext cx="4049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9B92C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Gradiente</a:t>
              </a:r>
              <a:endParaRPr sz="1800" b="1" dirty="0">
                <a:solidFill>
                  <a:srgbClr val="9B92C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81;p2">
              <a:extLst>
                <a:ext uri="{FF2B5EF4-FFF2-40B4-BE49-F238E27FC236}">
                  <a16:creationId xmlns:a16="http://schemas.microsoft.com/office/drawing/2014/main" id="{49020736-D428-4F4B-9504-1C3FB2FA9FDF}"/>
                </a:ext>
              </a:extLst>
            </p:cNvPr>
            <p:cNvSpPr txBox="1"/>
            <p:nvPr/>
          </p:nvSpPr>
          <p:spPr>
            <a:xfrm>
              <a:off x="993085" y="2025743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9B92C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03.</a:t>
              </a:r>
              <a:endParaRPr sz="1800" b="1" dirty="0">
                <a:solidFill>
                  <a:srgbClr val="9B92C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" name="Google Shape;179;p2">
            <a:extLst>
              <a:ext uri="{FF2B5EF4-FFF2-40B4-BE49-F238E27FC236}">
                <a16:creationId xmlns:a16="http://schemas.microsoft.com/office/drawing/2014/main" id="{210C5C22-1EA7-42C7-B327-84F4C4224B12}"/>
              </a:ext>
            </a:extLst>
          </p:cNvPr>
          <p:cNvGrpSpPr/>
          <p:nvPr/>
        </p:nvGrpSpPr>
        <p:grpSpPr>
          <a:xfrm>
            <a:off x="6500981" y="3429000"/>
            <a:ext cx="4642605" cy="369332"/>
            <a:chOff x="993085" y="2025743"/>
            <a:chExt cx="4642605" cy="369332"/>
          </a:xfrm>
        </p:grpSpPr>
        <p:sp>
          <p:nvSpPr>
            <p:cNvPr id="16" name="Google Shape;180;p2">
              <a:extLst>
                <a:ext uri="{FF2B5EF4-FFF2-40B4-BE49-F238E27FC236}">
                  <a16:creationId xmlns:a16="http://schemas.microsoft.com/office/drawing/2014/main" id="{10DE50F3-9C78-4F02-A58B-CE6868CAD9DF}"/>
                </a:ext>
              </a:extLst>
            </p:cNvPr>
            <p:cNvSpPr txBox="1"/>
            <p:nvPr/>
          </p:nvSpPr>
          <p:spPr>
            <a:xfrm>
              <a:off x="1586116" y="2025743"/>
              <a:ext cx="40495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8B7C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 – Transição e Opacidade</a:t>
              </a:r>
              <a:endParaRPr sz="1800" b="1" dirty="0">
                <a:solidFill>
                  <a:srgbClr val="58B7C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" name="Google Shape;181;p2">
              <a:extLst>
                <a:ext uri="{FF2B5EF4-FFF2-40B4-BE49-F238E27FC236}">
                  <a16:creationId xmlns:a16="http://schemas.microsoft.com/office/drawing/2014/main" id="{66A73649-1CB2-4ADE-A056-9C62F906E0B5}"/>
                </a:ext>
              </a:extLst>
            </p:cNvPr>
            <p:cNvSpPr txBox="1"/>
            <p:nvPr/>
          </p:nvSpPr>
          <p:spPr>
            <a:xfrm>
              <a:off x="993085" y="2025743"/>
              <a:ext cx="593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58B7C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04.</a:t>
              </a:r>
              <a:endParaRPr sz="1800" b="1" dirty="0">
                <a:solidFill>
                  <a:srgbClr val="58B7C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background-position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 propriedade background-position define a posição inicial de uma imagem de fundo.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7" y="2767803"/>
            <a:ext cx="864276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background-position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4"/>
          <a:stretch/>
        </p:blipFill>
        <p:spPr>
          <a:xfrm>
            <a:off x="3140864" y="2235199"/>
            <a:ext cx="5910271" cy="3271997"/>
          </a:xfrm>
        </p:spPr>
      </p:pic>
    </p:spTree>
    <p:extLst>
      <p:ext uri="{BB962C8B-B14F-4D97-AF65-F5344CB8AC3E}">
        <p14:creationId xmlns:p14="http://schemas.microsoft.com/office/powerpoint/2010/main" val="3877554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background-clip e </a:t>
            </a:r>
            <a:r>
              <a:rPr lang="pt-BR" dirty="0" err="1"/>
              <a:t>origin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>
          <a:xfrm>
            <a:off x="838201" y="1361440"/>
            <a:ext cx="10515600" cy="5112385"/>
          </a:xfrm>
        </p:spPr>
        <p:txBody>
          <a:bodyPr/>
          <a:lstStyle/>
          <a:p>
            <a:r>
              <a:rPr lang="pt-BR" sz="2800" dirty="0"/>
              <a:t>background-clip</a:t>
            </a:r>
          </a:p>
          <a:p>
            <a:pPr lvl="1"/>
            <a:r>
              <a:rPr lang="pt-BR" dirty="0"/>
              <a:t>Posição de preenchimento de uma área.</a:t>
            </a:r>
          </a:p>
          <a:p>
            <a:pPr lvl="1"/>
            <a:endParaRPr lang="pt-BR" dirty="0"/>
          </a:p>
          <a:p>
            <a:pPr marL="263525" lvl="1" indent="0">
              <a:buNone/>
            </a:pPr>
            <a:endParaRPr lang="pt-BR" dirty="0"/>
          </a:p>
          <a:p>
            <a:pPr marL="263525" lvl="1" indent="0">
              <a:buNone/>
            </a:pPr>
            <a:endParaRPr lang="pt-BR" dirty="0"/>
          </a:p>
          <a:p>
            <a:endParaRPr lang="pt-BR" sz="1100" dirty="0"/>
          </a:p>
          <a:p>
            <a:r>
              <a:rPr lang="pt-BR" sz="2800" dirty="0"/>
              <a:t>background-</a:t>
            </a:r>
            <a:r>
              <a:rPr lang="pt-BR" sz="2800" dirty="0" err="1"/>
              <a:t>origin</a:t>
            </a:r>
            <a:endParaRPr lang="pt-BR" sz="2800" dirty="0"/>
          </a:p>
          <a:p>
            <a:pPr lvl="1"/>
            <a:r>
              <a:rPr lang="pt-BR" dirty="0"/>
              <a:t>Posição relativa da imagem.</a:t>
            </a:r>
          </a:p>
          <a:p>
            <a:pPr lvl="1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19" y="2408817"/>
            <a:ext cx="9001982" cy="165618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01816"/>
            <a:ext cx="900198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5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background-</a:t>
            </a:r>
            <a:r>
              <a:rPr lang="pt-BR" dirty="0" err="1"/>
              <a:t>size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Especifica o tamanho de uma imagem de fundo.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sz="1100" dirty="0"/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31" y="2518048"/>
            <a:ext cx="892986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0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gradient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3"/>
          </p:nvPr>
        </p:nvSpPr>
        <p:spPr>
          <a:xfrm>
            <a:off x="838201" y="1415010"/>
            <a:ext cx="10515600" cy="4672735"/>
          </a:xfrm>
        </p:spPr>
        <p:txBody>
          <a:bodyPr/>
          <a:lstStyle/>
          <a:p>
            <a:r>
              <a:rPr lang="pt-BR" sz="2400" dirty="0"/>
              <a:t>Gradientes CSS3 permitem exibir transições suaves entre duas ou mais cores especificadas.</a:t>
            </a:r>
          </a:p>
          <a:p>
            <a:endParaRPr lang="pt-BR" sz="2400" dirty="0"/>
          </a:p>
          <a:p>
            <a:r>
              <a:rPr lang="pt-BR" sz="2400" dirty="0"/>
              <a:t>Anteriormente, para produzir os efeitos do CSS3 era necessário usar imagens.</a:t>
            </a:r>
          </a:p>
          <a:p>
            <a:endParaRPr lang="pt-BR" sz="2400" dirty="0"/>
          </a:p>
          <a:p>
            <a:r>
              <a:rPr lang="pt-BR" sz="2400" dirty="0"/>
              <a:t>CSS define dois tipos de gradientes:</a:t>
            </a:r>
          </a:p>
          <a:p>
            <a:pPr marL="0" indent="0">
              <a:buNone/>
            </a:pPr>
            <a:r>
              <a:rPr lang="pt-BR" sz="2400" dirty="0"/>
              <a:t>  Gradientes lineares			       Gradientes Radiais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endParaRPr lang="pt-BR" sz="1050" dirty="0"/>
          </a:p>
          <a:p>
            <a:pPr lvl="1"/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57" y="4811201"/>
            <a:ext cx="2097365" cy="18612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60" y="4777127"/>
            <a:ext cx="2160240" cy="19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5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linear-gradient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Sintaxe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04260" y="1797284"/>
            <a:ext cx="8834576" cy="400110"/>
          </a:xfrm>
          <a:prstGeom prst="rect">
            <a:avLst/>
          </a:prstGeo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background: linear-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gradient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direction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 color1, color2, ...);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89" y="3429000"/>
            <a:ext cx="4176464" cy="131378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48" y="3283412"/>
            <a:ext cx="3779912" cy="320678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84" y="5066516"/>
            <a:ext cx="4716016" cy="13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6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linear-gradient </a:t>
            </a:r>
            <a:r>
              <a:rPr lang="en-US" sz="3600" dirty="0" err="1"/>
              <a:t>usando</a:t>
            </a:r>
            <a:r>
              <a:rPr lang="en-US" sz="3600" dirty="0"/>
              <a:t> </a:t>
            </a:r>
            <a:r>
              <a:rPr lang="pt-BR" sz="3600" dirty="0"/>
              <a:t>â</a:t>
            </a:r>
            <a:r>
              <a:rPr lang="en-US" sz="3600" dirty="0" err="1"/>
              <a:t>ngulos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err="1"/>
              <a:t>Sintaxe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 err="1"/>
              <a:t>Exemplo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14000" y="1844823"/>
            <a:ext cx="8640960" cy="400110"/>
          </a:xfrm>
          <a:prstGeom prst="rect">
            <a:avLst/>
          </a:prstGeo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background: linear-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gradient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angle</a:t>
            </a:r>
            <a:r>
              <a:rPr lang="pt-BR" sz="20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 color1, color2);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573016"/>
            <a:ext cx="4176464" cy="13137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5013177"/>
            <a:ext cx="4248472" cy="142038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623094"/>
            <a:ext cx="3168352" cy="384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4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radial-</a:t>
            </a:r>
            <a:r>
              <a:rPr lang="pt-BR" dirty="0" err="1"/>
              <a:t>gradient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Sintaxe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41015" y="1774641"/>
            <a:ext cx="7850244" cy="646331"/>
          </a:xfrm>
          <a:prstGeom prst="rect">
            <a:avLst/>
          </a:prstGeo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background: radial-</a:t>
            </a:r>
            <a:r>
              <a:rPr lang="pt-BR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gradient</a:t>
            </a:r>
            <a:r>
              <a:rPr lang="en-US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(shape size at position, shape size, start-color, ..., last-color);</a:t>
            </a:r>
            <a:endParaRPr lang="pt-BR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354552"/>
            <a:ext cx="4176464" cy="131378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98" y="4915385"/>
            <a:ext cx="4176464" cy="145782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29" y="3197703"/>
            <a:ext cx="272453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9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radial-</a:t>
            </a:r>
            <a:r>
              <a:rPr lang="pt-BR" dirty="0" err="1"/>
              <a:t>gradient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848361" y="1801090"/>
            <a:ext cx="10515600" cy="4672735"/>
          </a:xfrm>
        </p:spPr>
        <p:txBody>
          <a:bodyPr/>
          <a:lstStyle/>
          <a:p>
            <a:r>
              <a:rPr lang="en-US" sz="2800" dirty="0" err="1"/>
              <a:t>Exemplo</a:t>
            </a:r>
            <a:r>
              <a:rPr lang="en-US" sz="2800" dirty="0"/>
              <a:t>: </a:t>
            </a:r>
            <a:r>
              <a:rPr lang="en-US" sz="2800" dirty="0" err="1"/>
              <a:t>Gradiente</a:t>
            </a:r>
            <a:r>
              <a:rPr lang="en-US" sz="2800" dirty="0"/>
              <a:t> radial com </a:t>
            </a:r>
            <a:r>
              <a:rPr lang="en-US" sz="2800" dirty="0" err="1"/>
              <a:t>limites</a:t>
            </a:r>
            <a:r>
              <a:rPr lang="en-US" sz="2800" dirty="0"/>
              <a:t> de cores </a:t>
            </a:r>
            <a:r>
              <a:rPr lang="en-US" sz="2800" dirty="0" err="1"/>
              <a:t>diferentemente</a:t>
            </a:r>
            <a:r>
              <a:rPr lang="en-US" sz="2800" dirty="0"/>
              <a:t> </a:t>
            </a:r>
            <a:r>
              <a:rPr lang="en-US" sz="2800" dirty="0" err="1"/>
              <a:t>espaçados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140472"/>
            <a:ext cx="4176464" cy="13137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4940672"/>
            <a:ext cx="4502120" cy="14401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00" y="2368403"/>
            <a:ext cx="3384376" cy="41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Imagens - </a:t>
            </a:r>
            <a:r>
              <a:rPr lang="pt-BR" dirty="0" err="1"/>
              <a:t>Transition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err="1"/>
              <a:t>Efeitos</a:t>
            </a:r>
            <a:r>
              <a:rPr lang="en-US" sz="2800" dirty="0"/>
              <a:t> para </a:t>
            </a:r>
            <a:r>
              <a:rPr lang="en-US" sz="2800" dirty="0" err="1"/>
              <a:t>transição</a:t>
            </a:r>
            <a:r>
              <a:rPr lang="en-US" sz="2800" dirty="0"/>
              <a:t> de </a:t>
            </a:r>
            <a:r>
              <a:rPr lang="en-US" sz="2800" dirty="0" err="1"/>
              <a:t>imagens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544976"/>
            <a:ext cx="8869401" cy="27363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5569313"/>
            <a:ext cx="8856984" cy="11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2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33216" y="1340769"/>
            <a:ext cx="9144000" cy="484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i="1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i="1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i="1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i="1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r>
              <a:rPr lang="en-US" kern="0" dirty="0" err="1"/>
              <a:t>Diversos</a:t>
            </a:r>
            <a:r>
              <a:rPr lang="en-US" kern="0" dirty="0"/>
              <a:t> </a:t>
            </a:r>
            <a:r>
              <a:rPr lang="en-US" kern="0" dirty="0" err="1"/>
              <a:t>atributos</a:t>
            </a:r>
            <a:r>
              <a:rPr lang="en-US" kern="0" dirty="0"/>
              <a:t> de cores e </a:t>
            </a:r>
            <a:r>
              <a:rPr lang="en-US" kern="0" dirty="0" err="1"/>
              <a:t>formatação</a:t>
            </a:r>
            <a:r>
              <a:rPr lang="en-US" kern="0" dirty="0"/>
              <a:t> </a:t>
            </a:r>
            <a:r>
              <a:rPr lang="en-US" kern="0" dirty="0" err="1"/>
              <a:t>foram</a:t>
            </a:r>
            <a:r>
              <a:rPr lang="en-US" kern="0" dirty="0"/>
              <a:t> </a:t>
            </a:r>
            <a:r>
              <a:rPr lang="en-US" kern="0" dirty="0" err="1"/>
              <a:t>descontinuados</a:t>
            </a:r>
            <a:r>
              <a:rPr lang="en-US" kern="0" dirty="0"/>
              <a:t> no HTML5;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r>
              <a:rPr lang="en-US" kern="0" dirty="0"/>
              <a:t>CSS </a:t>
            </a:r>
            <a:r>
              <a:rPr lang="en-US" kern="0" dirty="0" err="1"/>
              <a:t>fornece</a:t>
            </a:r>
            <a:r>
              <a:rPr lang="en-US" kern="0" dirty="0"/>
              <a:t> </a:t>
            </a:r>
            <a:r>
              <a:rPr lang="en-US" kern="0" dirty="0" err="1"/>
              <a:t>ferramentas</a:t>
            </a:r>
            <a:r>
              <a:rPr lang="en-US" kern="0" dirty="0"/>
              <a:t> para a </a:t>
            </a:r>
            <a:r>
              <a:rPr lang="en-US" kern="0" dirty="0" err="1"/>
              <a:t>manipulação</a:t>
            </a:r>
            <a:r>
              <a:rPr lang="en-US" kern="0" dirty="0"/>
              <a:t> de cores;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r>
              <a:rPr lang="pt-BR" kern="0" dirty="0"/>
              <a:t>Geralmente a propriedade color do CSS está associada a textos.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911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Imagens - </a:t>
            </a:r>
            <a:r>
              <a:rPr lang="pt-BR" dirty="0" err="1"/>
              <a:t>Transition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399511"/>
            <a:ext cx="4392487" cy="102948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3588854"/>
            <a:ext cx="3088468" cy="274973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614372"/>
            <a:ext cx="3270143" cy="28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4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Imagem - Opacidade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A propriedade CSS3 para a transparência é a opacidade.</a:t>
            </a:r>
          </a:p>
          <a:p>
            <a:endParaRPr lang="pt-BR" sz="2800" dirty="0"/>
          </a:p>
          <a:p>
            <a:endParaRPr lang="en-US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508" y="4064583"/>
            <a:ext cx="5315692" cy="20767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0" y="2552415"/>
            <a:ext cx="5209376" cy="12241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32" y="4064583"/>
            <a:ext cx="2915816" cy="25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26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56"/>
          <p:cNvGrpSpPr/>
          <p:nvPr/>
        </p:nvGrpSpPr>
        <p:grpSpPr>
          <a:xfrm>
            <a:off x="10956587" y="6423191"/>
            <a:ext cx="609600" cy="110012"/>
            <a:chOff x="5692375" y="1381397"/>
            <a:chExt cx="807250" cy="145683"/>
          </a:xfrm>
        </p:grpSpPr>
        <p:sp>
          <p:nvSpPr>
            <p:cNvPr id="643" name="Google Shape;643;p56"/>
            <p:cNvSpPr/>
            <p:nvPr/>
          </p:nvSpPr>
          <p:spPr>
            <a:xfrm>
              <a:off x="6023301" y="1381682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5692375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6"/>
            <p:cNvSpPr/>
            <p:nvPr/>
          </p:nvSpPr>
          <p:spPr>
            <a:xfrm>
              <a:off x="6354227" y="1381397"/>
              <a:ext cx="145398" cy="145398"/>
            </a:xfrm>
            <a:prstGeom prst="ellipse">
              <a:avLst/>
            </a:prstGeom>
            <a:solidFill>
              <a:srgbClr val="DE8F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6" name="Google Shape;646;p56"/>
          <p:cNvSpPr/>
          <p:nvPr/>
        </p:nvSpPr>
        <p:spPr>
          <a:xfrm>
            <a:off x="10453992" y="1136038"/>
            <a:ext cx="261611" cy="261611"/>
          </a:xfrm>
          <a:prstGeom prst="ellipse">
            <a:avLst/>
          </a:prstGeom>
          <a:solidFill>
            <a:srgbClr val="FCA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56"/>
          <p:cNvSpPr/>
          <p:nvPr/>
        </p:nvSpPr>
        <p:spPr>
          <a:xfrm>
            <a:off x="1537961" y="-306393"/>
            <a:ext cx="1262390" cy="1262380"/>
          </a:xfrm>
          <a:prstGeom prst="ellipse">
            <a:avLst/>
          </a:prstGeom>
          <a:solidFill>
            <a:srgbClr val="DE8F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56"/>
          <p:cNvSpPr/>
          <p:nvPr/>
        </p:nvSpPr>
        <p:spPr>
          <a:xfrm>
            <a:off x="9005561" y="5902013"/>
            <a:ext cx="1262390" cy="1262380"/>
          </a:xfrm>
          <a:prstGeom prst="ellipse">
            <a:avLst/>
          </a:prstGeom>
          <a:solidFill>
            <a:srgbClr val="9B92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p56" descr="Perguntas estrutura de tópic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1127" y="955987"/>
            <a:ext cx="5009745" cy="5009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Cores em CSS são especificadas usando os principais métodos:</a:t>
            </a:r>
          </a:p>
          <a:p>
            <a:endParaRPr lang="pt-BR" dirty="0"/>
          </a:p>
          <a:p>
            <a:pPr lvl="1"/>
            <a:r>
              <a:rPr lang="pt-BR" dirty="0"/>
              <a:t>Nomes de cores pré-definidas;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Cores hexadecimais;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Cores RGB.</a:t>
            </a:r>
          </a:p>
          <a:p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5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  <a:defRPr/>
            </a:pPr>
            <a:r>
              <a:rPr lang="pt-BR" kern="0" dirty="0"/>
              <a:t>Nomes de cores pré-definidas:</a:t>
            </a:r>
          </a:p>
          <a:p>
            <a:pPr marL="0" indent="0">
              <a:buNone/>
              <a:defRPr/>
            </a:pPr>
            <a:endParaRPr lang="pt-BR" sz="3200" kern="0" dirty="0"/>
          </a:p>
          <a:p>
            <a:pPr lvl="1">
              <a:defRPr/>
            </a:pPr>
            <a:r>
              <a:rPr lang="pt-BR" kern="0" dirty="0"/>
              <a:t>140 nomes de cores são definidas no HTML e CSS.</a:t>
            </a:r>
          </a:p>
          <a:p>
            <a:pPr lvl="1" indent="0">
              <a:buNone/>
              <a:defRPr/>
            </a:pPr>
            <a:endParaRPr lang="pt-BR" sz="3200" kern="0" dirty="0"/>
          </a:p>
          <a:p>
            <a:pPr lvl="1">
              <a:defRPr/>
            </a:pPr>
            <a:r>
              <a:rPr lang="pt-BR" kern="0" dirty="0"/>
              <a:t>São 17 cores padrão e 123 variações das cores padrão.</a:t>
            </a:r>
            <a:endParaRPr lang="pt-BR" sz="3200" kern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2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Valores hexadecimais são escritos como 3 números de dois dígitos, começando com um sinal #.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 A cor hexadecimal é especificado com: #RRGGBB, onde o RR (vermelho), GG (verde) e BB (azul).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Todos os valores devem estar entre 0 e FF.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Cores hexadecimais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Cores hexadecimais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1412777"/>
            <a:ext cx="4032448" cy="5106667"/>
          </a:xfrm>
        </p:spPr>
      </p:pic>
    </p:spTree>
    <p:extLst>
      <p:ext uri="{BB962C8B-B14F-4D97-AF65-F5344CB8AC3E}">
        <p14:creationId xmlns:p14="http://schemas.microsoft.com/office/powerpoint/2010/main" val="130851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Um valor de cor RGB é especificado com: RGB (vermelho, verde, azul). </a:t>
            </a:r>
          </a:p>
          <a:p>
            <a:endParaRPr lang="pt-BR" sz="2800" dirty="0"/>
          </a:p>
          <a:p>
            <a:r>
              <a:rPr lang="pt-BR" sz="2800" dirty="0"/>
              <a:t>Cada parâmetro (vermelho, verde e azul) define a intensidade da cor e pode ser um número inteiro entre 0 e 255 ou um valor da percentagem (0% a 100%).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Cores RGB</a:t>
            </a:r>
          </a:p>
        </p:txBody>
      </p:sp>
    </p:spTree>
    <p:extLst>
      <p:ext uri="{BB962C8B-B14F-4D97-AF65-F5344CB8AC3E}">
        <p14:creationId xmlns:p14="http://schemas.microsoft.com/office/powerpoint/2010/main" val="400502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3" y="2666001"/>
            <a:ext cx="2610214" cy="294363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Cores RGB</a:t>
            </a:r>
          </a:p>
        </p:txBody>
      </p:sp>
    </p:spTree>
    <p:extLst>
      <p:ext uri="{BB962C8B-B14F-4D97-AF65-F5344CB8AC3E}">
        <p14:creationId xmlns:p14="http://schemas.microsoft.com/office/powerpoint/2010/main" val="283876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s 263">
      <a:dk1>
        <a:srgbClr val="313C41"/>
      </a:dk1>
      <a:lt1>
        <a:sysClr val="window" lastClr="FFFFFF"/>
      </a:lt1>
      <a:dk2>
        <a:srgbClr val="313C41"/>
      </a:dk2>
      <a:lt2>
        <a:srgbClr val="FFFFFF"/>
      </a:lt2>
      <a:accent1>
        <a:srgbClr val="FDAB5F"/>
      </a:accent1>
      <a:accent2>
        <a:srgbClr val="E0909E"/>
      </a:accent2>
      <a:accent3>
        <a:srgbClr val="CC7DC6"/>
      </a:accent3>
      <a:accent4>
        <a:srgbClr val="9B92CD"/>
      </a:accent4>
      <a:accent5>
        <a:srgbClr val="59B8C9"/>
      </a:accent5>
      <a:accent6>
        <a:srgbClr val="6AC659"/>
      </a:accent6>
      <a:hlink>
        <a:srgbClr val="0563C1"/>
      </a:hlink>
      <a:folHlink>
        <a:srgbClr val="954F72"/>
      </a:folHlink>
    </a:clrScheme>
    <a:fontScheme name="KEIRO">
      <a:majorFont>
        <a:latin typeface="Montserrat"/>
        <a:ea typeface=""/>
        <a:cs typeface=""/>
      </a:majorFont>
      <a:minorFont>
        <a:latin typeface="Ru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28778</TotalTime>
  <Words>613</Words>
  <Application>Microsoft Office PowerPoint</Application>
  <PresentationFormat>Widescreen</PresentationFormat>
  <Paragraphs>154</Paragraphs>
  <Slides>32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Montserrat</vt:lpstr>
      <vt:lpstr>Ruda</vt:lpstr>
      <vt:lpstr>Wingdings</vt:lpstr>
      <vt:lpstr>Office Theme</vt:lpstr>
      <vt:lpstr>Apresentação do PowerPoint</vt:lpstr>
      <vt:lpstr>Apresentação do PowerPoint</vt:lpstr>
      <vt:lpstr>Cores</vt:lpstr>
      <vt:lpstr>Cores</vt:lpstr>
      <vt:lpstr>Cores</vt:lpstr>
      <vt:lpstr>Cores hexadecimais</vt:lpstr>
      <vt:lpstr>Cores hexadecimais</vt:lpstr>
      <vt:lpstr>Cores RGB</vt:lpstr>
      <vt:lpstr>Cores RGB</vt:lpstr>
      <vt:lpstr>Cores</vt:lpstr>
      <vt:lpstr>Background</vt:lpstr>
      <vt:lpstr>Background</vt:lpstr>
      <vt:lpstr>background-color</vt:lpstr>
      <vt:lpstr>background-image</vt:lpstr>
      <vt:lpstr>background-repeat</vt:lpstr>
      <vt:lpstr>Repetir horizontamente</vt:lpstr>
      <vt:lpstr>Repetir verticalmente</vt:lpstr>
      <vt:lpstr>Sem repetição</vt:lpstr>
      <vt:lpstr>background-attachment</vt:lpstr>
      <vt:lpstr>background-position</vt:lpstr>
      <vt:lpstr>background-position</vt:lpstr>
      <vt:lpstr>background-clip e origin</vt:lpstr>
      <vt:lpstr>background-size</vt:lpstr>
      <vt:lpstr>gradient</vt:lpstr>
      <vt:lpstr>linear-gradient</vt:lpstr>
      <vt:lpstr>linear-gradient usando ângulos</vt:lpstr>
      <vt:lpstr>radial-gradient</vt:lpstr>
      <vt:lpstr>radial-gradient</vt:lpstr>
      <vt:lpstr>Imagens - Transition</vt:lpstr>
      <vt:lpstr>Imagens - Transition</vt:lpstr>
      <vt:lpstr>Imagem - Opacidade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Gildo Leonel</cp:lastModifiedBy>
  <cp:revision>1313</cp:revision>
  <dcterms:created xsi:type="dcterms:W3CDTF">2018-12-05T18:19:15Z</dcterms:created>
  <dcterms:modified xsi:type="dcterms:W3CDTF">2022-08-25T19:57:16Z</dcterms:modified>
</cp:coreProperties>
</file>