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6858000" cx="12192000"/>
  <p:notesSz cx="6858000" cy="9144000"/>
  <p:embeddedFontLst>
    <p:embeddedFont>
      <p:font typeface="Montserrat"/>
      <p:regular r:id="rId55"/>
      <p:bold r:id="rId56"/>
      <p:italic r:id="rId57"/>
      <p:boldItalic r:id="rId58"/>
    </p:embeddedFont>
    <p:embeddedFont>
      <p:font typeface="Ruda"/>
      <p:regular r:id="rId59"/>
      <p:bold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7310">
          <p15:clr>
            <a:srgbClr val="A4A3A4"/>
          </p15:clr>
        </p15:guide>
        <p15:guide id="3" orient="horz" pos="346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pos="370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1" roundtripDataSignature="AMtx7mgUeD4CkXzn5WRZtzFyNNfbTt+v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31CF24-C479-4BA9-A9D2-D08EC4BEA5DD}">
  <a:tblStyle styleId="{6D31CF24-C479-4BA9-A9D2-D08EC4BEA5D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7310"/>
        <p:guide pos="346" orient="horz"/>
        <p:guide pos="3974" orient="horz"/>
        <p:guide pos="370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Ruda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Montserrat-regular.fntdata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Montserrat-italic.fntdata"/><Relationship Id="rId12" Type="http://schemas.openxmlformats.org/officeDocument/2006/relationships/slide" Target="slides/slide6.xml"/><Relationship Id="rId56" Type="http://schemas.openxmlformats.org/officeDocument/2006/relationships/font" Target="fonts/Montserrat-bold.fntdata"/><Relationship Id="rId15" Type="http://schemas.openxmlformats.org/officeDocument/2006/relationships/slide" Target="slides/slide9.xml"/><Relationship Id="rId59" Type="http://schemas.openxmlformats.org/officeDocument/2006/relationships/font" Target="fonts/Ruda-regular.fntdata"/><Relationship Id="rId14" Type="http://schemas.openxmlformats.org/officeDocument/2006/relationships/slide" Target="slides/slide8.xml"/><Relationship Id="rId58" Type="http://schemas.openxmlformats.org/officeDocument/2006/relationships/font" Target="fonts/Montserrat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166" name="Google Shape;16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4" name="Google Shape;17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84" name="Google Shape;584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3_Custom Layou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0"/>
          <p:cNvSpPr/>
          <p:nvPr>
            <p:ph idx="2" type="pic"/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Title Slide">
  <p:cSld name="22_Title Slid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9"/>
          <p:cNvSpPr txBox="1"/>
          <p:nvPr>
            <p:ph idx="1" type="body"/>
          </p:nvPr>
        </p:nvSpPr>
        <p:spPr>
          <a:xfrm>
            <a:off x="8172450" y="2768600"/>
            <a:ext cx="3179763" cy="1341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Title Slide">
  <p:cSld name="21_Title Slid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0"/>
          <p:cNvSpPr txBox="1"/>
          <p:nvPr>
            <p:ph idx="1" type="body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60"/>
          <p:cNvSpPr txBox="1"/>
          <p:nvPr>
            <p:ph idx="2" type="body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Title Slide">
  <p:cSld name="20_Title Slid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1"/>
          <p:cNvSpPr/>
          <p:nvPr>
            <p:ph idx="2" type="pic"/>
          </p:nvPr>
        </p:nvSpPr>
        <p:spPr>
          <a:xfrm>
            <a:off x="4514849" y="2295526"/>
            <a:ext cx="1781176" cy="190023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0" name="Google Shape;70;p61"/>
          <p:cNvSpPr/>
          <p:nvPr>
            <p:ph idx="3" type="pic"/>
          </p:nvPr>
        </p:nvSpPr>
        <p:spPr>
          <a:xfrm>
            <a:off x="3267076" y="3586161"/>
            <a:ext cx="2200274" cy="154781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1" name="Google Shape;71;p61"/>
          <p:cNvSpPr/>
          <p:nvPr>
            <p:ph idx="4" type="pic"/>
          </p:nvPr>
        </p:nvSpPr>
        <p:spPr>
          <a:xfrm>
            <a:off x="1571626" y="1819275"/>
            <a:ext cx="2028825" cy="21526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2" name="Google Shape;72;p61"/>
          <p:cNvSpPr/>
          <p:nvPr>
            <p:ph idx="5" type="pic"/>
          </p:nvPr>
        </p:nvSpPr>
        <p:spPr>
          <a:xfrm>
            <a:off x="657226" y="3586161"/>
            <a:ext cx="2200274" cy="215264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3" name="Google Shape;73;p61"/>
          <p:cNvSpPr txBox="1"/>
          <p:nvPr>
            <p:ph idx="1" type="body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61"/>
          <p:cNvSpPr txBox="1"/>
          <p:nvPr>
            <p:ph idx="6" type="body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Title Slide">
  <p:cSld name="19_Title Slid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2"/>
          <p:cNvSpPr/>
          <p:nvPr>
            <p:ph idx="2" type="pic"/>
          </p:nvPr>
        </p:nvSpPr>
        <p:spPr>
          <a:xfrm>
            <a:off x="4531660" y="0"/>
            <a:ext cx="766034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7" name="Google Shape;77;p62"/>
          <p:cNvSpPr/>
          <p:nvPr>
            <p:ph idx="3" type="pic"/>
          </p:nvPr>
        </p:nvSpPr>
        <p:spPr>
          <a:xfrm>
            <a:off x="1" y="0"/>
            <a:ext cx="453166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8" name="Google Shape;78;p62"/>
          <p:cNvSpPr txBox="1"/>
          <p:nvPr>
            <p:ph idx="1" type="body"/>
          </p:nvPr>
        </p:nvSpPr>
        <p:spPr>
          <a:xfrm>
            <a:off x="1433385" y="3045618"/>
            <a:ext cx="9325232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Title Slide">
  <p:cSld name="18_Title Slid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3"/>
          <p:cNvSpPr/>
          <p:nvPr>
            <p:ph idx="2" type="pic"/>
          </p:nvPr>
        </p:nvSpPr>
        <p:spPr>
          <a:xfrm>
            <a:off x="1842248" y="1506071"/>
            <a:ext cx="10349753" cy="535192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1" name="Google Shape;81;p63"/>
          <p:cNvSpPr txBox="1"/>
          <p:nvPr>
            <p:ph idx="1" type="body"/>
          </p:nvPr>
        </p:nvSpPr>
        <p:spPr>
          <a:xfrm>
            <a:off x="7875588" y="4794250"/>
            <a:ext cx="4316412" cy="1350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b="1" sz="4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Title Slide">
  <p:cSld name="17_Title Slid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4"/>
          <p:cNvSpPr/>
          <p:nvPr>
            <p:ph idx="2" type="pic"/>
          </p:nvPr>
        </p:nvSpPr>
        <p:spPr>
          <a:xfrm>
            <a:off x="3088685" y="2196548"/>
            <a:ext cx="2554357" cy="255435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4" name="Google Shape;84;p64"/>
          <p:cNvSpPr/>
          <p:nvPr>
            <p:ph idx="3" type="pic"/>
          </p:nvPr>
        </p:nvSpPr>
        <p:spPr>
          <a:xfrm>
            <a:off x="7503116" y="4303644"/>
            <a:ext cx="1600200" cy="1600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5" name="Google Shape;85;p64"/>
          <p:cNvSpPr txBox="1"/>
          <p:nvPr>
            <p:ph idx="1" type="body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64"/>
          <p:cNvSpPr txBox="1"/>
          <p:nvPr>
            <p:ph idx="4" type="body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Title Slide">
  <p:cSld name="16_Title Slid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5"/>
          <p:cNvSpPr/>
          <p:nvPr>
            <p:ph idx="2" type="pic"/>
          </p:nvPr>
        </p:nvSpPr>
        <p:spPr>
          <a:xfrm>
            <a:off x="1524000" y="1043546"/>
            <a:ext cx="9144000" cy="477090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9" name="Google Shape;89;p65"/>
          <p:cNvSpPr txBox="1"/>
          <p:nvPr>
            <p:ph idx="1" type="body"/>
          </p:nvPr>
        </p:nvSpPr>
        <p:spPr>
          <a:xfrm>
            <a:off x="2870994" y="2086802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65"/>
          <p:cNvSpPr txBox="1"/>
          <p:nvPr>
            <p:ph idx="3" type="body"/>
          </p:nvPr>
        </p:nvSpPr>
        <p:spPr>
          <a:xfrm>
            <a:off x="2870994" y="1789940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6"/>
          <p:cNvSpPr/>
          <p:nvPr>
            <p:ph idx="2" type="pic"/>
          </p:nvPr>
        </p:nvSpPr>
        <p:spPr>
          <a:xfrm>
            <a:off x="8043853" y="3926541"/>
            <a:ext cx="3426488" cy="171333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3" name="Google Shape;93;p66"/>
          <p:cNvSpPr txBox="1"/>
          <p:nvPr>
            <p:ph idx="1" type="body"/>
          </p:nvPr>
        </p:nvSpPr>
        <p:spPr>
          <a:xfrm>
            <a:off x="980561" y="1847325"/>
            <a:ext cx="4201040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66"/>
          <p:cNvSpPr txBox="1"/>
          <p:nvPr>
            <p:ph idx="3" type="body"/>
          </p:nvPr>
        </p:nvSpPr>
        <p:spPr>
          <a:xfrm>
            <a:off x="980561" y="1550463"/>
            <a:ext cx="4201040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Title Slide">
  <p:cSld name="14_Title Slid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7"/>
          <p:cNvSpPr txBox="1"/>
          <p:nvPr>
            <p:ph idx="1" type="body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67"/>
          <p:cNvSpPr txBox="1"/>
          <p:nvPr>
            <p:ph idx="2" type="body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Title Slide">
  <p:cSld name="13_Title Slid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8"/>
          <p:cNvSpPr/>
          <p:nvPr>
            <p:ph idx="2" type="pic"/>
          </p:nvPr>
        </p:nvSpPr>
        <p:spPr>
          <a:xfrm>
            <a:off x="1176131" y="1858617"/>
            <a:ext cx="2345635" cy="426479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0" name="Google Shape;100;p68"/>
          <p:cNvSpPr/>
          <p:nvPr>
            <p:ph idx="3" type="pic"/>
          </p:nvPr>
        </p:nvSpPr>
        <p:spPr>
          <a:xfrm>
            <a:off x="3674166" y="1858617"/>
            <a:ext cx="2345635" cy="426479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1" name="Google Shape;101;p68"/>
          <p:cNvSpPr/>
          <p:nvPr>
            <p:ph idx="4" type="pic"/>
          </p:nvPr>
        </p:nvSpPr>
        <p:spPr>
          <a:xfrm>
            <a:off x="6172201" y="1858617"/>
            <a:ext cx="2345635" cy="426479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2" name="Google Shape;102;p68"/>
          <p:cNvSpPr/>
          <p:nvPr>
            <p:ph idx="5" type="pic"/>
          </p:nvPr>
        </p:nvSpPr>
        <p:spPr>
          <a:xfrm>
            <a:off x="8670236" y="1858617"/>
            <a:ext cx="2345635" cy="426479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3" name="Google Shape;103;p68"/>
          <p:cNvSpPr txBox="1"/>
          <p:nvPr>
            <p:ph idx="1" type="body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68"/>
          <p:cNvSpPr txBox="1"/>
          <p:nvPr>
            <p:ph idx="6" type="body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Title Slide">
  <p:cSld name="25_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1"/>
          <p:cNvSpPr txBox="1"/>
          <p:nvPr>
            <p:ph idx="1" type="body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1"/>
          <p:cNvSpPr txBox="1"/>
          <p:nvPr>
            <p:ph idx="2" type="body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Title Slide">
  <p:cSld name="12_Title Slid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9"/>
          <p:cNvSpPr/>
          <p:nvPr>
            <p:ph idx="2" type="pic"/>
          </p:nvPr>
        </p:nvSpPr>
        <p:spPr>
          <a:xfrm>
            <a:off x="1" y="3429000"/>
            <a:ext cx="2790092" cy="258564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7" name="Google Shape;107;p69"/>
          <p:cNvSpPr/>
          <p:nvPr>
            <p:ph idx="3" type="pic"/>
          </p:nvPr>
        </p:nvSpPr>
        <p:spPr>
          <a:xfrm>
            <a:off x="3132430" y="3429001"/>
            <a:ext cx="3109871" cy="258564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8" name="Google Shape;108;p69"/>
          <p:cNvSpPr/>
          <p:nvPr>
            <p:ph idx="4" type="pic"/>
          </p:nvPr>
        </p:nvSpPr>
        <p:spPr>
          <a:xfrm>
            <a:off x="6584637" y="3429001"/>
            <a:ext cx="3109871" cy="258564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9" name="Google Shape;109;p69"/>
          <p:cNvSpPr/>
          <p:nvPr>
            <p:ph idx="5" type="pic"/>
          </p:nvPr>
        </p:nvSpPr>
        <p:spPr>
          <a:xfrm>
            <a:off x="10036844" y="3429001"/>
            <a:ext cx="2155156" cy="258564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0" name="Google Shape;110;p69"/>
          <p:cNvSpPr txBox="1"/>
          <p:nvPr>
            <p:ph idx="1" type="body"/>
          </p:nvPr>
        </p:nvSpPr>
        <p:spPr>
          <a:xfrm>
            <a:off x="1870688" y="757453"/>
            <a:ext cx="7578112" cy="84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69"/>
          <p:cNvSpPr txBox="1"/>
          <p:nvPr>
            <p:ph idx="6" type="body"/>
          </p:nvPr>
        </p:nvSpPr>
        <p:spPr>
          <a:xfrm>
            <a:off x="1870688" y="460591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Title Slide">
  <p:cSld name="11_Title Slid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0"/>
          <p:cNvSpPr txBox="1"/>
          <p:nvPr>
            <p:ph idx="1" type="body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70"/>
          <p:cNvSpPr txBox="1"/>
          <p:nvPr>
            <p:ph idx="2" type="body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itle Slide">
  <p:cSld name="10_Title Slid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1"/>
          <p:cNvSpPr/>
          <p:nvPr>
            <p:ph idx="2" type="pic"/>
          </p:nvPr>
        </p:nvSpPr>
        <p:spPr>
          <a:xfrm>
            <a:off x="0" y="1"/>
            <a:ext cx="12192000" cy="282358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7" name="Google Shape;117;p71"/>
          <p:cNvSpPr txBox="1"/>
          <p:nvPr>
            <p:ph idx="1" type="body"/>
          </p:nvPr>
        </p:nvSpPr>
        <p:spPr>
          <a:xfrm>
            <a:off x="2067698" y="708025"/>
            <a:ext cx="8056606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b="1" sz="4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71"/>
          <p:cNvSpPr txBox="1"/>
          <p:nvPr>
            <p:ph idx="3" type="body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Title Slide">
  <p:cSld name="9_Title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2"/>
          <p:cNvSpPr/>
          <p:nvPr>
            <p:ph idx="2" type="pic"/>
          </p:nvPr>
        </p:nvSpPr>
        <p:spPr>
          <a:xfrm>
            <a:off x="0" y="2774656"/>
            <a:ext cx="12192000" cy="217675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1" name="Google Shape;121;p72"/>
          <p:cNvSpPr txBox="1"/>
          <p:nvPr>
            <p:ph idx="1" type="body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72"/>
          <p:cNvSpPr txBox="1"/>
          <p:nvPr>
            <p:ph idx="3" type="body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Slide">
  <p:cSld name="8_Title Slid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3"/>
          <p:cNvSpPr/>
          <p:nvPr>
            <p:ph idx="2" type="pic"/>
          </p:nvPr>
        </p:nvSpPr>
        <p:spPr>
          <a:xfrm>
            <a:off x="3484796" y="3924400"/>
            <a:ext cx="679938" cy="67993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5" name="Google Shape;125;p73"/>
          <p:cNvSpPr/>
          <p:nvPr>
            <p:ph idx="3" type="pic"/>
          </p:nvPr>
        </p:nvSpPr>
        <p:spPr>
          <a:xfrm>
            <a:off x="6560934" y="3924400"/>
            <a:ext cx="679938" cy="67993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6" name="Google Shape;126;p73"/>
          <p:cNvSpPr/>
          <p:nvPr>
            <p:ph idx="4" type="pic"/>
          </p:nvPr>
        </p:nvSpPr>
        <p:spPr>
          <a:xfrm>
            <a:off x="9637072" y="3924400"/>
            <a:ext cx="679938" cy="67993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7" name="Google Shape;127;p73"/>
          <p:cNvSpPr txBox="1"/>
          <p:nvPr>
            <p:ph idx="1" type="body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73"/>
          <p:cNvSpPr txBox="1"/>
          <p:nvPr>
            <p:ph idx="5" type="body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Slide">
  <p:cSld name="7_Title Slid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4"/>
          <p:cNvSpPr/>
          <p:nvPr>
            <p:ph idx="2" type="pic"/>
          </p:nvPr>
        </p:nvSpPr>
        <p:spPr>
          <a:xfrm>
            <a:off x="753801" y="1358537"/>
            <a:ext cx="6757341" cy="549946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1" name="Google Shape;131;p74"/>
          <p:cNvSpPr txBox="1"/>
          <p:nvPr>
            <p:ph idx="1" type="body"/>
          </p:nvPr>
        </p:nvSpPr>
        <p:spPr>
          <a:xfrm>
            <a:off x="1305483" y="5413688"/>
            <a:ext cx="4230022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74"/>
          <p:cNvSpPr txBox="1"/>
          <p:nvPr>
            <p:ph idx="3" type="body"/>
          </p:nvPr>
        </p:nvSpPr>
        <p:spPr>
          <a:xfrm>
            <a:off x="1305483" y="5116826"/>
            <a:ext cx="4230022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Slide">
  <p:cSld name="6_Title Slide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5"/>
          <p:cNvSpPr/>
          <p:nvPr>
            <p:ph idx="2" type="pic"/>
          </p:nvPr>
        </p:nvSpPr>
        <p:spPr>
          <a:xfrm>
            <a:off x="7672388" y="1908175"/>
            <a:ext cx="3648075" cy="4949825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75"/>
          <p:cNvSpPr txBox="1"/>
          <p:nvPr>
            <p:ph idx="1" type="body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75"/>
          <p:cNvSpPr txBox="1"/>
          <p:nvPr>
            <p:ph idx="3" type="body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">
  <p:cSld name="5_Title Slid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6"/>
          <p:cNvSpPr/>
          <p:nvPr>
            <p:ph idx="2" type="pic"/>
          </p:nvPr>
        </p:nvSpPr>
        <p:spPr>
          <a:xfrm>
            <a:off x="8136366" y="1"/>
            <a:ext cx="4055633" cy="405563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7"/>
          <p:cNvSpPr/>
          <p:nvPr>
            <p:ph idx="2" type="pic"/>
          </p:nvPr>
        </p:nvSpPr>
        <p:spPr>
          <a:xfrm>
            <a:off x="-1" y="0"/>
            <a:ext cx="6095999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1" name="Google Shape;141;p77"/>
          <p:cNvSpPr txBox="1"/>
          <p:nvPr>
            <p:ph idx="1" type="body"/>
          </p:nvPr>
        </p:nvSpPr>
        <p:spPr>
          <a:xfrm>
            <a:off x="7145216" y="988705"/>
            <a:ext cx="4700796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77"/>
          <p:cNvSpPr txBox="1"/>
          <p:nvPr>
            <p:ph idx="3" type="body"/>
          </p:nvPr>
        </p:nvSpPr>
        <p:spPr>
          <a:xfrm>
            <a:off x="7145216" y="691843"/>
            <a:ext cx="4700796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8"/>
          <p:cNvSpPr/>
          <p:nvPr>
            <p:ph idx="2" type="pic"/>
          </p:nvPr>
        </p:nvSpPr>
        <p:spPr>
          <a:xfrm>
            <a:off x="1275803" y="3695178"/>
            <a:ext cx="9640394" cy="217952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5" name="Google Shape;145;p78"/>
          <p:cNvSpPr txBox="1"/>
          <p:nvPr>
            <p:ph idx="1" type="body"/>
          </p:nvPr>
        </p:nvSpPr>
        <p:spPr>
          <a:xfrm>
            <a:off x="6096000" y="1358900"/>
            <a:ext cx="4398963" cy="758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drao 1">
  <p:cSld name="Padrao 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2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  <a:defRPr/>
            </a:lvl1pPr>
            <a:lvl2pPr indent="-35306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Noto Sans Symbols"/>
              <a:buChar char="▪"/>
              <a:defRPr sz="2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da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da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da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2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9"/>
          <p:cNvSpPr/>
          <p:nvPr>
            <p:ph idx="2" type="pic"/>
          </p:nvPr>
        </p:nvSpPr>
        <p:spPr>
          <a:xfrm>
            <a:off x="2444123" y="0"/>
            <a:ext cx="7303754" cy="317513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8" name="Google Shape;148;p79"/>
          <p:cNvSpPr txBox="1"/>
          <p:nvPr>
            <p:ph idx="1" type="body"/>
          </p:nvPr>
        </p:nvSpPr>
        <p:spPr>
          <a:xfrm>
            <a:off x="3159125" y="3759200"/>
            <a:ext cx="5873750" cy="771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79"/>
          <p:cNvSpPr txBox="1"/>
          <p:nvPr>
            <p:ph idx="3" type="body"/>
          </p:nvPr>
        </p:nvSpPr>
        <p:spPr>
          <a:xfrm>
            <a:off x="3159125" y="3429000"/>
            <a:ext cx="5873750" cy="3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0"/>
          <p:cNvSpPr/>
          <p:nvPr>
            <p:ph idx="2" type="pic"/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8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b="0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8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D8F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D8F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8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36525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D8F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D8F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8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36525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drao 2">
  <p:cSld name="Padrao 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3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8F9D"/>
              </a:buClr>
              <a:buSzPts val="4000"/>
              <a:buFont typeface="Montserrat"/>
              <a:buNone/>
              <a:defRPr b="1" sz="4000">
                <a:solidFill>
                  <a:srgbClr val="DE8F9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3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  <a:defRPr/>
            </a:lvl1pPr>
            <a:lvl2pPr indent="-35306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Noto Sans Symbols"/>
              <a:buChar char="▪"/>
              <a:defRPr sz="2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da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da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da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drao 4">
  <p:cSld name="Padrao 4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4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92CD"/>
              </a:buClr>
              <a:buSzPts val="4000"/>
              <a:buFont typeface="Montserrat"/>
              <a:buNone/>
              <a:defRPr b="1" sz="4000">
                <a:solidFill>
                  <a:srgbClr val="9B92C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4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  <a:defRPr/>
            </a:lvl1pPr>
            <a:lvl2pPr indent="-35306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Noto Sans Symbols"/>
              <a:buChar char="▪"/>
              <a:defRPr sz="2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da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da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da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drao 3">
  <p:cSld name="Padrao 3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5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  <a:defRPr b="1" sz="4000">
                <a:solidFill>
                  <a:srgbClr val="58B7C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5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  <a:defRPr/>
            </a:lvl1pPr>
            <a:lvl2pPr indent="-35306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Noto Sans Symbols"/>
              <a:buChar char="▪"/>
              <a:defRPr sz="2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da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da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da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Title Slide">
  <p:cSld name="15_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_Title Slide">
  <p:cSld name="24_Title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7"/>
          <p:cNvSpPr txBox="1"/>
          <p:nvPr>
            <p:ph idx="1" type="body"/>
          </p:nvPr>
        </p:nvSpPr>
        <p:spPr>
          <a:xfrm rot="-5400000">
            <a:off x="-1270330" y="2356251"/>
            <a:ext cx="5366691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57"/>
          <p:cNvSpPr txBox="1"/>
          <p:nvPr>
            <p:ph idx="2" type="body"/>
          </p:nvPr>
        </p:nvSpPr>
        <p:spPr>
          <a:xfrm rot="-5400000">
            <a:off x="-1761037" y="2549928"/>
            <a:ext cx="5366690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Title Slide">
  <p:cSld name="23_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8"/>
          <p:cNvSpPr txBox="1"/>
          <p:nvPr>
            <p:ph idx="1" type="body"/>
          </p:nvPr>
        </p:nvSpPr>
        <p:spPr>
          <a:xfrm>
            <a:off x="1870688" y="757453"/>
            <a:ext cx="7578112" cy="1417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58"/>
          <p:cNvSpPr txBox="1"/>
          <p:nvPr>
            <p:ph idx="2" type="body"/>
          </p:nvPr>
        </p:nvSpPr>
        <p:spPr>
          <a:xfrm>
            <a:off x="1870688" y="460591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9pPr>
          </a:lstStyle>
          <a:p/>
        </p:txBody>
      </p:sp>
      <p:sp>
        <p:nvSpPr>
          <p:cNvPr id="12" name="Google Shape;12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D8F91"/>
                </a:solidFill>
                <a:latin typeface="Ruda"/>
                <a:ea typeface="Ruda"/>
                <a:cs typeface="Ruda"/>
                <a:sym typeface="Rud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9pPr>
          </a:lstStyle>
          <a:p/>
        </p:txBody>
      </p:sp>
      <p:sp>
        <p:nvSpPr>
          <p:cNvPr id="13" name="Google Shape;13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D8F91"/>
                </a:solidFill>
                <a:latin typeface="Ruda"/>
                <a:ea typeface="Ruda"/>
                <a:cs typeface="Ruda"/>
                <a:sym typeface="Rud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9pPr>
          </a:lstStyle>
          <a:p/>
        </p:txBody>
      </p:sp>
      <p:sp>
        <p:nvSpPr>
          <p:cNvPr id="14" name="Google Shape;14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5" name="Google Shape;15;p49"/>
          <p:cNvGrpSpPr/>
          <p:nvPr/>
        </p:nvGrpSpPr>
        <p:grpSpPr>
          <a:xfrm flipH="1" rot="5400000">
            <a:off x="10302607" y="4968608"/>
            <a:ext cx="1889392" cy="1889392"/>
            <a:chOff x="1381175" y="5900641"/>
            <a:chExt cx="489820" cy="489820"/>
          </a:xfrm>
        </p:grpSpPr>
        <p:sp>
          <p:nvSpPr>
            <p:cNvPr id="16" name="Google Shape;16;p49"/>
            <p:cNvSpPr/>
            <p:nvPr/>
          </p:nvSpPr>
          <p:spPr>
            <a:xfrm>
              <a:off x="1381175" y="5900641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17" name="Google Shape;17;p49"/>
            <p:cNvSpPr/>
            <p:nvPr/>
          </p:nvSpPr>
          <p:spPr>
            <a:xfrm>
              <a:off x="1462812" y="5900641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18" name="Google Shape;18;p49"/>
            <p:cNvSpPr/>
            <p:nvPr/>
          </p:nvSpPr>
          <p:spPr>
            <a:xfrm>
              <a:off x="1626085" y="5900641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19" name="Google Shape;19;p49"/>
            <p:cNvSpPr/>
            <p:nvPr/>
          </p:nvSpPr>
          <p:spPr>
            <a:xfrm>
              <a:off x="1789358" y="5900641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0" name="Google Shape;20;p49"/>
            <p:cNvSpPr/>
            <p:nvPr/>
          </p:nvSpPr>
          <p:spPr>
            <a:xfrm>
              <a:off x="1381175" y="5982278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1" name="Google Shape;21;p49"/>
            <p:cNvSpPr/>
            <p:nvPr/>
          </p:nvSpPr>
          <p:spPr>
            <a:xfrm>
              <a:off x="1544448" y="5982278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2" name="Google Shape;22;p49"/>
            <p:cNvSpPr/>
            <p:nvPr/>
          </p:nvSpPr>
          <p:spPr>
            <a:xfrm>
              <a:off x="1707721" y="5982278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3" name="Google Shape;23;p49"/>
            <p:cNvSpPr/>
            <p:nvPr/>
          </p:nvSpPr>
          <p:spPr>
            <a:xfrm>
              <a:off x="1381175" y="6063914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4" name="Google Shape;24;p49"/>
            <p:cNvSpPr/>
            <p:nvPr/>
          </p:nvSpPr>
          <p:spPr>
            <a:xfrm>
              <a:off x="1462812" y="6063914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5" name="Google Shape;25;p49"/>
            <p:cNvSpPr/>
            <p:nvPr/>
          </p:nvSpPr>
          <p:spPr>
            <a:xfrm>
              <a:off x="1544448" y="6063914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6" name="Google Shape;26;p49"/>
            <p:cNvSpPr/>
            <p:nvPr/>
          </p:nvSpPr>
          <p:spPr>
            <a:xfrm>
              <a:off x="1626085" y="6063914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7" name="Google Shape;27;p49"/>
            <p:cNvSpPr/>
            <p:nvPr/>
          </p:nvSpPr>
          <p:spPr>
            <a:xfrm>
              <a:off x="1707721" y="6063914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8" name="Google Shape;28;p49"/>
            <p:cNvSpPr/>
            <p:nvPr/>
          </p:nvSpPr>
          <p:spPr>
            <a:xfrm>
              <a:off x="1544448" y="6145551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9" name="Google Shape;29;p49"/>
            <p:cNvSpPr/>
            <p:nvPr/>
          </p:nvSpPr>
          <p:spPr>
            <a:xfrm>
              <a:off x="1707721" y="6145551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30" name="Google Shape;30;p49"/>
            <p:cNvSpPr/>
            <p:nvPr/>
          </p:nvSpPr>
          <p:spPr>
            <a:xfrm>
              <a:off x="1381175" y="6227187"/>
              <a:ext cx="81637" cy="81636"/>
            </a:xfrm>
            <a:custGeom>
              <a:rect b="b" l="l" r="r" t="t"/>
              <a:pathLst>
                <a:path extrusionOk="0" h="138683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31" name="Google Shape;31;p49"/>
            <p:cNvSpPr/>
            <p:nvPr/>
          </p:nvSpPr>
          <p:spPr>
            <a:xfrm>
              <a:off x="1544448" y="6227187"/>
              <a:ext cx="81637" cy="81636"/>
            </a:xfrm>
            <a:custGeom>
              <a:rect b="b" l="l" r="r" t="t"/>
              <a:pathLst>
                <a:path extrusionOk="0" h="138683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32" name="Google Shape;32;p49"/>
            <p:cNvSpPr/>
            <p:nvPr/>
          </p:nvSpPr>
          <p:spPr>
            <a:xfrm>
              <a:off x="1707721" y="6227187"/>
              <a:ext cx="81637" cy="81636"/>
            </a:xfrm>
            <a:custGeom>
              <a:rect b="b" l="l" r="r" t="t"/>
              <a:pathLst>
                <a:path extrusionOk="0" h="138683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33" name="Google Shape;33;p49"/>
            <p:cNvSpPr/>
            <p:nvPr/>
          </p:nvSpPr>
          <p:spPr>
            <a:xfrm>
              <a:off x="1789358" y="6227187"/>
              <a:ext cx="81637" cy="81636"/>
            </a:xfrm>
            <a:custGeom>
              <a:rect b="b" l="l" r="r" t="t"/>
              <a:pathLst>
                <a:path extrusionOk="0" h="138683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34" name="Google Shape;34;p49"/>
            <p:cNvSpPr/>
            <p:nvPr/>
          </p:nvSpPr>
          <p:spPr>
            <a:xfrm>
              <a:off x="1544448" y="6308824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35" name="Google Shape;35;p49"/>
            <p:cNvSpPr/>
            <p:nvPr/>
          </p:nvSpPr>
          <p:spPr>
            <a:xfrm>
              <a:off x="1626085" y="6308824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36" name="Google Shape;36;p49"/>
            <p:cNvSpPr/>
            <p:nvPr/>
          </p:nvSpPr>
          <p:spPr>
            <a:xfrm>
              <a:off x="1707721" y="6308824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</p:grpSp>
      <p:sp>
        <p:nvSpPr>
          <p:cNvPr id="37" name="Google Shape;37;p49"/>
          <p:cNvSpPr txBox="1"/>
          <p:nvPr/>
        </p:nvSpPr>
        <p:spPr>
          <a:xfrm>
            <a:off x="0" y="411644"/>
            <a:ext cx="9864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CAA5F"/>
                </a:solidFill>
                <a:latin typeface="Ruda"/>
                <a:ea typeface="Ruda"/>
                <a:cs typeface="Ruda"/>
                <a:sym typeface="Ruda"/>
              </a:rPr>
              <a:t>D</a:t>
            </a:r>
            <a:r>
              <a:rPr b="1" lang="pt-BR" sz="2400">
                <a:solidFill>
                  <a:srgbClr val="DE8F9D"/>
                </a:solidFill>
                <a:latin typeface="Ruda"/>
                <a:ea typeface="Ruda"/>
                <a:cs typeface="Ruda"/>
                <a:sym typeface="Ruda"/>
              </a:rPr>
              <a:t>I</a:t>
            </a:r>
            <a:r>
              <a:rPr b="1" lang="pt-BR" sz="2400">
                <a:solidFill>
                  <a:srgbClr val="9B92CD"/>
                </a:solidFill>
                <a:latin typeface="Ruda"/>
                <a:ea typeface="Ruda"/>
                <a:cs typeface="Ruda"/>
                <a:sym typeface="Ruda"/>
              </a:rPr>
              <a:t>D</a:t>
            </a:r>
            <a:endParaRPr b="1" sz="400">
              <a:solidFill>
                <a:srgbClr val="9B92CD"/>
              </a:solidFill>
              <a:latin typeface="Ruda"/>
              <a:ea typeface="Ruda"/>
              <a:cs typeface="Ruda"/>
              <a:sym typeface="Ruda"/>
            </a:endParaRPr>
          </a:p>
        </p:txBody>
      </p:sp>
      <p:pic>
        <p:nvPicPr>
          <p:cNvPr id="38" name="Google Shape;38;p4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338320" y="235658"/>
            <a:ext cx="1640729" cy="6323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Relationship Id="rId5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Relationship Id="rId5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Relationship Id="rId4" Type="http://schemas.openxmlformats.org/officeDocument/2006/relationships/image" Target="../media/image46.png"/><Relationship Id="rId5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Relationship Id="rId4" Type="http://schemas.openxmlformats.org/officeDocument/2006/relationships/image" Target="../media/image38.png"/><Relationship Id="rId5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Relationship Id="rId4" Type="http://schemas.openxmlformats.org/officeDocument/2006/relationships/image" Target="../media/image39.png"/><Relationship Id="rId5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Relationship Id="rId4" Type="http://schemas.openxmlformats.org/officeDocument/2006/relationships/image" Target="../media/image54.png"/><Relationship Id="rId5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3.png"/><Relationship Id="rId4" Type="http://schemas.openxmlformats.org/officeDocument/2006/relationships/image" Target="../media/image37.png"/><Relationship Id="rId5" Type="http://schemas.openxmlformats.org/officeDocument/2006/relationships/image" Target="../media/image4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1.png"/><Relationship Id="rId4" Type="http://schemas.openxmlformats.org/officeDocument/2006/relationships/image" Target="../media/image59.png"/><Relationship Id="rId5" Type="http://schemas.openxmlformats.org/officeDocument/2006/relationships/image" Target="../media/image4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9.png"/><Relationship Id="rId4" Type="http://schemas.openxmlformats.org/officeDocument/2006/relationships/image" Target="../media/image60.png"/><Relationship Id="rId5" Type="http://schemas.openxmlformats.org/officeDocument/2006/relationships/image" Target="../media/image4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2.png"/><Relationship Id="rId4" Type="http://schemas.openxmlformats.org/officeDocument/2006/relationships/image" Target="../media/image57.png"/><Relationship Id="rId5" Type="http://schemas.openxmlformats.org/officeDocument/2006/relationships/image" Target="../media/image4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5.png"/><Relationship Id="rId4" Type="http://schemas.openxmlformats.org/officeDocument/2006/relationships/image" Target="../media/image53.png"/><Relationship Id="rId5" Type="http://schemas.openxmlformats.org/officeDocument/2006/relationships/image" Target="../media/image5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0.png"/><Relationship Id="rId4" Type="http://schemas.openxmlformats.org/officeDocument/2006/relationships/image" Target="../media/image61.png"/><Relationship Id="rId5" Type="http://schemas.openxmlformats.org/officeDocument/2006/relationships/image" Target="../media/image6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2.png"/><Relationship Id="rId4" Type="http://schemas.openxmlformats.org/officeDocument/2006/relationships/image" Target="../media/image72.png"/><Relationship Id="rId5" Type="http://schemas.openxmlformats.org/officeDocument/2006/relationships/image" Target="../media/image6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1.png"/><Relationship Id="rId4" Type="http://schemas.openxmlformats.org/officeDocument/2006/relationships/image" Target="../media/image64.png"/><Relationship Id="rId5" Type="http://schemas.openxmlformats.org/officeDocument/2006/relationships/image" Target="../media/image7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26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DAB5F">
                  <a:alpha val="89411"/>
                </a:srgbClr>
              </a:gs>
              <a:gs pos="23000">
                <a:srgbClr val="E0909E">
                  <a:alpha val="89411"/>
                </a:srgbClr>
              </a:gs>
              <a:gs pos="50000">
                <a:srgbClr val="CC7DC6">
                  <a:alpha val="89411"/>
                </a:srgbClr>
              </a:gs>
              <a:gs pos="76000">
                <a:srgbClr val="9B92CD">
                  <a:alpha val="89411"/>
                </a:srgbClr>
              </a:gs>
              <a:gs pos="100000">
                <a:srgbClr val="59B8C9">
                  <a:alpha val="89411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da"/>
              <a:buNone/>
            </a:pPr>
            <a:r>
              <a:t/>
            </a:r>
            <a:endParaRPr sz="1800">
              <a:solidFill>
                <a:schemeClr val="lt1"/>
              </a:solidFill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169" name="Google Shape;169;p1"/>
          <p:cNvSpPr txBox="1"/>
          <p:nvPr/>
        </p:nvSpPr>
        <p:spPr>
          <a:xfrm>
            <a:off x="4200526" y="2401267"/>
            <a:ext cx="3525972" cy="2277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Ruda"/>
              <a:buNone/>
            </a:pPr>
            <a:r>
              <a:rPr lang="pt-BR" sz="4400">
                <a:solidFill>
                  <a:schemeClr val="lt2"/>
                </a:solidFill>
                <a:latin typeface="Ruda"/>
                <a:ea typeface="Ruda"/>
                <a:cs typeface="Ruda"/>
                <a:sym typeface="Ruda"/>
              </a:rPr>
              <a:t>DESIGN DE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Ruda"/>
              <a:buNone/>
            </a:pPr>
            <a:r>
              <a:rPr lang="pt-BR" sz="4000">
                <a:solidFill>
                  <a:schemeClr val="lt2"/>
                </a:solidFill>
                <a:latin typeface="Ruda"/>
                <a:ea typeface="Ruda"/>
                <a:cs typeface="Ruda"/>
                <a:sym typeface="Ruda"/>
              </a:rPr>
              <a:t>INTERFACES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800"/>
              <a:buFont typeface="Ruda"/>
              <a:buNone/>
            </a:pPr>
            <a:r>
              <a:rPr lang="pt-BR" sz="5800">
                <a:solidFill>
                  <a:schemeClr val="lt2"/>
                </a:solidFill>
                <a:latin typeface="Ruda"/>
                <a:ea typeface="Ruda"/>
                <a:cs typeface="Ruda"/>
                <a:sym typeface="Ruda"/>
              </a:rPr>
              <a:t>DIGITAIS</a:t>
            </a:r>
            <a:endParaRPr sz="5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  <p:pic>
        <p:nvPicPr>
          <p:cNvPr id="170" name="Google Shape;17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8320" y="235658"/>
            <a:ext cx="1640729" cy="63239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"/>
          <p:cNvSpPr txBox="1"/>
          <p:nvPr/>
        </p:nvSpPr>
        <p:spPr>
          <a:xfrm>
            <a:off x="261248" y="6346925"/>
            <a:ext cx="285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da"/>
              <a:buNone/>
            </a:pPr>
            <a:r>
              <a:rPr lang="pt-BR" sz="1800">
                <a:solidFill>
                  <a:schemeClr val="lt1"/>
                </a:solidFill>
                <a:latin typeface="Ruda"/>
                <a:ea typeface="Ruda"/>
                <a:cs typeface="Ruda"/>
                <a:sym typeface="Ruda"/>
              </a:rPr>
              <a:t>Prof. Ms. Gildo Leonel</a:t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font-size</a:t>
            </a:r>
            <a:endParaRPr/>
          </a:p>
        </p:txBody>
      </p:sp>
      <p:sp>
        <p:nvSpPr>
          <p:cNvPr id="245" name="Google Shape;245;p10"/>
          <p:cNvSpPr txBox="1"/>
          <p:nvPr>
            <p:ph idx="4294967295" type="sldNum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246" name="Google Shape;246;p10"/>
          <p:cNvGrpSpPr/>
          <p:nvPr/>
        </p:nvGrpSpPr>
        <p:grpSpPr>
          <a:xfrm>
            <a:off x="1703831" y="1880617"/>
            <a:ext cx="8702040" cy="4390644"/>
            <a:chOff x="179831" y="1880616"/>
            <a:chExt cx="8702040" cy="4390644"/>
          </a:xfrm>
        </p:grpSpPr>
        <p:sp>
          <p:nvSpPr>
            <p:cNvPr id="247" name="Google Shape;247;p10"/>
            <p:cNvSpPr/>
            <p:nvPr/>
          </p:nvSpPr>
          <p:spPr>
            <a:xfrm>
              <a:off x="192023" y="1880616"/>
              <a:ext cx="6926580" cy="151333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179831" y="3429000"/>
              <a:ext cx="3096768" cy="28422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3564635" y="3429000"/>
              <a:ext cx="5317236" cy="22098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"/>
          <p:cNvSpPr txBox="1"/>
          <p:nvPr>
            <p:ph idx="1" type="body"/>
          </p:nvPr>
        </p:nvSpPr>
        <p:spPr>
          <a:xfrm>
            <a:off x="838201" y="1690688"/>
            <a:ext cx="10854446" cy="47831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-229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da"/>
              <a:buNone/>
            </a:pPr>
            <a:r>
              <a:rPr lang="pt-BR"/>
              <a:t> </a:t>
            </a:r>
            <a:endParaRPr/>
          </a:p>
        </p:txBody>
      </p:sp>
      <p:sp>
        <p:nvSpPr>
          <p:cNvPr id="255" name="Google Shape;255;p11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font-size</a:t>
            </a:r>
            <a:endParaRPr/>
          </a:p>
        </p:txBody>
      </p:sp>
      <p:sp>
        <p:nvSpPr>
          <p:cNvPr id="256" name="Google Shape;256;p11"/>
          <p:cNvSpPr txBox="1"/>
          <p:nvPr>
            <p:ph idx="4294967295" type="sldNum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7" name="Google Shape;257;p11"/>
          <p:cNvSpPr/>
          <p:nvPr/>
        </p:nvSpPr>
        <p:spPr>
          <a:xfrm>
            <a:off x="6011062" y="3510181"/>
            <a:ext cx="8368748" cy="3046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275FE4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pt-BR" sz="1800" u="none" cap="none" strike="noStrike">
                <a:solidFill>
                  <a:srgbClr val="A05A48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b="0" i="0" lang="pt-BR" sz="1800" u="none" cap="none" strike="noStrike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CE33C0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b="0" i="0" lang="pt-BR" sz="1800" u="none" cap="none" strike="noStrike">
                <a:solidFill>
                  <a:srgbClr val="C5A33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800" u="none" cap="none" strike="noStrike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pt-BR" sz="1800" u="none" cap="none" strike="noStrike">
                <a:solidFill>
                  <a:srgbClr val="275FE4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pt-BR" sz="1800" u="none" cap="none" strike="noStrike">
                <a:solidFill>
                  <a:srgbClr val="A05A48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b="0" i="0" lang="pt-BR" sz="1800" u="none" cap="none" strike="noStrike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CE33C0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b="0" i="0" lang="pt-BR" sz="1800" u="none" cap="none" strike="noStrike">
                <a:solidFill>
                  <a:srgbClr val="C5A33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800" u="none" cap="none" strike="noStrike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pt-BR" sz="1800" u="none" cap="none" strike="noStrike">
                <a:solidFill>
                  <a:srgbClr val="275FE4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pt-BR" sz="1800" u="none" cap="none" strike="noStrike">
                <a:solidFill>
                  <a:srgbClr val="A05A48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b="0" i="0" lang="pt-BR" sz="1800" u="none" cap="none" strike="noStrike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CE33C0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b="0" i="0" lang="pt-BR" sz="1800" u="none" cap="none" strike="noStrike">
                <a:solidFill>
                  <a:srgbClr val="C5A33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800" u="none" cap="none" strike="noStrike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sp>
        <p:nvSpPr>
          <p:cNvPr id="258" name="Google Shape;258;p11"/>
          <p:cNvSpPr/>
          <p:nvPr/>
        </p:nvSpPr>
        <p:spPr>
          <a:xfrm>
            <a:off x="595153" y="3625729"/>
            <a:ext cx="5015947" cy="12311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 sz="1600">
                <a:solidFill>
                  <a:srgbClr val="275FE4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b="0" lang="pt-BR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pt-BR" sz="1600">
                <a:solidFill>
                  <a:srgbClr val="275FE4"/>
                </a:solidFill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b="0" lang="pt-BR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Um t</a:t>
            </a:r>
            <a:r>
              <a:rPr b="0" lang="pt-BR" sz="1600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b="0" lang="pt-BR" sz="1600">
                <a:solidFill>
                  <a:srgbClr val="823FF1"/>
                </a:solidFill>
                <a:latin typeface="Consolas"/>
                <a:ea typeface="Consolas"/>
                <a:cs typeface="Consolas"/>
                <a:sym typeface="Consolas"/>
              </a:rPr>
              <a:t>iacute</a:t>
            </a:r>
            <a:r>
              <a:rPr b="0" lang="pt-BR" sz="1600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0" lang="pt-BR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tulo </a:t>
            </a:r>
            <a:r>
              <a:rPr b="0" lang="pt-BR" sz="1600">
                <a:solidFill>
                  <a:srgbClr val="275FE4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r>
              <a:rPr b="0" lang="pt-BR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pt-BR" sz="1600">
                <a:solidFill>
                  <a:srgbClr val="275FE4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b="0" lang="pt-BR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Um texto grande e bacana para</a:t>
            </a:r>
            <a:br>
              <a:rPr b="0" lang="pt-BR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          fazermos par</a:t>
            </a:r>
            <a:r>
              <a:rPr b="0" lang="pt-BR" sz="1600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b="0" lang="pt-BR" sz="1600">
                <a:solidFill>
                  <a:srgbClr val="823FF1"/>
                </a:solidFill>
                <a:latin typeface="Consolas"/>
                <a:ea typeface="Consolas"/>
                <a:cs typeface="Consolas"/>
                <a:sym typeface="Consolas"/>
              </a:rPr>
              <a:t>aacute</a:t>
            </a:r>
            <a:r>
              <a:rPr b="0" lang="pt-BR" sz="1600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0" lang="pt-BR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grafos.</a:t>
            </a:r>
            <a:r>
              <a:rPr b="0" lang="pt-BR" sz="1600">
                <a:solidFill>
                  <a:srgbClr val="275FE4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r>
              <a:rPr b="0" lang="pt-BR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 sz="1600">
                <a:solidFill>
                  <a:srgbClr val="275FE4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r>
              <a:rPr b="0" lang="pt-BR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2"/>
          <p:cNvSpPr txBox="1"/>
          <p:nvPr>
            <p:ph idx="1" type="body"/>
          </p:nvPr>
        </p:nvSpPr>
        <p:spPr>
          <a:xfrm>
            <a:off x="838201" y="1690688"/>
            <a:ext cx="10854446" cy="4783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8775" lvl="1" marL="622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733"/>
              </a:buClr>
              <a:buSzPts val="1960"/>
              <a:buChar char="▪"/>
            </a:pPr>
            <a:r>
              <a:rPr b="0" i="0" lang="pt-BR">
                <a:solidFill>
                  <a:srgbClr val="1B2733"/>
                </a:solidFill>
                <a:latin typeface="Arial"/>
                <a:ea typeface="Arial"/>
                <a:cs typeface="Arial"/>
                <a:sym typeface="Arial"/>
              </a:rPr>
              <a:t>em (em) </a:t>
            </a:r>
            <a:r>
              <a:rPr b="0" i="0" lang="pt-BR">
                <a:solidFill>
                  <a:srgbClr val="1B27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</a:t>
            </a:r>
            <a:r>
              <a:rPr b="0" i="0" lang="pt-BR">
                <a:solidFill>
                  <a:srgbClr val="1B2733"/>
                </a:solidFill>
                <a:latin typeface="Arial"/>
                <a:ea typeface="Arial"/>
                <a:cs typeface="Arial"/>
                <a:sym typeface="Arial"/>
              </a:rPr>
              <a:t>Faz referência ao elemento pai </a:t>
            </a:r>
            <a:endParaRPr/>
          </a:p>
          <a:p>
            <a:pPr indent="-23431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 b="0" i="0">
              <a:solidFill>
                <a:srgbClr val="1B27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"/>
              <a:buNone/>
            </a:pPr>
            <a:r>
              <a:t/>
            </a:r>
            <a:endParaRPr sz="500">
              <a:solidFill>
                <a:srgbClr val="1B27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2635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 b="0" i="0">
              <a:solidFill>
                <a:srgbClr val="1B27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264" name="Google Shape;264;p12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font-size</a:t>
            </a:r>
            <a:endParaRPr/>
          </a:p>
        </p:txBody>
      </p:sp>
      <p:sp>
        <p:nvSpPr>
          <p:cNvPr id="265" name="Google Shape;265;p12"/>
          <p:cNvSpPr txBox="1"/>
          <p:nvPr>
            <p:ph idx="4294967295" type="sldNum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6" name="Google Shape;266;p12"/>
          <p:cNvSpPr/>
          <p:nvPr/>
        </p:nvSpPr>
        <p:spPr>
          <a:xfrm>
            <a:off x="0" y="-184666"/>
            <a:ext cx="184731" cy="36933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d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2"/>
          <p:cNvSpPr/>
          <p:nvPr/>
        </p:nvSpPr>
        <p:spPr>
          <a:xfrm>
            <a:off x="3130826" y="2543505"/>
            <a:ext cx="8912087" cy="3600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275FE4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i="0" lang="pt-BR" sz="1800" u="none" cap="none" strike="noStrike">
                <a:solidFill>
                  <a:srgbClr val="A05A48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b="0" i="0" lang="pt-BR" sz="1800" u="none" cap="none" strike="noStrike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CE33C0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i="0" lang="pt-BR" sz="1800" u="none" cap="none" strike="noStrike">
                <a:solidFill>
                  <a:srgbClr val="C5A332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b="0" i="0" lang="pt-BR" sz="1800" u="none" cap="none" strike="noStrike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;}</a:t>
            </a:r>
            <a:endParaRPr b="0" i="0" sz="18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pt-BR" sz="1800" u="none" cap="none" strike="noStrike">
                <a:solidFill>
                  <a:srgbClr val="275FE4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8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pt-BR" sz="1800" u="none" cap="none" strike="noStrike">
                <a:solidFill>
                  <a:srgbClr val="A05A48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b="0" i="0" lang="pt-BR" sz="1800" u="none" cap="none" strike="noStrike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CE33C0"/>
                </a:solidFill>
                <a:latin typeface="Consolas"/>
                <a:ea typeface="Consolas"/>
                <a:cs typeface="Consolas"/>
                <a:sym typeface="Consolas"/>
              </a:rPr>
              <a:t>1.88</a:t>
            </a:r>
            <a:r>
              <a:rPr b="0" i="0" lang="pt-BR" sz="1800" u="none" cap="none" strike="noStrike">
                <a:solidFill>
                  <a:srgbClr val="C5A332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b="0" i="0" lang="pt-BR" sz="1800" u="none" cap="none" strike="noStrike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/* 30px (alvo) ÷ 16px (contexto [body]) */</a:t>
            </a:r>
            <a:endParaRPr b="0" i="0" sz="18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pt-BR" sz="1800" u="none" cap="none" strike="noStrike">
                <a:solidFill>
                  <a:srgbClr val="275FE4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8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pt-BR" sz="1800" u="none" cap="none" strike="noStrike">
                <a:solidFill>
                  <a:srgbClr val="A05A48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b="0" i="0" lang="pt-BR" sz="1800" u="none" cap="none" strike="noStrike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CE33C0"/>
                </a:solidFill>
                <a:latin typeface="Consolas"/>
                <a:ea typeface="Consolas"/>
                <a:cs typeface="Consolas"/>
                <a:sym typeface="Consolas"/>
              </a:rPr>
              <a:t>0.67</a:t>
            </a:r>
            <a:r>
              <a:rPr b="0" i="0" lang="pt-BR" sz="1800" u="none" cap="none" strike="noStrike">
                <a:solidFill>
                  <a:srgbClr val="C5A332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b="0" i="0" lang="pt-BR" sz="1800" u="none" cap="none" strike="noStrike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/* 20px (alvo) ÷ 30px (contexto [div]) */</a:t>
            </a:r>
            <a:endParaRPr b="0" i="0" sz="18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pt-BR" sz="1800" u="none" cap="none" strike="noStrike">
                <a:solidFill>
                  <a:srgbClr val="275FE4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8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pt-BR" sz="1800" u="none" cap="none" strike="noStrike">
                <a:solidFill>
                  <a:srgbClr val="A05A48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b="0" i="0" lang="pt-BR" sz="1800" u="none" cap="none" strike="noStrike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CE33C0"/>
                </a:solidFill>
                <a:latin typeface="Consolas"/>
                <a:ea typeface="Consolas"/>
                <a:cs typeface="Consolas"/>
                <a:sym typeface="Consolas"/>
              </a:rPr>
              <a:t>0.4</a:t>
            </a:r>
            <a:r>
              <a:rPr b="0" i="0" lang="pt-BR" sz="1800" u="none" cap="none" strike="noStrike">
                <a:solidFill>
                  <a:srgbClr val="C5A332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b="0" i="0" lang="pt-BR" sz="1800" u="none" cap="none" strike="noStrike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/* 12px (alvo) ÷ 30px (contexto [div]) */</a:t>
            </a:r>
            <a:endParaRPr b="0" i="0" sz="18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8" name="Google Shape;268;p12"/>
          <p:cNvSpPr/>
          <p:nvPr/>
        </p:nvSpPr>
        <p:spPr>
          <a:xfrm>
            <a:off x="-88536" y="3097503"/>
            <a:ext cx="8368748" cy="3046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275FE4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pt-BR" sz="1800" u="none" cap="none" strike="noStrike">
                <a:solidFill>
                  <a:srgbClr val="A05A48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b="0" i="0" lang="pt-BR" sz="1800" u="none" cap="none" strike="noStrike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CE33C0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b="0" i="0" lang="pt-BR" sz="1800" u="none" cap="none" strike="noStrike">
                <a:solidFill>
                  <a:srgbClr val="C5A33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800" u="none" cap="none" strike="noStrike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pt-BR" sz="1800" u="none" cap="none" strike="noStrike">
                <a:solidFill>
                  <a:srgbClr val="275FE4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pt-BR" sz="1800" u="none" cap="none" strike="noStrike">
                <a:solidFill>
                  <a:srgbClr val="A05A48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b="0" i="0" lang="pt-BR" sz="1800" u="none" cap="none" strike="noStrike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CE33C0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b="0" i="0" lang="pt-BR" sz="1800" u="none" cap="none" strike="noStrike">
                <a:solidFill>
                  <a:srgbClr val="C5A33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800" u="none" cap="none" strike="noStrike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pt-BR" sz="1800" u="none" cap="none" strike="noStrike">
                <a:solidFill>
                  <a:srgbClr val="275FE4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pt-BR" sz="1800" u="none" cap="none" strike="noStrike">
                <a:solidFill>
                  <a:srgbClr val="A05A48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b="0" i="0" lang="pt-BR" sz="1800" u="none" cap="none" strike="noStrike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CE33C0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b="0" i="0" lang="pt-BR" sz="1800" u="none" cap="none" strike="noStrike">
                <a:solidFill>
                  <a:srgbClr val="C5A33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800" u="none" cap="none" strike="noStrike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pt-BR" sz="1800" u="none" cap="none" strike="noStrike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sp>
        <p:nvSpPr>
          <p:cNvPr id="269" name="Google Shape;269;p12"/>
          <p:cNvSpPr txBox="1"/>
          <p:nvPr/>
        </p:nvSpPr>
        <p:spPr>
          <a:xfrm>
            <a:off x="2955235" y="3210937"/>
            <a:ext cx="7466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endParaRPr b="1" sz="1800">
              <a:solidFill>
                <a:schemeClr val="accent1"/>
              </a:solidFill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270" name="Google Shape;270;p12"/>
          <p:cNvSpPr txBox="1"/>
          <p:nvPr/>
        </p:nvSpPr>
        <p:spPr>
          <a:xfrm>
            <a:off x="2999506" y="4307309"/>
            <a:ext cx="7466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endParaRPr b="1" sz="1800">
              <a:solidFill>
                <a:schemeClr val="accent1"/>
              </a:solidFill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271" name="Google Shape;271;p12"/>
          <p:cNvSpPr txBox="1"/>
          <p:nvPr/>
        </p:nvSpPr>
        <p:spPr>
          <a:xfrm>
            <a:off x="3033838" y="5390058"/>
            <a:ext cx="7466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endParaRPr b="1" sz="1800">
              <a:solidFill>
                <a:schemeClr val="accent1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"/>
          <p:cNvSpPr txBox="1"/>
          <p:nvPr>
            <p:ph idx="1" type="body"/>
          </p:nvPr>
        </p:nvSpPr>
        <p:spPr>
          <a:xfrm>
            <a:off x="838201" y="1801090"/>
            <a:ext cx="10854446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8775" lvl="1" marL="622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733"/>
              </a:buClr>
              <a:buSzPts val="1960"/>
              <a:buChar char="▪"/>
            </a:pPr>
            <a:r>
              <a:rPr b="0" i="0" lang="pt-BR">
                <a:solidFill>
                  <a:srgbClr val="1B2733"/>
                </a:solidFill>
                <a:latin typeface="Arial"/>
                <a:ea typeface="Arial"/>
                <a:cs typeface="Arial"/>
                <a:sym typeface="Arial"/>
              </a:rPr>
              <a:t>root em (rem) </a:t>
            </a:r>
            <a:r>
              <a:rPr b="0" i="0" lang="pt-BR">
                <a:solidFill>
                  <a:srgbClr val="1B27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b="0" i="0" lang="pt-BR">
                <a:solidFill>
                  <a:srgbClr val="1B2733"/>
                </a:solidFill>
                <a:latin typeface="Arial"/>
                <a:ea typeface="Arial"/>
                <a:cs typeface="Arial"/>
                <a:sym typeface="Arial"/>
              </a:rPr>
              <a:t> Faz referência ao element root &lt;body&gt;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277" name="Google Shape;277;p13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font-size</a:t>
            </a:r>
            <a:endParaRPr/>
          </a:p>
        </p:txBody>
      </p:sp>
      <p:sp>
        <p:nvSpPr>
          <p:cNvPr id="278" name="Google Shape;278;p13"/>
          <p:cNvSpPr txBox="1"/>
          <p:nvPr>
            <p:ph idx="4294967295" type="sldNum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9" name="Google Shape;279;p13"/>
          <p:cNvSpPr/>
          <p:nvPr/>
        </p:nvSpPr>
        <p:spPr>
          <a:xfrm>
            <a:off x="0" y="-184666"/>
            <a:ext cx="184731" cy="36933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d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1346200" y="2375947"/>
            <a:ext cx="8509000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>
                <a:solidFill>
                  <a:srgbClr val="275FE4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lang="pt-BR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600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pt-BR" sz="1600">
                <a:solidFill>
                  <a:srgbClr val="A05A48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b="0" lang="pt-BR" sz="1600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pt-BR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600">
                <a:solidFill>
                  <a:srgbClr val="CE33C0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lang="pt-BR" sz="1600">
                <a:solidFill>
                  <a:srgbClr val="C5A332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b="0" lang="pt-BR" sz="1600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;}</a:t>
            </a:r>
            <a:endParaRPr b="0"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pt-BR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 sz="1600">
                <a:solidFill>
                  <a:srgbClr val="275FE4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lang="pt-BR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600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 sz="1600">
                <a:solidFill>
                  <a:srgbClr val="A05A48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b="0" lang="pt-BR" sz="1600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pt-BR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600">
                <a:solidFill>
                  <a:srgbClr val="CE33C0"/>
                </a:solidFill>
                <a:latin typeface="Consolas"/>
                <a:ea typeface="Consolas"/>
                <a:cs typeface="Consolas"/>
                <a:sym typeface="Consolas"/>
              </a:rPr>
              <a:t>1.88</a:t>
            </a:r>
            <a:r>
              <a:rPr b="0" lang="pt-BR" sz="1600">
                <a:solidFill>
                  <a:srgbClr val="C5A332"/>
                </a:solidFill>
                <a:latin typeface="Consolas"/>
                <a:ea typeface="Consolas"/>
                <a:cs typeface="Consolas"/>
                <a:sym typeface="Consolas"/>
              </a:rPr>
              <a:t>rem</a:t>
            </a:r>
            <a:r>
              <a:rPr b="0" lang="pt-BR" sz="1600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0" lang="pt-BR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/* 30px (alvo) ÷ 16px (contexto [body]) */</a:t>
            </a:r>
            <a:endParaRPr b="0"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pt-BR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 sz="1600">
                <a:solidFill>
                  <a:srgbClr val="275FE4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lang="pt-BR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600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 sz="1600">
                <a:solidFill>
                  <a:srgbClr val="A05A48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b="0" lang="pt-BR" sz="1600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pt-BR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600">
                <a:solidFill>
                  <a:srgbClr val="CE33C0"/>
                </a:solidFill>
                <a:latin typeface="Consolas"/>
                <a:ea typeface="Consolas"/>
                <a:cs typeface="Consolas"/>
                <a:sym typeface="Consolas"/>
              </a:rPr>
              <a:t>1.25</a:t>
            </a:r>
            <a:r>
              <a:rPr b="0" lang="pt-BR" sz="1600">
                <a:solidFill>
                  <a:srgbClr val="C5A332"/>
                </a:solidFill>
                <a:latin typeface="Consolas"/>
                <a:ea typeface="Consolas"/>
                <a:cs typeface="Consolas"/>
                <a:sym typeface="Consolas"/>
              </a:rPr>
              <a:t>rem</a:t>
            </a:r>
            <a:r>
              <a:rPr b="0" lang="pt-BR" sz="1600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0" lang="pt-BR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/* 20px (alvo) ÷ 16px (contexto [body]) */</a:t>
            </a:r>
            <a:endParaRPr b="0"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pt-BR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 sz="1600">
                <a:solidFill>
                  <a:srgbClr val="275FE4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pt-BR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600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 sz="1600">
                <a:solidFill>
                  <a:srgbClr val="A05A48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b="0" lang="pt-BR" sz="1600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pt-BR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600">
                <a:solidFill>
                  <a:srgbClr val="CE33C0"/>
                </a:solidFill>
                <a:latin typeface="Consolas"/>
                <a:ea typeface="Consolas"/>
                <a:cs typeface="Consolas"/>
                <a:sym typeface="Consolas"/>
              </a:rPr>
              <a:t>0.75</a:t>
            </a:r>
            <a:r>
              <a:rPr b="0" lang="pt-BR" sz="1600">
                <a:solidFill>
                  <a:srgbClr val="C5A332"/>
                </a:solidFill>
                <a:latin typeface="Consolas"/>
                <a:ea typeface="Consolas"/>
                <a:cs typeface="Consolas"/>
                <a:sym typeface="Consolas"/>
              </a:rPr>
              <a:t>rem</a:t>
            </a:r>
            <a:r>
              <a:rPr b="0" lang="pt-BR" sz="1600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0" lang="pt-BR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/* 12px (alvo) ÷ 16px (contexto [body]) */</a:t>
            </a:r>
            <a:endParaRPr b="0"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" name="Google Shape;281;p13"/>
          <p:cNvSpPr txBox="1"/>
          <p:nvPr/>
        </p:nvSpPr>
        <p:spPr>
          <a:xfrm>
            <a:off x="3723640" y="5781327"/>
            <a:ext cx="61417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2635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 REM sempre terá o valor de contexto do ROOT </a:t>
            </a:r>
            <a:br>
              <a:rPr b="0" i="0" lang="pt-BR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(é isso que significa o R do REM), ou seja, sempre o body</a:t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838201" y="1801090"/>
            <a:ext cx="10854446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8775" lvl="1" marL="622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733"/>
              </a:buClr>
              <a:buSzPts val="1960"/>
              <a:buChar char="▪"/>
            </a:pPr>
            <a:r>
              <a:rPr b="0" i="0" lang="pt-BR">
                <a:solidFill>
                  <a:srgbClr val="1B2733"/>
                </a:solidFill>
                <a:latin typeface="Arial"/>
                <a:ea typeface="Arial"/>
                <a:cs typeface="Arial"/>
                <a:sym typeface="Arial"/>
              </a:rPr>
              <a:t>keywords:</a:t>
            </a:r>
            <a:endParaRPr/>
          </a:p>
          <a:p>
            <a:pPr indent="-23431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 b="0" i="0">
              <a:solidFill>
                <a:srgbClr val="1B27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257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xx-small</a:t>
            </a:r>
            <a:r>
              <a:rPr b="0" i="0" lang="pt-BR" sz="2400">
                <a:solidFill>
                  <a:srgbClr val="1B2733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pt-BR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(9px)</a:t>
            </a:r>
            <a:endParaRPr/>
          </a:p>
          <a:p>
            <a:pPr indent="-342900" lvl="2" marL="1257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x-small</a:t>
            </a:r>
            <a:r>
              <a:rPr b="0" i="0" lang="pt-BR" sz="2400">
                <a:solidFill>
                  <a:srgbClr val="1B2733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pt-BR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(10px)</a:t>
            </a:r>
            <a:endParaRPr/>
          </a:p>
          <a:p>
            <a:pPr indent="-342900" lvl="2" marL="1257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small</a:t>
            </a:r>
            <a:r>
              <a:rPr b="0" i="0" lang="pt-BR" sz="2400">
                <a:solidFill>
                  <a:srgbClr val="1B2733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pt-BR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(13px)</a:t>
            </a:r>
            <a:endParaRPr/>
          </a:p>
          <a:p>
            <a:pPr indent="-342900" lvl="2" marL="1257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medium</a:t>
            </a:r>
            <a:r>
              <a:rPr b="0" i="0" lang="pt-BR" sz="2400">
                <a:solidFill>
                  <a:srgbClr val="1B2733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pt-BR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(16px)</a:t>
            </a:r>
            <a:endParaRPr/>
          </a:p>
          <a:p>
            <a:pPr indent="-342900" lvl="2" marL="1257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large</a:t>
            </a:r>
            <a:r>
              <a:rPr b="0" i="0" lang="pt-BR" sz="2400">
                <a:solidFill>
                  <a:srgbClr val="1B2733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pt-BR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(18px)</a:t>
            </a:r>
            <a:endParaRPr/>
          </a:p>
          <a:p>
            <a:pPr indent="-342900" lvl="2" marL="1257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x-large</a:t>
            </a:r>
            <a:r>
              <a:rPr b="0" i="0" lang="pt-BR" sz="2400">
                <a:solidFill>
                  <a:srgbClr val="1B2733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pt-BR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(24px)</a:t>
            </a:r>
            <a:endParaRPr/>
          </a:p>
          <a:p>
            <a:pPr indent="-342900" lvl="2" marL="1257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xx-large</a:t>
            </a:r>
            <a:r>
              <a:rPr b="0" i="0" lang="pt-BR" sz="2400">
                <a:solidFill>
                  <a:srgbClr val="1B2733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pt-BR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(32px)</a:t>
            </a:r>
            <a:endParaRPr/>
          </a:p>
          <a:p>
            <a:pPr indent="-23431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 b="0" i="0">
              <a:solidFill>
                <a:srgbClr val="1B27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31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 b="0" i="0">
              <a:solidFill>
                <a:srgbClr val="1B27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635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 b="0" i="0">
              <a:solidFill>
                <a:srgbClr val="1B27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font-size</a:t>
            </a:r>
            <a:endParaRPr/>
          </a:p>
        </p:txBody>
      </p:sp>
      <p:sp>
        <p:nvSpPr>
          <p:cNvPr id="288" name="Google Shape;288;p14"/>
          <p:cNvSpPr txBox="1"/>
          <p:nvPr>
            <p:ph idx="4294967295" type="sldNum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9" name="Google Shape;289;p14"/>
          <p:cNvSpPr txBox="1"/>
          <p:nvPr/>
        </p:nvSpPr>
        <p:spPr>
          <a:xfrm>
            <a:off x="2087880" y="5771167"/>
            <a:ext cx="61417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263525" marR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Tamanhos relativos ao valor padrão do navegador (16px)</a:t>
            </a:r>
            <a:endParaRPr b="0" i="0" sz="1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4"/>
          <p:cNvSpPr txBox="1"/>
          <p:nvPr/>
        </p:nvSpPr>
        <p:spPr>
          <a:xfrm>
            <a:off x="7205980" y="2298520"/>
            <a:ext cx="498602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275FE4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lang="pt-BR" sz="18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800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sz="18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 sz="1800">
                <a:solidFill>
                  <a:srgbClr val="A05A48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b="0" lang="pt-BR" sz="1800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pt-BR" sz="18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800">
                <a:solidFill>
                  <a:srgbClr val="C5A332"/>
                </a:solidFill>
                <a:latin typeface="Consolas"/>
                <a:ea typeface="Consolas"/>
                <a:cs typeface="Consolas"/>
                <a:sym typeface="Consolas"/>
              </a:rPr>
              <a:t>x-large</a:t>
            </a:r>
            <a:r>
              <a:rPr b="0" lang="pt-BR" sz="1800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18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sz="18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pt-BR" sz="18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 sz="1800">
                <a:solidFill>
                  <a:srgbClr val="275FE4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lang="pt-BR" sz="18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800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sz="18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 sz="1800">
                <a:solidFill>
                  <a:srgbClr val="A05A48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b="0" lang="pt-BR" sz="1800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pt-BR" sz="18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800">
                <a:solidFill>
                  <a:srgbClr val="C5A332"/>
                </a:solidFill>
                <a:latin typeface="Consolas"/>
                <a:ea typeface="Consolas"/>
                <a:cs typeface="Consolas"/>
                <a:sym typeface="Consolas"/>
              </a:rPr>
              <a:t>large</a:t>
            </a:r>
            <a:r>
              <a:rPr b="0" lang="pt-BR" sz="1800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18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sz="18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pt-BR" sz="18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 sz="1800">
                <a:solidFill>
                  <a:srgbClr val="275FE4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pt-BR" sz="18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800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sz="18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 sz="1800">
                <a:solidFill>
                  <a:srgbClr val="A05A48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b="0" lang="pt-BR" sz="1800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pt-BR" sz="18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800">
                <a:solidFill>
                  <a:srgbClr val="C5A332"/>
                </a:solidFill>
                <a:latin typeface="Consolas"/>
                <a:ea typeface="Consolas"/>
                <a:cs typeface="Consolas"/>
                <a:sym typeface="Consolas"/>
              </a:rPr>
              <a:t>small</a:t>
            </a:r>
            <a:r>
              <a:rPr b="0" lang="pt-BR" sz="1800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18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sz="18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 txBox="1"/>
          <p:nvPr>
            <p:ph idx="1" type="body"/>
          </p:nvPr>
        </p:nvSpPr>
        <p:spPr>
          <a:xfrm>
            <a:off x="838201" y="1801090"/>
            <a:ext cx="10854446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8775" lvl="1" marL="622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733"/>
              </a:buClr>
              <a:buSzPts val="1960"/>
              <a:buChar char="▪"/>
            </a:pPr>
            <a:r>
              <a:rPr b="0" i="0" lang="pt-BR">
                <a:solidFill>
                  <a:srgbClr val="1B2733"/>
                </a:solidFill>
                <a:latin typeface="Arial"/>
                <a:ea typeface="Arial"/>
                <a:cs typeface="Arial"/>
                <a:sym typeface="Arial"/>
              </a:rPr>
              <a:t>viewport units</a:t>
            </a:r>
            <a:endParaRPr/>
          </a:p>
          <a:p>
            <a:pPr indent="-23431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 b="0" i="0">
              <a:solidFill>
                <a:srgbClr val="1B27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da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</a:rPr>
              <a:t>As unidades da viewport são calculadas como uma porcentagem do tamanho da janela de visualização do navegador. As duas unidades de viewport suportadas pelo CSS são: altura da viewport (</a:t>
            </a:r>
            <a:r>
              <a:rPr b="0" i="0" lang="pt-BR" sz="2000" u="none" cap="none" strike="noStrike">
                <a:solidFill>
                  <a:schemeClr val="accent1"/>
                </a:solidFill>
              </a:rPr>
              <a:t>vh</a:t>
            </a:r>
            <a:r>
              <a:rPr b="0" i="0" lang="pt-BR" sz="2000" u="none" cap="none" strike="noStrike">
                <a:solidFill>
                  <a:schemeClr val="dk1"/>
                </a:solidFill>
              </a:rPr>
              <a:t>) e largura da viewport (</a:t>
            </a:r>
            <a:r>
              <a:rPr b="0" i="0" lang="pt-BR" sz="2000" u="none" cap="none" strike="noStrike">
                <a:solidFill>
                  <a:schemeClr val="accent1"/>
                </a:solidFill>
              </a:rPr>
              <a:t>vw</a:t>
            </a:r>
            <a:r>
              <a:rPr b="0" i="0" lang="pt-BR" sz="2000" u="none" cap="none" strike="noStrike">
                <a:solidFill>
                  <a:schemeClr val="dk1"/>
                </a:solidFill>
              </a:rPr>
              <a:t>).</a:t>
            </a:r>
            <a:endParaRPr/>
          </a:p>
          <a:p>
            <a:pPr indent="-25209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t/>
            </a:r>
            <a:endParaRPr b="0" i="0" sz="2400">
              <a:solidFill>
                <a:srgbClr val="1B273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uda"/>
              <a:buNone/>
            </a:pPr>
            <a:r>
              <a:rPr lang="pt-BR" sz="2000">
                <a:solidFill>
                  <a:schemeClr val="accent1"/>
                </a:solidFill>
              </a:rPr>
              <a:t>1vh</a:t>
            </a:r>
            <a:r>
              <a:rPr lang="pt-BR" sz="2000"/>
              <a:t> é igual a </a:t>
            </a:r>
            <a:r>
              <a:rPr lang="pt-BR" sz="2000">
                <a:solidFill>
                  <a:schemeClr val="accent1"/>
                </a:solidFill>
              </a:rPr>
              <a:t>1%</a:t>
            </a:r>
            <a:r>
              <a:rPr lang="pt-BR" sz="2000"/>
              <a:t> da altura da janela de visualização, por exemplo. Então, se você tem uma viewport com 1000px de largura, 1vh é igual a 10px.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da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da"/>
              <a:buNone/>
            </a:pPr>
            <a:r>
              <a:rPr lang="pt-BR" sz="2000"/>
              <a:t>O uso de unidades de viewport é útil porque o tamanho de suas fontes mudará conforme você </a:t>
            </a:r>
            <a:r>
              <a:rPr lang="pt-BR" sz="2000">
                <a:solidFill>
                  <a:schemeClr val="accent1"/>
                </a:solidFill>
              </a:rPr>
              <a:t>redimensiona a janela do navegador</a:t>
            </a:r>
            <a:r>
              <a:rPr lang="pt-BR" sz="2000"/>
              <a:t>. Isso, por sua vez, permite que você forneça uma experiência de usuário mais acessível e adaptável a diferentes tamanhos de navegador e dispositivo.</a:t>
            </a:r>
            <a:endParaRPr/>
          </a:p>
        </p:txBody>
      </p:sp>
      <p:sp>
        <p:nvSpPr>
          <p:cNvPr id="296" name="Google Shape;296;p15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font-size</a:t>
            </a:r>
            <a:endParaRPr/>
          </a:p>
        </p:txBody>
      </p:sp>
      <p:sp>
        <p:nvSpPr>
          <p:cNvPr id="297" name="Google Shape;297;p15"/>
          <p:cNvSpPr txBox="1"/>
          <p:nvPr>
            <p:ph idx="4294967295" type="sldNum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 txBox="1"/>
          <p:nvPr>
            <p:ph idx="1" type="body"/>
          </p:nvPr>
        </p:nvSpPr>
        <p:spPr>
          <a:xfrm>
            <a:off x="838201" y="1801090"/>
            <a:ext cx="10854446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58775" lvl="1" marL="622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733"/>
              </a:buClr>
              <a:buSzPct val="70000"/>
              <a:buChar char="▪"/>
            </a:pPr>
            <a:r>
              <a:rPr b="0" i="0" lang="pt-BR">
                <a:solidFill>
                  <a:srgbClr val="1B2733"/>
                </a:solidFill>
              </a:rPr>
              <a:t>viewport units</a:t>
            </a:r>
            <a:endParaRPr/>
          </a:p>
          <a:p>
            <a:pPr indent="-243649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0000"/>
              <a:buNone/>
            </a:pPr>
            <a:r>
              <a:t/>
            </a:r>
            <a:endParaRPr>
              <a:solidFill>
                <a:srgbClr val="1B27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3649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0000"/>
              <a:buNone/>
            </a:pPr>
            <a:r>
              <a:t/>
            </a:r>
            <a:endParaRPr b="0" i="0">
              <a:solidFill>
                <a:srgbClr val="1B27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3649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0000"/>
              <a:buNone/>
            </a:pPr>
            <a:r>
              <a:t/>
            </a:r>
            <a:endParaRPr>
              <a:solidFill>
                <a:srgbClr val="1B27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3649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0000"/>
              <a:buNone/>
            </a:pPr>
            <a:r>
              <a:t/>
            </a:r>
            <a:endParaRPr b="0" i="0">
              <a:solidFill>
                <a:srgbClr val="1B27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3649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0000"/>
              <a:buNone/>
            </a:pPr>
            <a:r>
              <a:t/>
            </a:r>
            <a:endParaRPr>
              <a:solidFill>
                <a:srgbClr val="1B27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3649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0000"/>
              <a:buNone/>
            </a:pPr>
            <a:r>
              <a:t/>
            </a:r>
            <a:endParaRPr b="0" i="0">
              <a:solidFill>
                <a:srgbClr val="1B27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3649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0000"/>
              <a:buNone/>
            </a:pPr>
            <a:r>
              <a:t/>
            </a:r>
            <a:endParaRPr>
              <a:solidFill>
                <a:srgbClr val="1B27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635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0000"/>
              <a:buNone/>
            </a:pPr>
            <a:r>
              <a:t/>
            </a:r>
            <a:endParaRPr b="0" i="0" sz="2000">
              <a:solidFill>
                <a:srgbClr val="1B2733"/>
              </a:solidFill>
            </a:endParaRPr>
          </a:p>
          <a:p>
            <a:pPr indent="0" lvl="1" marL="2635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B2733"/>
              </a:buClr>
              <a:buSzPct val="70000"/>
              <a:buNone/>
            </a:pPr>
            <a:r>
              <a:rPr b="0" i="0" lang="pt-BR" sz="2000">
                <a:solidFill>
                  <a:srgbClr val="1B2733"/>
                </a:solidFill>
              </a:rPr>
              <a:t>Neste exemplo os cabeçalhos são 4% da largura da janela de visualização e os parágrafos são 1% da largura da janela de visualização.</a:t>
            </a:r>
            <a:endParaRPr b="0" i="0" sz="2000">
              <a:solidFill>
                <a:srgbClr val="1B2733"/>
              </a:solidFill>
            </a:endParaRPr>
          </a:p>
          <a:p>
            <a:pPr indent="-243649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0000"/>
              <a:buNone/>
            </a:pPr>
            <a:r>
              <a:t/>
            </a:r>
            <a:endParaRPr b="0" i="0">
              <a:solidFill>
                <a:srgbClr val="1B27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6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font-size</a:t>
            </a:r>
            <a:endParaRPr/>
          </a:p>
        </p:txBody>
      </p:sp>
      <p:sp>
        <p:nvSpPr>
          <p:cNvPr id="304" name="Google Shape;304;p16"/>
          <p:cNvSpPr txBox="1"/>
          <p:nvPr>
            <p:ph idx="4294967295" type="sldNum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05" name="Google Shape;305;p16"/>
          <p:cNvSpPr/>
          <p:nvPr/>
        </p:nvSpPr>
        <p:spPr>
          <a:xfrm>
            <a:off x="838200" y="2444115"/>
            <a:ext cx="8762207" cy="9848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 sz="1600">
                <a:solidFill>
                  <a:srgbClr val="275FE4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b="0" lang="pt-BR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pt-BR" sz="1600">
                <a:solidFill>
                  <a:srgbClr val="275FE4"/>
                </a:solidFill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b="0" lang="pt-BR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Um t</a:t>
            </a:r>
            <a:r>
              <a:rPr b="0" lang="pt-BR" sz="1600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b="0" lang="pt-BR" sz="1600">
                <a:solidFill>
                  <a:srgbClr val="823FF1"/>
                </a:solidFill>
                <a:latin typeface="Consolas"/>
                <a:ea typeface="Consolas"/>
                <a:cs typeface="Consolas"/>
                <a:sym typeface="Consolas"/>
              </a:rPr>
              <a:t>iacute</a:t>
            </a:r>
            <a:r>
              <a:rPr b="0" lang="pt-BR" sz="1600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0" lang="pt-BR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tulo </a:t>
            </a:r>
            <a:r>
              <a:rPr b="0" lang="pt-BR" sz="1600">
                <a:solidFill>
                  <a:srgbClr val="275FE4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r>
              <a:rPr b="0" lang="pt-BR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pt-BR" sz="1600">
                <a:solidFill>
                  <a:srgbClr val="275FE4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b="0" lang="pt-BR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Um texto grande e bacana para fazermos par</a:t>
            </a:r>
            <a:r>
              <a:rPr b="0" lang="pt-BR" sz="1600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b="0" lang="pt-BR" sz="1600">
                <a:solidFill>
                  <a:srgbClr val="823FF1"/>
                </a:solidFill>
                <a:latin typeface="Consolas"/>
                <a:ea typeface="Consolas"/>
                <a:cs typeface="Consolas"/>
                <a:sym typeface="Consolas"/>
              </a:rPr>
              <a:t>aacute</a:t>
            </a:r>
            <a:r>
              <a:rPr b="0" lang="pt-BR" sz="1600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0" lang="pt-BR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grafos.</a:t>
            </a:r>
            <a:r>
              <a:rPr b="0" lang="pt-BR" sz="1600">
                <a:solidFill>
                  <a:srgbClr val="275FE4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r>
              <a:rPr b="0" lang="pt-BR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 sz="1600">
                <a:solidFill>
                  <a:srgbClr val="275FE4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r>
              <a:rPr b="0" lang="pt-BR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sp>
        <p:nvSpPr>
          <p:cNvPr id="306" name="Google Shape;306;p16"/>
          <p:cNvSpPr txBox="1"/>
          <p:nvPr/>
        </p:nvSpPr>
        <p:spPr>
          <a:xfrm>
            <a:off x="1313180" y="3842157"/>
            <a:ext cx="614172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275FE4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pt-BR" sz="18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800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pt-BR" sz="18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 sz="1800">
                <a:solidFill>
                  <a:srgbClr val="A05A48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b="0" lang="pt-BR" sz="1800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pt-BR" sz="18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800">
                <a:solidFill>
                  <a:srgbClr val="CE33C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pt-BR" sz="1800">
                <a:solidFill>
                  <a:srgbClr val="C5A332"/>
                </a:solidFill>
                <a:latin typeface="Consolas"/>
                <a:ea typeface="Consolas"/>
                <a:cs typeface="Consolas"/>
                <a:sym typeface="Consolas"/>
              </a:rPr>
              <a:t>vw</a:t>
            </a:r>
            <a:r>
              <a:rPr b="0" lang="pt-BR" sz="1800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0" lang="pt-BR" sz="18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sz="18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275FE4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lang="pt-BR" sz="18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800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pt-BR" sz="18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 sz="1800">
                <a:solidFill>
                  <a:srgbClr val="A05A48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b="0" lang="pt-BR" sz="1800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pt-BR" sz="18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800">
                <a:solidFill>
                  <a:srgbClr val="CE33C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pt-BR" sz="1800">
                <a:solidFill>
                  <a:srgbClr val="C5A332"/>
                </a:solidFill>
                <a:latin typeface="Consolas"/>
                <a:ea typeface="Consolas"/>
                <a:cs typeface="Consolas"/>
                <a:sym typeface="Consolas"/>
              </a:rPr>
              <a:t>vw</a:t>
            </a:r>
            <a:r>
              <a:rPr b="0" lang="pt-BR" sz="1800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0" lang="pt-BR" sz="18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sz="18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Propriedade utilizada para escolher as  variações nas letras de um texto.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Podem ser do tipo: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312" name="Google Shape;312;p17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font-variant</a:t>
            </a:r>
            <a:endParaRPr/>
          </a:p>
        </p:txBody>
      </p:sp>
      <p:sp>
        <p:nvSpPr>
          <p:cNvPr id="313" name="Google Shape;313;p17"/>
          <p:cNvSpPr txBox="1"/>
          <p:nvPr>
            <p:ph idx="4294967295" type="sldNum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4" name="Google Shape;314;p17"/>
          <p:cNvSpPr/>
          <p:nvPr/>
        </p:nvSpPr>
        <p:spPr>
          <a:xfrm>
            <a:off x="1767840" y="3717035"/>
            <a:ext cx="8656320" cy="23759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8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font-variant</a:t>
            </a:r>
            <a:endParaRPr/>
          </a:p>
        </p:txBody>
      </p:sp>
      <p:sp>
        <p:nvSpPr>
          <p:cNvPr id="320" name="Google Shape;320;p18"/>
          <p:cNvSpPr txBox="1"/>
          <p:nvPr>
            <p:ph idx="4294967295" type="sldNum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1" name="Google Shape;321;p18"/>
          <p:cNvSpPr/>
          <p:nvPr/>
        </p:nvSpPr>
        <p:spPr>
          <a:xfrm>
            <a:off x="1749552" y="2081783"/>
            <a:ext cx="7295388" cy="1513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322" name="Google Shape;322;p18"/>
          <p:cNvSpPr/>
          <p:nvPr/>
        </p:nvSpPr>
        <p:spPr>
          <a:xfrm>
            <a:off x="1775459" y="4020311"/>
            <a:ext cx="4623816" cy="201625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323" name="Google Shape;323;p18"/>
          <p:cNvSpPr/>
          <p:nvPr/>
        </p:nvSpPr>
        <p:spPr>
          <a:xfrm>
            <a:off x="6464808" y="3645408"/>
            <a:ext cx="3675888" cy="151180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A propriedade font-weight define a largura da  fonte nos caracteres do texto.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329" name="Google Shape;329;p19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font-weight</a:t>
            </a:r>
            <a:endParaRPr/>
          </a:p>
        </p:txBody>
      </p:sp>
      <p:sp>
        <p:nvSpPr>
          <p:cNvPr id="330" name="Google Shape;330;p19"/>
          <p:cNvSpPr txBox="1"/>
          <p:nvPr>
            <p:ph idx="4294967295" type="sldNum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1" name="Google Shape;331;p19"/>
          <p:cNvSpPr/>
          <p:nvPr/>
        </p:nvSpPr>
        <p:spPr>
          <a:xfrm>
            <a:off x="2339340" y="2547150"/>
            <a:ext cx="5268468" cy="14737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332" name="Google Shape;332;p19"/>
          <p:cNvSpPr/>
          <p:nvPr/>
        </p:nvSpPr>
        <p:spPr>
          <a:xfrm>
            <a:off x="2435352" y="4092486"/>
            <a:ext cx="2951987" cy="249174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333" name="Google Shape;333;p19"/>
          <p:cNvSpPr/>
          <p:nvPr/>
        </p:nvSpPr>
        <p:spPr>
          <a:xfrm>
            <a:off x="6096000" y="4069627"/>
            <a:ext cx="2880360" cy="2514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"/>
          <p:cNvGrpSpPr/>
          <p:nvPr/>
        </p:nvGrpSpPr>
        <p:grpSpPr>
          <a:xfrm>
            <a:off x="993085" y="2025743"/>
            <a:ext cx="4642605" cy="369332"/>
            <a:chOff x="993085" y="2025743"/>
            <a:chExt cx="4642605" cy="369332"/>
          </a:xfrm>
        </p:grpSpPr>
        <p:sp>
          <p:nvSpPr>
            <p:cNvPr id="177" name="Google Shape;177;p2"/>
            <p:cNvSpPr txBox="1"/>
            <p:nvPr/>
          </p:nvSpPr>
          <p:spPr>
            <a:xfrm>
              <a:off x="1586116" y="2025743"/>
              <a:ext cx="40495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Montserrat"/>
                <a:buNone/>
              </a:pPr>
              <a:r>
                <a:rPr b="1" lang="pt-BR" sz="1800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CSS – Formatação de Fonte</a:t>
              </a:r>
              <a:endPara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8" name="Google Shape;178;p2"/>
            <p:cNvSpPr txBox="1"/>
            <p:nvPr/>
          </p:nvSpPr>
          <p:spPr>
            <a:xfrm>
              <a:off x="993085" y="2025743"/>
              <a:ext cx="5930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Montserrat"/>
                <a:buNone/>
              </a:pPr>
              <a:r>
                <a:rPr b="1" lang="pt-BR" sz="1800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01.</a:t>
              </a:r>
              <a:endPara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79" name="Google Shape;179;p2"/>
          <p:cNvGrpSpPr/>
          <p:nvPr/>
        </p:nvGrpSpPr>
        <p:grpSpPr>
          <a:xfrm>
            <a:off x="6445654" y="2049070"/>
            <a:ext cx="4160230" cy="369332"/>
            <a:chOff x="993085" y="3031504"/>
            <a:chExt cx="4160230" cy="369332"/>
          </a:xfrm>
        </p:grpSpPr>
        <p:sp>
          <p:nvSpPr>
            <p:cNvPr id="180" name="Google Shape;180;p2"/>
            <p:cNvSpPr txBox="1"/>
            <p:nvPr/>
          </p:nvSpPr>
          <p:spPr>
            <a:xfrm>
              <a:off x="1586116" y="3031504"/>
              <a:ext cx="3567199" cy="36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Montserrat"/>
                <a:buNone/>
              </a:pPr>
              <a:r>
                <a:rPr b="1" lang="pt-BR" sz="18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CSS – Formatação de Texto</a:t>
              </a:r>
              <a:endParaRPr/>
            </a:p>
          </p:txBody>
        </p:sp>
        <p:sp>
          <p:nvSpPr>
            <p:cNvPr id="181" name="Google Shape;181;p2"/>
            <p:cNvSpPr txBox="1"/>
            <p:nvPr/>
          </p:nvSpPr>
          <p:spPr>
            <a:xfrm>
              <a:off x="993085" y="3031504"/>
              <a:ext cx="5930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Montserrat"/>
                <a:buNone/>
              </a:pPr>
              <a:r>
                <a:rPr b="1" lang="pt-BR" sz="18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02.</a:t>
              </a:r>
              <a:endParaRPr b="1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82" name="Google Shape;182;p2"/>
          <p:cNvSpPr txBox="1"/>
          <p:nvPr>
            <p:ph idx="1" type="body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</a:pPr>
            <a:r>
              <a:rPr lang="pt-BR"/>
              <a:t>Conteúdo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Com o uso de font é possível especificar todas  as propriedades de fonte em uma declaração: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339" name="Google Shape;339;p20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font</a:t>
            </a:r>
            <a:endParaRPr/>
          </a:p>
        </p:txBody>
      </p:sp>
      <p:sp>
        <p:nvSpPr>
          <p:cNvPr id="340" name="Google Shape;340;p20"/>
          <p:cNvSpPr txBox="1"/>
          <p:nvPr>
            <p:ph idx="4294967295" type="sldNum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1" name="Google Shape;341;p20"/>
          <p:cNvSpPr txBox="1"/>
          <p:nvPr/>
        </p:nvSpPr>
        <p:spPr>
          <a:xfrm>
            <a:off x="1209357" y="2855229"/>
            <a:ext cx="8782685" cy="321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4635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B7D09"/>
                </a:solidFill>
                <a:latin typeface="Arial"/>
                <a:ea typeface="Arial"/>
                <a:cs typeface="Arial"/>
                <a:sym typeface="Arial"/>
              </a:rPr>
              <a:t>font: </a:t>
            </a:r>
            <a:r>
              <a:rPr i="1" lang="pt-BR" sz="2000">
                <a:solidFill>
                  <a:srgbClr val="AB5302"/>
                </a:solidFill>
                <a:latin typeface="Arial"/>
                <a:ea typeface="Arial"/>
                <a:cs typeface="Arial"/>
                <a:sym typeface="Arial"/>
              </a:rPr>
              <a:t>font-style</a:t>
            </a:r>
            <a:r>
              <a:rPr i="1" lang="pt-BR" sz="2000">
                <a:solidFill>
                  <a:srgbClr val="FB7D0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pt-BR" sz="2000">
                <a:solidFill>
                  <a:srgbClr val="CB485F"/>
                </a:solidFill>
                <a:latin typeface="Arial"/>
                <a:ea typeface="Arial"/>
                <a:cs typeface="Arial"/>
                <a:sym typeface="Arial"/>
              </a:rPr>
              <a:t>font-variant</a:t>
            </a:r>
            <a:r>
              <a:rPr i="1" lang="pt-BR" sz="2000">
                <a:solidFill>
                  <a:srgbClr val="FB7D0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pt-BR" sz="2000">
                <a:solidFill>
                  <a:srgbClr val="B145A9"/>
                </a:solidFill>
                <a:latin typeface="Arial"/>
                <a:ea typeface="Arial"/>
                <a:cs typeface="Arial"/>
                <a:sym typeface="Arial"/>
              </a:rPr>
              <a:t>font-weight</a:t>
            </a:r>
            <a:r>
              <a:rPr i="1" lang="pt-BR" sz="2000">
                <a:solidFill>
                  <a:srgbClr val="FB7D0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pt-BR" sz="2000">
                <a:solidFill>
                  <a:srgbClr val="6355B1"/>
                </a:solidFill>
                <a:latin typeface="Arial"/>
                <a:ea typeface="Arial"/>
                <a:cs typeface="Arial"/>
                <a:sym typeface="Arial"/>
              </a:rPr>
              <a:t>font-size/line-height </a:t>
            </a:r>
            <a:r>
              <a:rPr i="1" lang="pt-BR" sz="2000">
                <a:solidFill>
                  <a:srgbClr val="3593A4"/>
                </a:solidFill>
                <a:latin typeface="Arial"/>
                <a:ea typeface="Arial"/>
                <a:cs typeface="Arial"/>
                <a:sym typeface="Arial"/>
              </a:rPr>
              <a:t>font-family</a:t>
            </a:r>
            <a:endParaRPr sz="2000">
              <a:solidFill>
                <a:srgbClr val="3593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2" name="Google Shape;342;p20"/>
          <p:cNvGrpSpPr/>
          <p:nvPr/>
        </p:nvGrpSpPr>
        <p:grpSpPr>
          <a:xfrm>
            <a:off x="398162" y="3295852"/>
            <a:ext cx="5697838" cy="2395152"/>
            <a:chOff x="-1296089" y="2998352"/>
            <a:chExt cx="6624828" cy="2784822"/>
          </a:xfrm>
        </p:grpSpPr>
        <p:sp>
          <p:nvSpPr>
            <p:cNvPr id="343" name="Google Shape;343;p20"/>
            <p:cNvSpPr/>
            <p:nvPr/>
          </p:nvSpPr>
          <p:spPr>
            <a:xfrm>
              <a:off x="-1296089" y="3998571"/>
              <a:ext cx="6624828" cy="178460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-1209095" y="2998352"/>
              <a:ext cx="3937885" cy="90735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</p:grpSp>
      <p:sp>
        <p:nvSpPr>
          <p:cNvPr id="345" name="Google Shape;345;p20"/>
          <p:cNvSpPr txBox="1"/>
          <p:nvPr/>
        </p:nvSpPr>
        <p:spPr>
          <a:xfrm>
            <a:off x="434681" y="5770876"/>
            <a:ext cx="822219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275FE4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pt-BR" sz="18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800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pt-BR" sz="18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 sz="1800">
                <a:solidFill>
                  <a:srgbClr val="A05A48"/>
                </a:solidFill>
                <a:latin typeface="Consolas"/>
                <a:ea typeface="Consolas"/>
                <a:cs typeface="Consolas"/>
                <a:sym typeface="Consolas"/>
              </a:rPr>
              <a:t>font</a:t>
            </a:r>
            <a:r>
              <a:rPr b="0" lang="pt-BR" sz="1800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pt-BR" sz="18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800">
                <a:solidFill>
                  <a:srgbClr val="C5A332"/>
                </a:solidFill>
                <a:latin typeface="Consolas"/>
                <a:ea typeface="Consolas"/>
                <a:cs typeface="Consolas"/>
                <a:sym typeface="Consolas"/>
              </a:rPr>
              <a:t>italic</a:t>
            </a:r>
            <a:r>
              <a:rPr b="0" lang="pt-BR" sz="18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800">
                <a:solidFill>
                  <a:srgbClr val="C5A332"/>
                </a:solidFill>
                <a:latin typeface="Consolas"/>
                <a:ea typeface="Consolas"/>
                <a:cs typeface="Consolas"/>
                <a:sym typeface="Consolas"/>
              </a:rPr>
              <a:t>bold</a:t>
            </a:r>
            <a:r>
              <a:rPr b="0" lang="pt-BR" sz="18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800">
                <a:solidFill>
                  <a:srgbClr val="CE33C0"/>
                </a:solidFill>
                <a:latin typeface="Consolas"/>
                <a:ea typeface="Consolas"/>
                <a:cs typeface="Consolas"/>
                <a:sym typeface="Consolas"/>
              </a:rPr>
              <a:t>40</a:t>
            </a:r>
            <a:r>
              <a:rPr b="0" lang="pt-BR" sz="1800">
                <a:solidFill>
                  <a:srgbClr val="C5A33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lang="pt-BR" sz="18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800">
                <a:solidFill>
                  <a:srgbClr val="C5A332"/>
                </a:solidFill>
                <a:latin typeface="Consolas"/>
                <a:ea typeface="Consolas"/>
                <a:cs typeface="Consolas"/>
                <a:sym typeface="Consolas"/>
              </a:rPr>
              <a:t>"Times new roman"</a:t>
            </a:r>
            <a:r>
              <a:rPr b="0" lang="pt-BR" sz="1800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pt-BR" sz="1800">
                <a:solidFill>
                  <a:srgbClr val="823FF1"/>
                </a:solidFill>
                <a:latin typeface="Consolas"/>
                <a:ea typeface="Consolas"/>
                <a:cs typeface="Consolas"/>
                <a:sym typeface="Consolas"/>
              </a:rPr>
              <a:t>Georgia</a:t>
            </a:r>
            <a:r>
              <a:rPr b="0" lang="pt-BR" sz="1800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pt-BR" sz="18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800">
                <a:solidFill>
                  <a:srgbClr val="823FF1"/>
                </a:solidFill>
                <a:latin typeface="Consolas"/>
                <a:ea typeface="Consolas"/>
                <a:cs typeface="Consolas"/>
                <a:sym typeface="Consolas"/>
              </a:rPr>
              <a:t>serif</a:t>
            </a:r>
            <a:r>
              <a:rPr b="0" lang="pt-BR" sz="1800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18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7A82DA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sz="18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46" name="Google Shape;346;p20"/>
          <p:cNvCxnSpPr/>
          <p:nvPr/>
        </p:nvCxnSpPr>
        <p:spPr>
          <a:xfrm>
            <a:off x="4104640" y="5577840"/>
            <a:ext cx="0" cy="38608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1"/>
          <p:cNvSpPr txBox="1"/>
          <p:nvPr>
            <p:ph idx="4294967295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Muitas vezes gostaríamos de colocar fontes  personalizadas no site;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Isso com o CSS se torna uma tarefa fácil;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Basta colocar o arquivo de fonte na estrutura do  seu site e referenciá-lo no CSS;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Para essa referência, utiliza-se: </a:t>
            </a:r>
            <a:r>
              <a:rPr lang="pt-BR">
                <a:solidFill>
                  <a:srgbClr val="3593A4"/>
                </a:solidFill>
              </a:rPr>
              <a:t>@font-face</a:t>
            </a:r>
            <a:r>
              <a:rPr lang="pt-BR"/>
              <a:t>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52" name="Google Shape;352;p21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8F9D"/>
              </a:buClr>
              <a:buSzPts val="4000"/>
              <a:buFont typeface="Montserrat"/>
              <a:buNone/>
            </a:pPr>
            <a:r>
              <a:rPr lang="pt-BR"/>
              <a:t>Fontes personalizadas</a:t>
            </a:r>
            <a:endParaRPr/>
          </a:p>
        </p:txBody>
      </p:sp>
      <p:sp>
        <p:nvSpPr>
          <p:cNvPr id="353" name="Google Shape;353;p21"/>
          <p:cNvSpPr txBox="1"/>
          <p:nvPr>
            <p:ph idx="4294967295" type="sldNum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"/>
          <p:cNvSpPr txBox="1"/>
          <p:nvPr>
            <p:ph idx="4294967295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59" name="Google Shape;359;p22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8F9D"/>
              </a:buClr>
              <a:buSzPts val="4000"/>
              <a:buFont typeface="Montserrat"/>
              <a:buNone/>
            </a:pPr>
            <a:r>
              <a:rPr lang="pt-BR"/>
              <a:t>Fontes personalizadas</a:t>
            </a:r>
            <a:endParaRPr/>
          </a:p>
        </p:txBody>
      </p:sp>
      <p:sp>
        <p:nvSpPr>
          <p:cNvPr id="360" name="Google Shape;360;p22"/>
          <p:cNvSpPr txBox="1"/>
          <p:nvPr>
            <p:ph idx="4294967295" type="sldNum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1" name="Google Shape;361;p22"/>
          <p:cNvSpPr/>
          <p:nvPr/>
        </p:nvSpPr>
        <p:spPr>
          <a:xfrm>
            <a:off x="1632204" y="2330196"/>
            <a:ext cx="8496300" cy="9860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362" name="Google Shape;362;p22"/>
          <p:cNvSpPr/>
          <p:nvPr/>
        </p:nvSpPr>
        <p:spPr>
          <a:xfrm>
            <a:off x="1632204" y="3553967"/>
            <a:ext cx="4032504" cy="24277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363" name="Google Shape;363;p22"/>
          <p:cNvSpPr/>
          <p:nvPr/>
        </p:nvSpPr>
        <p:spPr>
          <a:xfrm>
            <a:off x="6096000" y="3553967"/>
            <a:ext cx="3805428" cy="79248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3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92CD"/>
              </a:buClr>
              <a:buSzPts val="4000"/>
              <a:buFont typeface="Montserrat"/>
              <a:buNone/>
            </a:pPr>
            <a:r>
              <a:rPr lang="pt-BR"/>
              <a:t>Textos</a:t>
            </a:r>
            <a:endParaRPr/>
          </a:p>
        </p:txBody>
      </p:sp>
      <p:sp>
        <p:nvSpPr>
          <p:cNvPr id="369" name="Google Shape;369;p23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rPr lang="pt-BR"/>
              <a:t>A propriedade Text é utilizada para alterar a  aparência de blocos de textos.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rPr lang="pt-BR"/>
              <a:t>As propriedades de Text são: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t/>
            </a:r>
            <a:endParaRPr/>
          </a:p>
          <a:p>
            <a:pPr indent="-3587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0000"/>
              <a:buChar char="▪"/>
            </a:pPr>
            <a:r>
              <a:rPr lang="pt-BR"/>
              <a:t>color;</a:t>
            </a:r>
            <a:endParaRPr/>
          </a:p>
          <a:p>
            <a:pPr indent="-3587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0000"/>
              <a:buChar char="▪"/>
            </a:pPr>
            <a:r>
              <a:rPr lang="pt-BR"/>
              <a:t>direction;</a:t>
            </a:r>
            <a:endParaRPr/>
          </a:p>
          <a:p>
            <a:pPr indent="-3587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0000"/>
              <a:buChar char="▪"/>
            </a:pPr>
            <a:r>
              <a:rPr lang="pt-BR"/>
              <a:t>letter-spacing;</a:t>
            </a:r>
            <a:endParaRPr/>
          </a:p>
          <a:p>
            <a:pPr indent="-3587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0000"/>
              <a:buChar char="▪"/>
            </a:pPr>
            <a:r>
              <a:rPr lang="pt-BR"/>
              <a:t>line-height;</a:t>
            </a:r>
            <a:endParaRPr/>
          </a:p>
          <a:p>
            <a:pPr indent="-3587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0000"/>
              <a:buChar char="▪"/>
            </a:pPr>
            <a:r>
              <a:rPr lang="pt-BR"/>
              <a:t>text-align;</a:t>
            </a:r>
            <a:endParaRPr/>
          </a:p>
          <a:p>
            <a:pPr indent="-3587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0000"/>
              <a:buChar char="▪"/>
            </a:pPr>
            <a:r>
              <a:rPr lang="pt-BR"/>
              <a:t>text-decoration;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370" name="Google Shape;370;p23"/>
          <p:cNvSpPr txBox="1"/>
          <p:nvPr>
            <p:ph idx="4294967295" type="sldNum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4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Textos</a:t>
            </a:r>
            <a:endParaRPr/>
          </a:p>
        </p:txBody>
      </p:sp>
      <p:sp>
        <p:nvSpPr>
          <p:cNvPr id="376" name="Google Shape;376;p24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As propriedades de Text são: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  <a:p>
            <a:pPr indent="-3587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▪"/>
            </a:pPr>
            <a:r>
              <a:rPr lang="pt-BR"/>
              <a:t>text-indent;</a:t>
            </a:r>
            <a:endParaRPr/>
          </a:p>
          <a:p>
            <a:pPr indent="-3587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▪"/>
            </a:pPr>
            <a:r>
              <a:rPr lang="pt-BR"/>
              <a:t>text-shadow;</a:t>
            </a:r>
            <a:endParaRPr/>
          </a:p>
          <a:p>
            <a:pPr indent="-3587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▪"/>
            </a:pPr>
            <a:r>
              <a:rPr lang="pt-BR"/>
              <a:t>text-transform;</a:t>
            </a:r>
            <a:endParaRPr/>
          </a:p>
          <a:p>
            <a:pPr indent="-3587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▪"/>
            </a:pPr>
            <a:r>
              <a:rPr lang="pt-BR"/>
              <a:t>vertical-align;</a:t>
            </a:r>
            <a:endParaRPr/>
          </a:p>
          <a:p>
            <a:pPr indent="-3587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▪"/>
            </a:pPr>
            <a:r>
              <a:rPr lang="pt-BR"/>
              <a:t>white-space;</a:t>
            </a:r>
            <a:endParaRPr/>
          </a:p>
          <a:p>
            <a:pPr indent="-3587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▪"/>
            </a:pPr>
            <a:r>
              <a:rPr lang="pt-BR"/>
              <a:t>word-spacing.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377" name="Google Shape;377;p24"/>
          <p:cNvSpPr txBox="1"/>
          <p:nvPr>
            <p:ph idx="4294967295" type="sldNum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5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Color</a:t>
            </a:r>
            <a:endParaRPr/>
          </a:p>
        </p:txBody>
      </p:sp>
      <p:sp>
        <p:nvSpPr>
          <p:cNvPr id="383" name="Google Shape;383;p25"/>
          <p:cNvSpPr txBox="1"/>
          <p:nvPr>
            <p:ph idx="1" type="body"/>
          </p:nvPr>
        </p:nvSpPr>
        <p:spPr>
          <a:xfrm>
            <a:off x="838200" y="1690688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A propriedade color define a cor do texto para  diferentes elementos: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384" name="Google Shape;384;p25"/>
          <p:cNvSpPr txBox="1"/>
          <p:nvPr>
            <p:ph idx="4294967295" type="sldNum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5" name="Google Shape;385;p25"/>
          <p:cNvSpPr/>
          <p:nvPr/>
        </p:nvSpPr>
        <p:spPr>
          <a:xfrm>
            <a:off x="1632204" y="2202179"/>
            <a:ext cx="5039868" cy="1513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386" name="Google Shape;386;p25"/>
          <p:cNvSpPr/>
          <p:nvPr/>
        </p:nvSpPr>
        <p:spPr>
          <a:xfrm>
            <a:off x="1632204" y="3848100"/>
            <a:ext cx="3313176" cy="266395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5638800" y="3832859"/>
            <a:ext cx="4876800" cy="259232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6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Direction</a:t>
            </a:r>
            <a:endParaRPr/>
          </a:p>
        </p:txBody>
      </p:sp>
      <p:sp>
        <p:nvSpPr>
          <p:cNvPr id="393" name="Google Shape;393;p26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A propriedade direction especifica a direção a direção  do texto.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Os valores que a propriedade direction pode assumir  são: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394" name="Google Shape;394;p26"/>
          <p:cNvSpPr txBox="1"/>
          <p:nvPr>
            <p:ph idx="4294967295" type="sldNum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95" name="Google Shape;395;p26"/>
          <p:cNvSpPr/>
          <p:nvPr/>
        </p:nvSpPr>
        <p:spPr>
          <a:xfrm>
            <a:off x="1713529" y="3833321"/>
            <a:ext cx="8922900" cy="2807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7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Direction</a:t>
            </a:r>
            <a:endParaRPr/>
          </a:p>
        </p:txBody>
      </p:sp>
      <p:sp>
        <p:nvSpPr>
          <p:cNvPr id="401" name="Google Shape;401;p27"/>
          <p:cNvSpPr txBox="1"/>
          <p:nvPr>
            <p:ph idx="4294967295" type="sldNum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2" name="Google Shape;402;p27"/>
          <p:cNvSpPr/>
          <p:nvPr/>
        </p:nvSpPr>
        <p:spPr>
          <a:xfrm>
            <a:off x="1633729" y="1988821"/>
            <a:ext cx="9034271" cy="115214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  <p:grpSp>
        <p:nvGrpSpPr>
          <p:cNvPr id="403" name="Google Shape;403;p27"/>
          <p:cNvGrpSpPr/>
          <p:nvPr/>
        </p:nvGrpSpPr>
        <p:grpSpPr>
          <a:xfrm>
            <a:off x="1633729" y="3547872"/>
            <a:ext cx="8735567" cy="2401823"/>
            <a:chOff x="109728" y="3547871"/>
            <a:chExt cx="8735567" cy="2401823"/>
          </a:xfrm>
        </p:grpSpPr>
        <p:sp>
          <p:nvSpPr>
            <p:cNvPr id="404" name="Google Shape;404;p27"/>
            <p:cNvSpPr/>
            <p:nvPr/>
          </p:nvSpPr>
          <p:spPr>
            <a:xfrm>
              <a:off x="109728" y="3547871"/>
              <a:ext cx="3866388" cy="136855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1331975" y="4940807"/>
              <a:ext cx="7513320" cy="100888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8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letter-spacing</a:t>
            </a:r>
            <a:endParaRPr/>
          </a:p>
        </p:txBody>
      </p:sp>
      <p:sp>
        <p:nvSpPr>
          <p:cNvPr id="411" name="Google Shape;411;p28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A propriedade aumenta ou diminui o espaçamento  dentre entre os caracteres de um texto.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Os valores que a propriedade letter-spacing pode  assumir são: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412" name="Google Shape;412;p28"/>
          <p:cNvSpPr txBox="1"/>
          <p:nvPr>
            <p:ph idx="4294967295" type="sldNum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13" name="Google Shape;413;p28"/>
          <p:cNvSpPr/>
          <p:nvPr/>
        </p:nvSpPr>
        <p:spPr>
          <a:xfrm>
            <a:off x="1920240" y="3860291"/>
            <a:ext cx="8511540" cy="23774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9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letter-spacing</a:t>
            </a:r>
            <a:endParaRPr/>
          </a:p>
        </p:txBody>
      </p:sp>
      <p:sp>
        <p:nvSpPr>
          <p:cNvPr id="419" name="Google Shape;419;p29"/>
          <p:cNvSpPr txBox="1"/>
          <p:nvPr>
            <p:ph idx="4294967295" type="sldNum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20" name="Google Shape;420;p29"/>
          <p:cNvSpPr/>
          <p:nvPr/>
        </p:nvSpPr>
        <p:spPr>
          <a:xfrm>
            <a:off x="1872995" y="2095500"/>
            <a:ext cx="7354824" cy="12969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  <p:grpSp>
        <p:nvGrpSpPr>
          <p:cNvPr id="421" name="Google Shape;421;p29"/>
          <p:cNvGrpSpPr/>
          <p:nvPr/>
        </p:nvGrpSpPr>
        <p:grpSpPr>
          <a:xfrm>
            <a:off x="1871473" y="3572255"/>
            <a:ext cx="8125967" cy="2953512"/>
            <a:chOff x="347472" y="3572255"/>
            <a:chExt cx="8125967" cy="2953512"/>
          </a:xfrm>
        </p:grpSpPr>
        <p:sp>
          <p:nvSpPr>
            <p:cNvPr id="422" name="Google Shape;422;p29"/>
            <p:cNvSpPr/>
            <p:nvPr/>
          </p:nvSpPr>
          <p:spPr>
            <a:xfrm>
              <a:off x="347472" y="3572255"/>
              <a:ext cx="3619500" cy="187299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1836419" y="5445251"/>
              <a:ext cx="6637020" cy="108051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O CSS possui a propriedade </a:t>
            </a:r>
            <a:r>
              <a:rPr lang="pt-BR">
                <a:solidFill>
                  <a:schemeClr val="accent1"/>
                </a:solidFill>
              </a:rPr>
              <a:t>font</a:t>
            </a:r>
            <a:r>
              <a:rPr lang="pt-BR"/>
              <a:t> que é utilizada para  definir diversos aspectos para as fontes em páginas  HTML.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No CSS, temos as seguintes propriedades:</a:t>
            </a:r>
            <a:endParaRPr/>
          </a:p>
          <a:p>
            <a:pPr indent="-358775" lvl="0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Noto Sans Symbols"/>
              <a:buChar char="▪"/>
            </a:pPr>
            <a:r>
              <a:rPr lang="pt-BR"/>
              <a:t>font-family</a:t>
            </a:r>
            <a:endParaRPr/>
          </a:p>
          <a:p>
            <a:pPr indent="-358775" lvl="0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Noto Sans Symbols"/>
              <a:buChar char="▪"/>
            </a:pPr>
            <a:r>
              <a:rPr lang="pt-BR"/>
              <a:t>font-style</a:t>
            </a:r>
            <a:endParaRPr/>
          </a:p>
          <a:p>
            <a:pPr indent="-358775" lvl="0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Noto Sans Symbols"/>
              <a:buChar char="▪"/>
            </a:pPr>
            <a:r>
              <a:rPr lang="pt-BR"/>
              <a:t>font-size</a:t>
            </a:r>
            <a:endParaRPr/>
          </a:p>
          <a:p>
            <a:pPr indent="-358775" lvl="0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Noto Sans Symbols"/>
              <a:buChar char="▪"/>
            </a:pPr>
            <a:r>
              <a:rPr lang="pt-BR"/>
              <a:t>font-variant</a:t>
            </a:r>
            <a:endParaRPr/>
          </a:p>
          <a:p>
            <a:pPr indent="-358775" lvl="0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Noto Sans Symbols"/>
              <a:buChar char="▪"/>
            </a:pPr>
            <a:r>
              <a:rPr lang="pt-BR"/>
              <a:t>font-weight</a:t>
            </a:r>
            <a:endParaRPr/>
          </a:p>
          <a:p>
            <a:pPr indent="-358775" lvl="0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Noto Sans Symbols"/>
              <a:buChar char="▪"/>
            </a:pPr>
            <a:r>
              <a:rPr lang="pt-BR"/>
              <a:t>font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188" name="Google Shape;188;p3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Fontes</a:t>
            </a:r>
            <a:endParaRPr/>
          </a:p>
        </p:txBody>
      </p:sp>
      <p:sp>
        <p:nvSpPr>
          <p:cNvPr id="189" name="Google Shape;189;p3"/>
          <p:cNvSpPr txBox="1"/>
          <p:nvPr>
            <p:ph idx="4294967295" type="sldNum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0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line-height</a:t>
            </a:r>
            <a:endParaRPr/>
          </a:p>
        </p:txBody>
      </p:sp>
      <p:sp>
        <p:nvSpPr>
          <p:cNvPr id="429" name="Google Shape;429;p30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A propriedade line-height determina a altura da  linha.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430" name="Google Shape;430;p30"/>
          <p:cNvSpPr txBox="1"/>
          <p:nvPr>
            <p:ph idx="4294967295" type="sldNum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31" name="Google Shape;431;p30"/>
          <p:cNvSpPr/>
          <p:nvPr/>
        </p:nvSpPr>
        <p:spPr>
          <a:xfrm>
            <a:off x="1886711" y="2709672"/>
            <a:ext cx="8424672" cy="32918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1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line-height</a:t>
            </a:r>
            <a:endParaRPr/>
          </a:p>
        </p:txBody>
      </p:sp>
      <p:sp>
        <p:nvSpPr>
          <p:cNvPr id="437" name="Google Shape;437;p31"/>
          <p:cNvSpPr txBox="1"/>
          <p:nvPr>
            <p:ph idx="4294967295" type="sldNum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38" name="Google Shape;438;p31"/>
          <p:cNvSpPr/>
          <p:nvPr/>
        </p:nvSpPr>
        <p:spPr>
          <a:xfrm>
            <a:off x="461771" y="1762252"/>
            <a:ext cx="4730496" cy="44973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  <p:grpSp>
        <p:nvGrpSpPr>
          <p:cNvPr id="439" name="Google Shape;439;p31"/>
          <p:cNvGrpSpPr/>
          <p:nvPr/>
        </p:nvGrpSpPr>
        <p:grpSpPr>
          <a:xfrm>
            <a:off x="5389625" y="2095246"/>
            <a:ext cx="6441186" cy="3364991"/>
            <a:chOff x="3865624" y="2095246"/>
            <a:chExt cx="6441186" cy="3364991"/>
          </a:xfrm>
        </p:grpSpPr>
        <p:sp>
          <p:nvSpPr>
            <p:cNvPr id="440" name="Google Shape;440;p31"/>
            <p:cNvSpPr/>
            <p:nvPr/>
          </p:nvSpPr>
          <p:spPr>
            <a:xfrm>
              <a:off x="7005827" y="2095246"/>
              <a:ext cx="3300983" cy="336499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3865624" y="2877819"/>
              <a:ext cx="2942844" cy="179984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2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229552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text-align</a:t>
            </a:r>
            <a:endParaRPr/>
          </a:p>
        </p:txBody>
      </p:sp>
      <p:sp>
        <p:nvSpPr>
          <p:cNvPr id="447" name="Google Shape;447;p32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Especifica o alinhamento horizontal do texto.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448" name="Google Shape;448;p32"/>
          <p:cNvSpPr txBox="1"/>
          <p:nvPr>
            <p:ph idx="4294967295" type="sldNum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49" name="Google Shape;449;p32"/>
          <p:cNvSpPr/>
          <p:nvPr/>
        </p:nvSpPr>
        <p:spPr>
          <a:xfrm>
            <a:off x="1676400" y="2395727"/>
            <a:ext cx="8845296" cy="34564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3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229552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text-align</a:t>
            </a:r>
            <a:endParaRPr/>
          </a:p>
        </p:txBody>
      </p:sp>
      <p:sp>
        <p:nvSpPr>
          <p:cNvPr id="455" name="Google Shape;455;p33"/>
          <p:cNvSpPr txBox="1"/>
          <p:nvPr>
            <p:ph idx="4294967295" type="sldNum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56" name="Google Shape;456;p33"/>
          <p:cNvSpPr/>
          <p:nvPr/>
        </p:nvSpPr>
        <p:spPr>
          <a:xfrm>
            <a:off x="7520940" y="2117343"/>
            <a:ext cx="2842260" cy="24475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457" name="Google Shape;457;p33"/>
          <p:cNvSpPr/>
          <p:nvPr/>
        </p:nvSpPr>
        <p:spPr>
          <a:xfrm>
            <a:off x="691896" y="2260599"/>
            <a:ext cx="5766816" cy="165658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458" name="Google Shape;458;p33"/>
          <p:cNvSpPr/>
          <p:nvPr/>
        </p:nvSpPr>
        <p:spPr>
          <a:xfrm>
            <a:off x="838200" y="4313428"/>
            <a:ext cx="5620512" cy="121005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4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text-decoration</a:t>
            </a:r>
            <a:endParaRPr/>
          </a:p>
        </p:txBody>
      </p:sp>
      <p:sp>
        <p:nvSpPr>
          <p:cNvPr id="464" name="Google Shape;464;p34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Especifica a decoração adicionada ao texto.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465" name="Google Shape;465;p34"/>
          <p:cNvSpPr txBox="1"/>
          <p:nvPr>
            <p:ph idx="4294967295" type="sldNum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66" name="Google Shape;466;p34"/>
          <p:cNvSpPr/>
          <p:nvPr/>
        </p:nvSpPr>
        <p:spPr>
          <a:xfrm>
            <a:off x="1847088" y="2574035"/>
            <a:ext cx="8503920" cy="331317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5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text-decoration</a:t>
            </a:r>
            <a:endParaRPr/>
          </a:p>
        </p:txBody>
      </p:sp>
      <p:sp>
        <p:nvSpPr>
          <p:cNvPr id="472" name="Google Shape;472;p35"/>
          <p:cNvSpPr txBox="1"/>
          <p:nvPr>
            <p:ph idx="4294967295" type="sldNum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73" name="Google Shape;473;p35"/>
          <p:cNvSpPr/>
          <p:nvPr/>
        </p:nvSpPr>
        <p:spPr>
          <a:xfrm>
            <a:off x="992631" y="1690688"/>
            <a:ext cx="5457444" cy="172821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474" name="Google Shape;474;p35"/>
          <p:cNvSpPr/>
          <p:nvPr/>
        </p:nvSpPr>
        <p:spPr>
          <a:xfrm>
            <a:off x="992631" y="3571303"/>
            <a:ext cx="4175760" cy="24993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475" name="Google Shape;475;p35"/>
          <p:cNvSpPr/>
          <p:nvPr/>
        </p:nvSpPr>
        <p:spPr>
          <a:xfrm>
            <a:off x="7296150" y="2454973"/>
            <a:ext cx="4305300" cy="223266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6"/>
          <p:cNvSpPr/>
          <p:nvPr/>
        </p:nvSpPr>
        <p:spPr>
          <a:xfrm>
            <a:off x="1972055" y="2874264"/>
            <a:ext cx="8238744" cy="22326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481" name="Google Shape;481;p36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text-indent</a:t>
            </a:r>
            <a:endParaRPr/>
          </a:p>
        </p:txBody>
      </p:sp>
      <p:sp>
        <p:nvSpPr>
          <p:cNvPr id="482" name="Google Shape;482;p36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A propriedade text-indent especifica o recuo da  primeira linha em um bloco de texto.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483" name="Google Shape;483;p36"/>
          <p:cNvSpPr txBox="1"/>
          <p:nvPr>
            <p:ph idx="4294967295" type="sldNum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7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text-indent</a:t>
            </a:r>
            <a:endParaRPr/>
          </a:p>
        </p:txBody>
      </p:sp>
      <p:sp>
        <p:nvSpPr>
          <p:cNvPr id="489" name="Google Shape;489;p37"/>
          <p:cNvSpPr txBox="1"/>
          <p:nvPr>
            <p:ph idx="4294967295" type="sldNum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90" name="Google Shape;490;p37"/>
          <p:cNvSpPr/>
          <p:nvPr/>
        </p:nvSpPr>
        <p:spPr>
          <a:xfrm>
            <a:off x="1524000" y="2042160"/>
            <a:ext cx="8898636" cy="14401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  <p:grpSp>
        <p:nvGrpSpPr>
          <p:cNvPr id="491" name="Google Shape;491;p37"/>
          <p:cNvGrpSpPr/>
          <p:nvPr/>
        </p:nvGrpSpPr>
        <p:grpSpPr>
          <a:xfrm>
            <a:off x="1670305" y="3988118"/>
            <a:ext cx="6411468" cy="2449068"/>
            <a:chOff x="146304" y="3860291"/>
            <a:chExt cx="6411468" cy="2449068"/>
          </a:xfrm>
        </p:grpSpPr>
        <p:sp>
          <p:nvSpPr>
            <p:cNvPr id="492" name="Google Shape;492;p37"/>
            <p:cNvSpPr/>
            <p:nvPr/>
          </p:nvSpPr>
          <p:spPr>
            <a:xfrm>
              <a:off x="179832" y="4940807"/>
              <a:ext cx="6377940" cy="136855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146304" y="3860291"/>
              <a:ext cx="4587240" cy="136855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text-shadow</a:t>
            </a:r>
            <a:endParaRPr/>
          </a:p>
        </p:txBody>
      </p:sp>
      <p:sp>
        <p:nvSpPr>
          <p:cNvPr id="499" name="Google Shape;499;p38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A propriedade text-shadow aplica sombra ao  texto.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500" name="Google Shape;500;p38"/>
          <p:cNvSpPr txBox="1"/>
          <p:nvPr>
            <p:ph idx="4294967295" type="sldNum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01" name="Google Shape;501;p38"/>
          <p:cNvSpPr/>
          <p:nvPr/>
        </p:nvSpPr>
        <p:spPr>
          <a:xfrm>
            <a:off x="1815084" y="2636519"/>
            <a:ext cx="8567928" cy="339699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9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text-shadow</a:t>
            </a:r>
            <a:endParaRPr/>
          </a:p>
        </p:txBody>
      </p:sp>
      <p:sp>
        <p:nvSpPr>
          <p:cNvPr id="507" name="Google Shape;507;p39"/>
          <p:cNvSpPr txBox="1"/>
          <p:nvPr>
            <p:ph idx="4294967295" type="sldNum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08" name="Google Shape;508;p39"/>
          <p:cNvSpPr/>
          <p:nvPr/>
        </p:nvSpPr>
        <p:spPr>
          <a:xfrm>
            <a:off x="1703832" y="1987296"/>
            <a:ext cx="8098535" cy="115214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509" name="Google Shape;509;p39"/>
          <p:cNvSpPr/>
          <p:nvPr/>
        </p:nvSpPr>
        <p:spPr>
          <a:xfrm>
            <a:off x="1703832" y="3427476"/>
            <a:ext cx="7299959" cy="12969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510" name="Google Shape;510;p39"/>
          <p:cNvSpPr/>
          <p:nvPr/>
        </p:nvSpPr>
        <p:spPr>
          <a:xfrm>
            <a:off x="1920240" y="4797552"/>
            <a:ext cx="7728204" cy="71932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Utilizada para definir uma lista de fontes  para apresentação de um elemento em  uma página.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Caso a primeira fonte da lista não estiver  instalada no computador ou disponível via url, deverá ser  usada a segunda e assim por diante até  ser encontrada uma fonte instalada.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195" name="Google Shape;195;p4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font-family</a:t>
            </a:r>
            <a:endParaRPr/>
          </a:p>
        </p:txBody>
      </p:sp>
      <p:sp>
        <p:nvSpPr>
          <p:cNvPr id="196" name="Google Shape;196;p4"/>
          <p:cNvSpPr txBox="1"/>
          <p:nvPr>
            <p:ph idx="4294967295" type="sldNum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0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text-transform</a:t>
            </a:r>
            <a:endParaRPr/>
          </a:p>
        </p:txBody>
      </p:sp>
      <p:sp>
        <p:nvSpPr>
          <p:cNvPr id="516" name="Google Shape;516;p40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Altera a aparência dos blocos de texto.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517" name="Google Shape;517;p40"/>
          <p:cNvSpPr txBox="1"/>
          <p:nvPr>
            <p:ph idx="4294967295" type="sldNum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18" name="Google Shape;518;p40"/>
          <p:cNvSpPr/>
          <p:nvPr/>
        </p:nvSpPr>
        <p:spPr>
          <a:xfrm>
            <a:off x="1920240" y="2564892"/>
            <a:ext cx="8577072" cy="34564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1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text-transform</a:t>
            </a:r>
            <a:endParaRPr/>
          </a:p>
        </p:txBody>
      </p:sp>
      <p:sp>
        <p:nvSpPr>
          <p:cNvPr id="524" name="Google Shape;524;p41"/>
          <p:cNvSpPr txBox="1"/>
          <p:nvPr>
            <p:ph idx="4294967295" type="sldNum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525" name="Google Shape;525;p41"/>
          <p:cNvGrpSpPr/>
          <p:nvPr/>
        </p:nvGrpSpPr>
        <p:grpSpPr>
          <a:xfrm>
            <a:off x="1369568" y="1619503"/>
            <a:ext cx="8767570" cy="4690872"/>
            <a:chOff x="18288" y="1792223"/>
            <a:chExt cx="8767570" cy="4690872"/>
          </a:xfrm>
        </p:grpSpPr>
        <p:sp>
          <p:nvSpPr>
            <p:cNvPr id="526" name="Google Shape;526;p41"/>
            <p:cNvSpPr/>
            <p:nvPr/>
          </p:nvSpPr>
          <p:spPr>
            <a:xfrm>
              <a:off x="18288" y="1792223"/>
              <a:ext cx="8450580" cy="179527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527" name="Google Shape;527;p41"/>
            <p:cNvSpPr/>
            <p:nvPr/>
          </p:nvSpPr>
          <p:spPr>
            <a:xfrm>
              <a:off x="106680" y="3617975"/>
              <a:ext cx="4608576" cy="286512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528" name="Google Shape;528;p41"/>
            <p:cNvSpPr/>
            <p:nvPr/>
          </p:nvSpPr>
          <p:spPr>
            <a:xfrm>
              <a:off x="5076443" y="3500627"/>
              <a:ext cx="3709415" cy="201625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2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vertical-align</a:t>
            </a:r>
            <a:endParaRPr/>
          </a:p>
        </p:txBody>
      </p:sp>
      <p:sp>
        <p:nvSpPr>
          <p:cNvPr id="534" name="Google Shape;534;p42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A propriedade vertical-align configura o  alinhamento vertical de um elemento.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535" name="Google Shape;535;p42"/>
          <p:cNvSpPr txBox="1"/>
          <p:nvPr>
            <p:ph idx="4294967295" type="sldNum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36" name="Google Shape;536;p42"/>
          <p:cNvSpPr/>
          <p:nvPr/>
        </p:nvSpPr>
        <p:spPr>
          <a:xfrm>
            <a:off x="3359658" y="2458658"/>
            <a:ext cx="5472683" cy="418185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3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vertical-align</a:t>
            </a:r>
            <a:endParaRPr/>
          </a:p>
        </p:txBody>
      </p:sp>
      <p:sp>
        <p:nvSpPr>
          <p:cNvPr id="542" name="Google Shape;542;p43"/>
          <p:cNvSpPr txBox="1"/>
          <p:nvPr>
            <p:ph idx="4294967295" type="sldNum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43" name="Google Shape;543;p43"/>
          <p:cNvSpPr/>
          <p:nvPr/>
        </p:nvSpPr>
        <p:spPr>
          <a:xfrm>
            <a:off x="6600444" y="3249168"/>
            <a:ext cx="2663952" cy="168554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544" name="Google Shape;544;p43"/>
          <p:cNvSpPr/>
          <p:nvPr/>
        </p:nvSpPr>
        <p:spPr>
          <a:xfrm>
            <a:off x="1632204" y="1808988"/>
            <a:ext cx="8638032" cy="122377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545" name="Google Shape;545;p43"/>
          <p:cNvSpPr/>
          <p:nvPr/>
        </p:nvSpPr>
        <p:spPr>
          <a:xfrm>
            <a:off x="1632204" y="3249168"/>
            <a:ext cx="3959352" cy="197967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4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white-space</a:t>
            </a:r>
            <a:endParaRPr/>
          </a:p>
        </p:txBody>
      </p:sp>
      <p:sp>
        <p:nvSpPr>
          <p:cNvPr id="551" name="Google Shape;551;p44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A propriedade de white-space especifica como  espaço em branco e tratado dentro de um elemento.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552" name="Google Shape;552;p44"/>
          <p:cNvSpPr txBox="1"/>
          <p:nvPr>
            <p:ph idx="4294967295" type="sldNum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53" name="Google Shape;553;p44"/>
          <p:cNvSpPr/>
          <p:nvPr/>
        </p:nvSpPr>
        <p:spPr>
          <a:xfrm>
            <a:off x="1725930" y="2827021"/>
            <a:ext cx="8740140" cy="40309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5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white-space</a:t>
            </a:r>
            <a:endParaRPr/>
          </a:p>
        </p:txBody>
      </p:sp>
      <p:sp>
        <p:nvSpPr>
          <p:cNvPr id="559" name="Google Shape;559;p45"/>
          <p:cNvSpPr txBox="1"/>
          <p:nvPr>
            <p:ph idx="4294967295" type="sldNum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60" name="Google Shape;560;p45"/>
          <p:cNvSpPr/>
          <p:nvPr/>
        </p:nvSpPr>
        <p:spPr>
          <a:xfrm>
            <a:off x="6495795" y="1759713"/>
            <a:ext cx="4558284" cy="23042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  <p:grpSp>
        <p:nvGrpSpPr>
          <p:cNvPr id="561" name="Google Shape;561;p45"/>
          <p:cNvGrpSpPr/>
          <p:nvPr/>
        </p:nvGrpSpPr>
        <p:grpSpPr>
          <a:xfrm>
            <a:off x="1254442" y="1425258"/>
            <a:ext cx="7392924" cy="5215127"/>
            <a:chOff x="179831" y="1269491"/>
            <a:chExt cx="7392924" cy="5215127"/>
          </a:xfrm>
        </p:grpSpPr>
        <p:sp>
          <p:nvSpPr>
            <p:cNvPr id="562" name="Google Shape;562;p45"/>
            <p:cNvSpPr/>
            <p:nvPr/>
          </p:nvSpPr>
          <p:spPr>
            <a:xfrm>
              <a:off x="179831" y="1269491"/>
              <a:ext cx="4248912" cy="370179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563" name="Google Shape;563;p45"/>
            <p:cNvSpPr/>
            <p:nvPr/>
          </p:nvSpPr>
          <p:spPr>
            <a:xfrm>
              <a:off x="179831" y="4899659"/>
              <a:ext cx="7392924" cy="158495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6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word-space</a:t>
            </a:r>
            <a:endParaRPr/>
          </a:p>
        </p:txBody>
      </p:sp>
      <p:sp>
        <p:nvSpPr>
          <p:cNvPr id="569" name="Google Shape;569;p46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A propriedade word-space aumenta ou diminui  o espaço entre as palavras.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570" name="Google Shape;570;p46"/>
          <p:cNvSpPr txBox="1"/>
          <p:nvPr>
            <p:ph idx="4294967295" type="sldNum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71" name="Google Shape;571;p46"/>
          <p:cNvSpPr/>
          <p:nvPr/>
        </p:nvSpPr>
        <p:spPr>
          <a:xfrm>
            <a:off x="1696212" y="2950548"/>
            <a:ext cx="8799576" cy="244906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7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word-space</a:t>
            </a:r>
            <a:endParaRPr/>
          </a:p>
        </p:txBody>
      </p:sp>
      <p:sp>
        <p:nvSpPr>
          <p:cNvPr id="577" name="Google Shape;577;p47"/>
          <p:cNvSpPr txBox="1"/>
          <p:nvPr>
            <p:ph idx="4294967295" type="sldNum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578" name="Google Shape;578;p47"/>
          <p:cNvGrpSpPr/>
          <p:nvPr/>
        </p:nvGrpSpPr>
        <p:grpSpPr>
          <a:xfrm>
            <a:off x="1920240" y="2113788"/>
            <a:ext cx="8351520" cy="2414016"/>
            <a:chOff x="396240" y="2113788"/>
            <a:chExt cx="8351520" cy="2414016"/>
          </a:xfrm>
        </p:grpSpPr>
        <p:sp>
          <p:nvSpPr>
            <p:cNvPr id="579" name="Google Shape;579;p47"/>
            <p:cNvSpPr/>
            <p:nvPr/>
          </p:nvSpPr>
          <p:spPr>
            <a:xfrm>
              <a:off x="396240" y="2113788"/>
              <a:ext cx="8351520" cy="104546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580" name="Google Shape;580;p47"/>
            <p:cNvSpPr/>
            <p:nvPr/>
          </p:nvSpPr>
          <p:spPr>
            <a:xfrm>
              <a:off x="396240" y="3159252"/>
              <a:ext cx="4879848" cy="136855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</p:grpSp>
      <p:sp>
        <p:nvSpPr>
          <p:cNvPr id="581" name="Google Shape;581;p47"/>
          <p:cNvSpPr/>
          <p:nvPr/>
        </p:nvSpPr>
        <p:spPr>
          <a:xfrm>
            <a:off x="1920240" y="4869179"/>
            <a:ext cx="8046720" cy="57607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Google Shape;586;p48"/>
          <p:cNvGrpSpPr/>
          <p:nvPr/>
        </p:nvGrpSpPr>
        <p:grpSpPr>
          <a:xfrm>
            <a:off x="10956587" y="6423191"/>
            <a:ext cx="609600" cy="110012"/>
            <a:chOff x="5692375" y="1381397"/>
            <a:chExt cx="807250" cy="145683"/>
          </a:xfrm>
        </p:grpSpPr>
        <p:sp>
          <p:nvSpPr>
            <p:cNvPr id="587" name="Google Shape;587;p48"/>
            <p:cNvSpPr/>
            <p:nvPr/>
          </p:nvSpPr>
          <p:spPr>
            <a:xfrm>
              <a:off x="6023301" y="1381682"/>
              <a:ext cx="145398" cy="145398"/>
            </a:xfrm>
            <a:prstGeom prst="ellipse">
              <a:avLst/>
            </a:prstGeom>
            <a:solidFill>
              <a:srgbClr val="DE8F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48"/>
            <p:cNvSpPr/>
            <p:nvPr/>
          </p:nvSpPr>
          <p:spPr>
            <a:xfrm>
              <a:off x="5692375" y="1381397"/>
              <a:ext cx="145398" cy="145398"/>
            </a:xfrm>
            <a:prstGeom prst="ellipse">
              <a:avLst/>
            </a:prstGeom>
            <a:solidFill>
              <a:srgbClr val="DE8F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48"/>
            <p:cNvSpPr/>
            <p:nvPr/>
          </p:nvSpPr>
          <p:spPr>
            <a:xfrm>
              <a:off x="6354227" y="1381397"/>
              <a:ext cx="145398" cy="145398"/>
            </a:xfrm>
            <a:prstGeom prst="ellipse">
              <a:avLst/>
            </a:prstGeom>
            <a:solidFill>
              <a:srgbClr val="DE8F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0" name="Google Shape;590;p48"/>
          <p:cNvSpPr/>
          <p:nvPr/>
        </p:nvSpPr>
        <p:spPr>
          <a:xfrm>
            <a:off x="10453992" y="1136038"/>
            <a:ext cx="261611" cy="261611"/>
          </a:xfrm>
          <a:prstGeom prst="ellipse">
            <a:avLst/>
          </a:prstGeom>
          <a:solidFill>
            <a:srgbClr val="FCAA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48"/>
          <p:cNvSpPr/>
          <p:nvPr/>
        </p:nvSpPr>
        <p:spPr>
          <a:xfrm>
            <a:off x="1537961" y="-306393"/>
            <a:ext cx="1262390" cy="1262380"/>
          </a:xfrm>
          <a:prstGeom prst="ellipse">
            <a:avLst/>
          </a:prstGeom>
          <a:solidFill>
            <a:srgbClr val="DE8F9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48"/>
          <p:cNvSpPr/>
          <p:nvPr/>
        </p:nvSpPr>
        <p:spPr>
          <a:xfrm>
            <a:off x="9005561" y="5902013"/>
            <a:ext cx="1262390" cy="1262380"/>
          </a:xfrm>
          <a:prstGeom prst="ellipse">
            <a:avLst/>
          </a:prstGeom>
          <a:solidFill>
            <a:srgbClr val="9B92C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erguntas estrutura de tópicos" id="593" name="Google Shape;59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1127" y="955987"/>
            <a:ext cx="5009745" cy="5009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font-family</a:t>
            </a:r>
            <a:endParaRPr/>
          </a:p>
        </p:txBody>
      </p:sp>
      <p:sp>
        <p:nvSpPr>
          <p:cNvPr id="202" name="Google Shape;202;p5"/>
          <p:cNvSpPr txBox="1"/>
          <p:nvPr>
            <p:ph idx="4294967295" type="sldNum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3" name="Google Shape;203;p5"/>
          <p:cNvSpPr/>
          <p:nvPr/>
        </p:nvSpPr>
        <p:spPr>
          <a:xfrm>
            <a:off x="2567939" y="1917193"/>
            <a:ext cx="7316724" cy="31683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font-family</a:t>
            </a:r>
            <a:endParaRPr/>
          </a:p>
        </p:txBody>
      </p:sp>
      <p:sp>
        <p:nvSpPr>
          <p:cNvPr id="209" name="Google Shape;209;p6"/>
          <p:cNvSpPr txBox="1"/>
          <p:nvPr>
            <p:ph idx="4294967295" type="sldNum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0" name="Google Shape;210;p6"/>
          <p:cNvSpPr txBox="1"/>
          <p:nvPr/>
        </p:nvSpPr>
        <p:spPr>
          <a:xfrm>
            <a:off x="2059941" y="1620977"/>
            <a:ext cx="2064385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6"/>
          <p:cNvSpPr/>
          <p:nvPr/>
        </p:nvSpPr>
        <p:spPr>
          <a:xfrm>
            <a:off x="1775459" y="1700783"/>
            <a:ext cx="7124700" cy="165658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212" name="Google Shape;212;p6"/>
          <p:cNvSpPr/>
          <p:nvPr/>
        </p:nvSpPr>
        <p:spPr>
          <a:xfrm>
            <a:off x="1775459" y="3645408"/>
            <a:ext cx="4032504" cy="232257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213" name="Google Shape;213;p6"/>
          <p:cNvSpPr/>
          <p:nvPr/>
        </p:nvSpPr>
        <p:spPr>
          <a:xfrm>
            <a:off x="6312408" y="3645409"/>
            <a:ext cx="4175760" cy="235153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A propriedade font-style define a escolha  da fonte em: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  <a:p>
            <a:pPr indent="-3587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▪"/>
            </a:pPr>
            <a:r>
              <a:rPr lang="pt-BR"/>
              <a:t>Normal: o texto é exibido normalmente;</a:t>
            </a:r>
            <a:endParaRPr/>
          </a:p>
          <a:p>
            <a:pPr indent="-23431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/>
          </a:p>
          <a:p>
            <a:pPr indent="-3587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▪"/>
            </a:pPr>
            <a:r>
              <a:rPr lang="pt-BR"/>
              <a:t>Itálico: o texto é exibido em itálico;</a:t>
            </a:r>
            <a:endParaRPr/>
          </a:p>
          <a:p>
            <a:pPr indent="-23431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/>
          </a:p>
          <a:p>
            <a:pPr indent="-3587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▪"/>
            </a:pPr>
            <a:r>
              <a:rPr lang="pt-BR"/>
              <a:t>Oblíquo: o texto é exibido inclinado(muito  semelhante ao itálico).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219" name="Google Shape;219;p7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229552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font-style</a:t>
            </a:r>
            <a:endParaRPr/>
          </a:p>
        </p:txBody>
      </p:sp>
      <p:sp>
        <p:nvSpPr>
          <p:cNvPr id="220" name="Google Shape;220;p7"/>
          <p:cNvSpPr txBox="1"/>
          <p:nvPr>
            <p:ph idx="4294967295" type="sldNum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229552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font-style</a:t>
            </a:r>
            <a:endParaRPr/>
          </a:p>
        </p:txBody>
      </p:sp>
      <p:sp>
        <p:nvSpPr>
          <p:cNvPr id="226" name="Google Shape;226;p8"/>
          <p:cNvSpPr txBox="1"/>
          <p:nvPr>
            <p:ph idx="4294967295" type="sldNum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7" name="Google Shape;227;p8"/>
          <p:cNvSpPr txBox="1"/>
          <p:nvPr/>
        </p:nvSpPr>
        <p:spPr>
          <a:xfrm>
            <a:off x="2059941" y="1620977"/>
            <a:ext cx="2064385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8"/>
          <p:cNvSpPr/>
          <p:nvPr/>
        </p:nvSpPr>
        <p:spPr>
          <a:xfrm>
            <a:off x="1775459" y="1629155"/>
            <a:ext cx="7708392" cy="1295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229" name="Google Shape;229;p8"/>
          <p:cNvSpPr/>
          <p:nvPr/>
        </p:nvSpPr>
        <p:spPr>
          <a:xfrm>
            <a:off x="1775459" y="3357371"/>
            <a:ext cx="3384804" cy="264718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5519928" y="3357371"/>
            <a:ext cx="4722876" cy="17998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"/>
          <p:cNvSpPr txBox="1"/>
          <p:nvPr>
            <p:ph idx="1" type="body"/>
          </p:nvPr>
        </p:nvSpPr>
        <p:spPr>
          <a:xfrm>
            <a:off x="838201" y="1801090"/>
            <a:ext cx="10854446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O tamanho da fonte é definido pela propriedade font-size.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O tamanho de uma fonte pode ser definido de várias maneiras, por exemplo:</a:t>
            </a:r>
            <a:endParaRPr/>
          </a:p>
          <a:p>
            <a:pPr indent="-358775" lvl="1" marL="622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B2733"/>
              </a:buClr>
              <a:buSzPts val="1960"/>
              <a:buChar char="▪"/>
            </a:pPr>
            <a:r>
              <a:rPr b="0" i="0" lang="pt-BR">
                <a:solidFill>
                  <a:srgbClr val="1B2733"/>
                </a:solidFill>
                <a:latin typeface="Arial"/>
                <a:ea typeface="Arial"/>
                <a:cs typeface="Arial"/>
                <a:sym typeface="Arial"/>
              </a:rPr>
              <a:t>Pixels (px)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236" name="Google Shape;236;p9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font-size</a:t>
            </a:r>
            <a:endParaRPr/>
          </a:p>
        </p:txBody>
      </p:sp>
      <p:sp>
        <p:nvSpPr>
          <p:cNvPr id="237" name="Google Shape;237;p9"/>
          <p:cNvSpPr txBox="1"/>
          <p:nvPr>
            <p:ph idx="4294967295" type="sldNum"/>
          </p:nvPr>
        </p:nvSpPr>
        <p:spPr>
          <a:xfrm>
            <a:off x="9448800" y="6437313"/>
            <a:ext cx="27432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238" name="Google Shape;238;p9"/>
          <p:cNvGraphicFramePr/>
          <p:nvPr/>
        </p:nvGraphicFramePr>
        <p:xfrm>
          <a:off x="1940546" y="42983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{6D31CF24-C479-4BA9-A9D2-D08EC4BEA5DD}</a:tableStyleId>
              </a:tblPr>
              <a:tblGrid>
                <a:gridCol w="714382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Ruda"/>
                          <a:ea typeface="Ruda"/>
                          <a:cs typeface="Ruda"/>
                          <a:sym typeface="Ruda"/>
                        </a:rPr>
                        <a:t>Um exemplo: imagine um título, H1, cujo seu tamanho de texto seja 20px.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F92672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rgbClr val="F92672"/>
                          </a:solidFill>
                        </a:rPr>
                        <a:t>h1</a:t>
                      </a:r>
                      <a:r>
                        <a:rPr lang="pt-BR" sz="2400"/>
                        <a:t> {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rgbClr val="66D9EF"/>
                          </a:solidFill>
                        </a:rPr>
                        <a:t>     </a:t>
                      </a:r>
                      <a:r>
                        <a:rPr lang="pt-BR" sz="2400">
                          <a:solidFill>
                            <a:schemeClr val="accent1"/>
                          </a:solidFill>
                        </a:rPr>
                        <a:t>font-size</a:t>
                      </a:r>
                      <a:r>
                        <a:rPr lang="pt-BR" sz="2400"/>
                        <a:t>: </a:t>
                      </a:r>
                      <a:r>
                        <a:rPr lang="pt-BR" sz="2400">
                          <a:solidFill>
                            <a:srgbClr val="AE81FF"/>
                          </a:solidFill>
                        </a:rPr>
                        <a:t>20</a:t>
                      </a:r>
                      <a:r>
                        <a:rPr lang="pt-BR" sz="2400">
                          <a:solidFill>
                            <a:schemeClr val="accent1"/>
                          </a:solidFill>
                        </a:rPr>
                        <a:t>px</a:t>
                      </a:r>
                      <a:r>
                        <a:rPr lang="pt-BR" sz="2400"/>
                        <a:t>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}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9" name="Google Shape;239;p9"/>
          <p:cNvSpPr/>
          <p:nvPr/>
        </p:nvSpPr>
        <p:spPr>
          <a:xfrm>
            <a:off x="578334" y="44592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lors 263">
      <a:dk1>
        <a:srgbClr val="313C41"/>
      </a:dk1>
      <a:lt1>
        <a:srgbClr val="FFFFFF"/>
      </a:lt1>
      <a:dk2>
        <a:srgbClr val="313C41"/>
      </a:dk2>
      <a:lt2>
        <a:srgbClr val="FFFFFF"/>
      </a:lt2>
      <a:accent1>
        <a:srgbClr val="FDAB5F"/>
      </a:accent1>
      <a:accent2>
        <a:srgbClr val="E0909E"/>
      </a:accent2>
      <a:accent3>
        <a:srgbClr val="CC7DC6"/>
      </a:accent3>
      <a:accent4>
        <a:srgbClr val="9B92CD"/>
      </a:accent4>
      <a:accent5>
        <a:srgbClr val="59B8C9"/>
      </a:accent5>
      <a:accent6>
        <a:srgbClr val="6AC65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2018-12-05T18:19:15Z</dcterms:created>
  <dc:creator>Andrian Kurniawan</dc:creator>
</cp:coreProperties>
</file>