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FD9C-83B1-45B4-AEFE-5E1A46466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37FAE-5A28-4568-BA24-CC60528F7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94527-E0BB-4CEB-8BE6-3628A39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C94F96-86CA-44B7-9040-933E230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0E0917-FBCC-4F75-8C50-FFFF7AD8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D2D41-500B-4E93-A1CB-D54A473A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DA601-E256-459F-B265-57FFD7E9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AC366C-B5A7-4158-8197-36FFFCF6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EB78C-8A14-4662-8789-B8F3A815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27AED-6C34-4FB1-97D8-1DD441B0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699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073664-9EDF-4149-B4FE-5E7FE7CC4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5B6D1A-464E-462D-B4A2-F0943C84B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0E4EE-6981-4D54-AF9C-EC4D0B3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AEB7DA-27BA-4713-B5EF-7F9029AF1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856CAE-EB76-4CAF-919C-3FF89C57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7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9AAD0-7BF5-4FA7-8FA1-FEAD17F3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6981D-180E-4ABC-AB70-926E42AB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6FE8AF-47A0-4650-8AC0-C8863F164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CA4852-B39A-4911-8AEB-5CC16704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61CF13-B2FE-4E50-A650-C2256F26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91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22C9-33C1-4F75-AD77-07E08D95D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3563B2-34C5-41AE-A100-F43D76676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15476-8A8C-4021-B5CB-C83D6933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E4D920-1260-4837-B8F6-78DA28FA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8403AB-7BB8-440C-891E-435ADCE7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9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97C6C-6D05-4F93-9D5C-3ACD9959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29163-F2ED-4322-AF93-A034BA813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5B39DB-FCB9-467C-B63C-B9362D486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ACB98A-FC16-42E3-BBF3-68F0FE5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A1D52D-5F4E-47F2-8D09-C5E655CA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7729D0-FA68-4A18-A898-FA461505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1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14628-3E08-4CAC-BDE4-01C1DD76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B8CA97-D9E0-4062-A9BD-7A5E3F75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356CC-AB41-4FBA-9447-E4C576469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EF488F-1D98-4CD5-99E9-1195F7B5B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651055-C448-4276-950E-3DA4757BC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D87B2-8E22-400A-819A-21EB199F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84C5791-BD64-43AA-B66F-F87CEE09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5D6ADBB-B463-4D7F-9234-FC215D82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2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30E6-6589-464D-B908-5E87ABE9B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392A565-907D-416B-B292-F4A77043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5F56C3-A362-4F1E-AA88-7B3A48D4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A42CD6-EABD-4275-B430-1BE5B684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855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24CF7B-9392-459D-ACE2-8E6C1A76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1F4284-39F7-4D8E-9363-45EEE13D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9169D-7175-4E38-BFFA-D9F122EB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29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F881-0052-4794-B289-EE72AEE3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1DA3DA-21B3-4A26-AC4F-48FE4A180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1A345E0-4A8B-4988-9049-177736D01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FE8ECB-2B4C-478B-A993-7FF74952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598A62-9B3D-435C-986C-98FF241C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EB5723-BFC3-4D67-B062-4FA91DC4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98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A3CE7-CC15-4512-A3CB-08EBE2E8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941473-1C79-4019-9C2E-A068DDBEC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532B16-F81A-4069-9A28-03AAC9F4B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14992-552E-41D5-ADDF-6132FC6A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9EBC9-100B-4778-8951-84497462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ED92B1-12A4-4EB9-9995-F7839E0B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D902C2-6B49-428C-8707-E3075725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633D4B-C3B1-40CB-832E-62AEFD5B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ED492-E0D9-4D11-ACAC-5178DB118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E753E-09F7-4180-8DF0-814CB2B42193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945DE8-BF58-496F-844A-FBC049CE1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BEB3D-9A41-4FB9-9243-DC1810986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D682-B287-4260-B38A-49A67C5A3D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22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92FB5-B4C0-40F8-9DD7-02565A744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6622"/>
          </a:solidFill>
        </p:spPr>
        <p:txBody>
          <a:bodyPr anchor="ctr"/>
          <a:lstStyle/>
          <a:p>
            <a:r>
              <a:rPr lang="pt-BR" dirty="0">
                <a:solidFill>
                  <a:schemeClr val="bg2"/>
                </a:solidFill>
              </a:rPr>
              <a:t>Desafio </a:t>
            </a:r>
            <a:r>
              <a:rPr lang="pt-BR" dirty="0" err="1">
                <a:solidFill>
                  <a:schemeClr val="bg2"/>
                </a:solidFill>
              </a:rPr>
              <a:t>Brickup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59637A-C24F-42C6-B31C-F8BE5E3E8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Plataforma de gerenciamento de projetos de construção na nuvem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506248-CEC6-41CD-9F2C-FFFC22E0F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555" y="1656229"/>
            <a:ext cx="1254742" cy="125474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B5DB03-74FC-40CA-BD37-129DEFCF0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770" y="3700630"/>
            <a:ext cx="459077" cy="2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1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069D9-8C3B-461E-AF95-F56A5779D1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AWS Amplify or AppSync (Admin Panel)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ABCAE-9836-4342-A277-DCE1D68C6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AWS </a:t>
            </a:r>
            <a:r>
              <a:rPr lang="pt-BR" dirty="0" err="1"/>
              <a:t>Amplify</a:t>
            </a:r>
            <a:r>
              <a:rPr lang="pt-BR" dirty="0"/>
              <a:t> e AWS </a:t>
            </a:r>
            <a:r>
              <a:rPr lang="pt-BR" dirty="0" err="1"/>
              <a:t>AppSync</a:t>
            </a:r>
            <a:r>
              <a:rPr lang="pt-BR" dirty="0"/>
              <a:t> são serviços que ajudam a criar aplicativos móveis e web escaláveis e seguros, com uma experiência de desenvolvimento mais fácil. Neste caso, são usados para criar um painel de administração que permite gerenciar os projetos de construção, visualizar informações, adicionar/editar/remover dados e executar outras operações administrativas.</a:t>
            </a:r>
          </a:p>
        </p:txBody>
      </p:sp>
    </p:spTree>
    <p:extLst>
      <p:ext uri="{BB962C8B-B14F-4D97-AF65-F5344CB8AC3E}">
        <p14:creationId xmlns:p14="http://schemas.microsoft.com/office/powerpoint/2010/main" val="41905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24222-67D2-4647-9796-7E8B09699C9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it-IT" b="1" dirty="0">
                <a:solidFill>
                  <a:schemeClr val="bg2"/>
                </a:solidFill>
              </a:rPr>
              <a:t>AWS CodePipeline + CodeBuild (CI/CD Pipeline)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EE32E-E948-4368-AA93-68BEFEA32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AWS </a:t>
            </a:r>
            <a:r>
              <a:rPr lang="pt-BR" dirty="0" err="1"/>
              <a:t>CodePipeline</a:t>
            </a:r>
            <a:r>
              <a:rPr lang="pt-BR" dirty="0"/>
              <a:t> é um serviço de entrega contínua que automatiza a construção, teste e implantação de seu código a cada alteração no processo de integração e entrega contínuas. O AWS </a:t>
            </a:r>
            <a:r>
              <a:rPr lang="pt-BR" dirty="0" err="1"/>
              <a:t>CodeBuild</a:t>
            </a:r>
            <a:r>
              <a:rPr lang="pt-BR" dirty="0"/>
              <a:t> é um serviço de compilação totalmente gerenciado que compila o código-fonte, executa testes e gera artefatos prontos para implantação. Juntos, formam uma pipeline de CI/CD que automatiza o processo de implantação de novas versões da aplicação, garantindo uma entrega rápida e confiável.</a:t>
            </a:r>
          </a:p>
        </p:txBody>
      </p:sp>
    </p:spTree>
    <p:extLst>
      <p:ext uri="{BB962C8B-B14F-4D97-AF65-F5344CB8AC3E}">
        <p14:creationId xmlns:p14="http://schemas.microsoft.com/office/powerpoint/2010/main" val="36279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7F7CA-036E-4FF9-9FCE-E127B0C5D4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Diagrama da Nuvem AWS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32FE577D-B9EC-4786-9A7D-FD95358FE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106" y="1755329"/>
            <a:ext cx="7261412" cy="4909538"/>
          </a:xfrm>
        </p:spPr>
      </p:pic>
    </p:spTree>
    <p:extLst>
      <p:ext uri="{BB962C8B-B14F-4D97-AF65-F5344CB8AC3E}">
        <p14:creationId xmlns:p14="http://schemas.microsoft.com/office/powerpoint/2010/main" val="3293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FF390-0C2B-4F47-B8EA-16504E6F46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Frontend</a:t>
            </a:r>
            <a:r>
              <a:rPr lang="pt-BR" b="1" dirty="0">
                <a:solidFill>
                  <a:schemeClr val="bg2"/>
                </a:solidFill>
              </a:rPr>
              <a:t> Web </a:t>
            </a:r>
            <a:r>
              <a:rPr lang="pt-BR" b="1" dirty="0" err="1">
                <a:solidFill>
                  <a:schemeClr val="bg2"/>
                </a:solidFill>
              </a:rPr>
              <a:t>Application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C245EB-BD72-42F0-BF70-742F5FF7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é o componente do sistema que os usuários finais interagem diretamente. Ele consiste na interface de usuário da aplicação web que os arquitetos, engenheiros, empreiteiros e outras partes interessadas usarão para colaborar em projetos de construção. Neste caso, é hospedado no </a:t>
            </a:r>
            <a:r>
              <a:rPr lang="pt-BR" dirty="0" err="1"/>
              <a:t>Amazon</a:t>
            </a:r>
            <a:r>
              <a:rPr lang="pt-BR" dirty="0"/>
              <a:t> S3 e distribuído por meio do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CloudFront</a:t>
            </a:r>
            <a:r>
              <a:rPr lang="pt-BR" dirty="0"/>
              <a:t> para melhorar a velocidade de entrega de conteúdo aos usuários.</a:t>
            </a:r>
          </a:p>
        </p:txBody>
      </p:sp>
    </p:spTree>
    <p:extLst>
      <p:ext uri="{BB962C8B-B14F-4D97-AF65-F5344CB8AC3E}">
        <p14:creationId xmlns:p14="http://schemas.microsoft.com/office/powerpoint/2010/main" val="354388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F2AAB-40E4-402A-8F78-F54DA64A82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API Gateway + AWS Lambda (Backend API)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1A541-1201-48A9-92D0-11BC72B0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 é a camada de </a:t>
            </a:r>
            <a:r>
              <a:rPr lang="pt-BR" dirty="0" err="1"/>
              <a:t>backend</a:t>
            </a:r>
            <a:r>
              <a:rPr lang="pt-BR" dirty="0"/>
              <a:t> da aplicação, responsável por receber requisições do </a:t>
            </a:r>
            <a:r>
              <a:rPr lang="pt-BR" dirty="0" err="1"/>
              <a:t>frontend</a:t>
            </a:r>
            <a:r>
              <a:rPr lang="pt-BR" dirty="0"/>
              <a:t>, processá-las e fornecer uma resposta. O </a:t>
            </a:r>
            <a:r>
              <a:rPr lang="pt-BR" dirty="0" err="1"/>
              <a:t>Amazon</a:t>
            </a:r>
            <a:r>
              <a:rPr lang="pt-BR" dirty="0"/>
              <a:t> API Gateway atua como uma porta de entrada para as requisições HTTP e encaminha para funções AWS Lambda que executam a lógica de negócios. Este modelo sem servidor proporciona escalabilidade automática e baixa latência.</a:t>
            </a:r>
          </a:p>
        </p:txBody>
      </p:sp>
    </p:spTree>
    <p:extLst>
      <p:ext uri="{BB962C8B-B14F-4D97-AF65-F5344CB8AC3E}">
        <p14:creationId xmlns:p14="http://schemas.microsoft.com/office/powerpoint/2010/main" val="57963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A3707-1F56-4A4A-BB04-37BAF96FD7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Amazon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DynamoDB</a:t>
            </a:r>
            <a:r>
              <a:rPr lang="pt-BR" b="1" dirty="0">
                <a:solidFill>
                  <a:schemeClr val="bg2"/>
                </a:solidFill>
              </a:rPr>
              <a:t> (</a:t>
            </a:r>
            <a:r>
              <a:rPr lang="pt-BR" b="1" dirty="0" err="1">
                <a:solidFill>
                  <a:schemeClr val="bg2"/>
                </a:solidFill>
              </a:rPr>
              <a:t>NoSQL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Database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DF31F1-252C-422B-9C47-C7A1B20AD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Este é um banco de dados </a:t>
            </a:r>
            <a:r>
              <a:rPr lang="pt-BR" dirty="0" err="1"/>
              <a:t>NoSQL</a:t>
            </a:r>
            <a:r>
              <a:rPr lang="pt-BR" dirty="0"/>
              <a:t> totalmente gerenciado pela AWS, projetado para armazenar dados não estruturados ou semiestruturados. No contexto da arquitetura proposta, 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DynamoDB</a:t>
            </a:r>
            <a:r>
              <a:rPr lang="pt-BR" dirty="0"/>
              <a:t> é utilizado para armazenar dados relacionados aos projetos de construção, como informações sobre documentos, modelos 3D, cronogramas e outros metadados.</a:t>
            </a:r>
          </a:p>
        </p:txBody>
      </p:sp>
    </p:spTree>
    <p:extLst>
      <p:ext uri="{BB962C8B-B14F-4D97-AF65-F5344CB8AC3E}">
        <p14:creationId xmlns:p14="http://schemas.microsoft.com/office/powerpoint/2010/main" val="312114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351EA-43F4-4F74-BC1E-5ABCFBF5A0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Amazon</a:t>
            </a:r>
            <a:r>
              <a:rPr lang="pt-BR" b="1" dirty="0">
                <a:solidFill>
                  <a:schemeClr val="bg2"/>
                </a:solidFill>
              </a:rPr>
              <a:t> S3 (File </a:t>
            </a:r>
            <a:r>
              <a:rPr lang="pt-BR" b="1" dirty="0" err="1">
                <a:solidFill>
                  <a:schemeClr val="bg2"/>
                </a:solidFill>
              </a:rPr>
              <a:t>Storage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D3E4C3-9E2A-4EDC-B7C6-E2627FBB0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S3 é um serviço de armazenamento de objetos altamente escalável e durável oferecido pela AWS. Ele é usado para armazenar documentos, imagens, vídeos e outros arquivos relacionados aos projetos de construção. Por exemplo, documentos de especificações, desenhos arquitetônicos, fotos de progresso da obra,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391590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F024-7812-4C7C-B3AD-786BC2D422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Amazon</a:t>
            </a:r>
            <a:r>
              <a:rPr lang="pt-BR" b="1" dirty="0">
                <a:solidFill>
                  <a:schemeClr val="bg2"/>
                </a:solidFill>
              </a:rPr>
              <a:t> RDS (</a:t>
            </a:r>
            <a:r>
              <a:rPr lang="pt-BR" b="1" dirty="0" err="1">
                <a:solidFill>
                  <a:schemeClr val="bg2"/>
                </a:solidFill>
              </a:rPr>
              <a:t>Relational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Database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EF7789-36E5-485B-B6EF-1BEABB42F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RDS é um serviço de banco de dados relacional totalmente gerenciado pela AWS. Ele fornece capacidade escalável, alta disponibilidade e backups automatizados para bancos de dados MySQL, PostgreSQL, SQL Server e Oracle. No contexto da arquitetura proposta, o </a:t>
            </a:r>
            <a:r>
              <a:rPr lang="pt-BR" dirty="0" err="1"/>
              <a:t>Amazon</a:t>
            </a:r>
            <a:r>
              <a:rPr lang="pt-BR" dirty="0"/>
              <a:t> RDS é usado para armazenar dados estruturados dos projetos, como informações sobre os próprios projetos, cronogramas, orçamentos e outras informações relacionadas.</a:t>
            </a:r>
          </a:p>
        </p:txBody>
      </p:sp>
    </p:spTree>
    <p:extLst>
      <p:ext uri="{BB962C8B-B14F-4D97-AF65-F5344CB8AC3E}">
        <p14:creationId xmlns:p14="http://schemas.microsoft.com/office/powerpoint/2010/main" val="229088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D773-280C-411B-B553-56E1489F509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Amazon Chime SDK (Real-time Chat)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83A5C-D66B-4789-80B1-5E11CA8C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</a:t>
            </a:r>
            <a:r>
              <a:rPr lang="pt-BR" dirty="0" err="1"/>
              <a:t>Chime</a:t>
            </a:r>
            <a:r>
              <a:rPr lang="pt-BR" dirty="0"/>
              <a:t> SDK é uma coleção de APIs que permite a incorporação de capacidades de comunicação em tempo real, como videochamadas e mensagens instantâneas, em aplicativos web e móveis. Neste caso, é usado para permitir a comunicação entre os membros da equipe de projeto em tempo real, facilitando a colaboração e tomada de decisões.</a:t>
            </a:r>
          </a:p>
        </p:txBody>
      </p:sp>
    </p:spTree>
    <p:extLst>
      <p:ext uri="{BB962C8B-B14F-4D97-AF65-F5344CB8AC3E}">
        <p14:creationId xmlns:p14="http://schemas.microsoft.com/office/powerpoint/2010/main" val="345495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54920-66A5-4FF0-89CC-86FF702133E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6622"/>
          </a:solidFill>
        </p:spPr>
        <p:txBody>
          <a:bodyPr/>
          <a:lstStyle/>
          <a:p>
            <a:pPr algn="ctr"/>
            <a:r>
              <a:rPr lang="pt-BR" b="1" dirty="0" err="1">
                <a:solidFill>
                  <a:schemeClr val="bg2"/>
                </a:solidFill>
              </a:rPr>
              <a:t>Amazon</a:t>
            </a:r>
            <a:r>
              <a:rPr lang="pt-BR" b="1" dirty="0">
                <a:solidFill>
                  <a:schemeClr val="bg2"/>
                </a:solidFill>
              </a:rPr>
              <a:t> SES (</a:t>
            </a:r>
            <a:r>
              <a:rPr lang="pt-BR" b="1" dirty="0" err="1">
                <a:solidFill>
                  <a:schemeClr val="bg2"/>
                </a:solidFill>
              </a:rPr>
              <a:t>Email</a:t>
            </a:r>
            <a:r>
              <a:rPr lang="pt-BR" b="1" dirty="0">
                <a:solidFill>
                  <a:schemeClr val="bg2"/>
                </a:solidFill>
              </a:rPr>
              <a:t> </a:t>
            </a:r>
            <a:r>
              <a:rPr lang="pt-BR" b="1" dirty="0" err="1">
                <a:solidFill>
                  <a:schemeClr val="bg2"/>
                </a:solidFill>
              </a:rPr>
              <a:t>Notifications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5B1FA-1A77-4F3C-86EC-305B6A3E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Amazon</a:t>
            </a:r>
            <a:r>
              <a:rPr lang="pt-BR" dirty="0"/>
              <a:t> SES (</a:t>
            </a:r>
            <a:r>
              <a:rPr lang="pt-BR" dirty="0" err="1"/>
              <a:t>Simple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Service) é um serviço de e-mail baseado na nuvem que permite que você envie e-mails de maneira econômica e altamente escalável. É usado para enviar notificações e alertas por e-mail aos usuários do sistema, como lembretes de prazos, atualizações de status do projeto e outras comunicações importantes.</a:t>
            </a:r>
          </a:p>
        </p:txBody>
      </p:sp>
    </p:spTree>
    <p:extLst>
      <p:ext uri="{BB962C8B-B14F-4D97-AF65-F5344CB8AC3E}">
        <p14:creationId xmlns:p14="http://schemas.microsoft.com/office/powerpoint/2010/main" val="2045319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648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Desafio Brickup</vt:lpstr>
      <vt:lpstr>Diagrama da Nuvem AWS</vt:lpstr>
      <vt:lpstr>Frontend Web Application</vt:lpstr>
      <vt:lpstr>API Gateway + AWS Lambda (Backend API)</vt:lpstr>
      <vt:lpstr>Amazon DynamoDB (NoSQL Database)</vt:lpstr>
      <vt:lpstr>Amazon S3 (File Storage)</vt:lpstr>
      <vt:lpstr>Amazon RDS (Relational Database)</vt:lpstr>
      <vt:lpstr>Amazon Chime SDK (Real-time Chat)</vt:lpstr>
      <vt:lpstr>Amazon SES (Email Notifications)</vt:lpstr>
      <vt:lpstr>AWS Amplify or AppSync (Admin Panel)</vt:lpstr>
      <vt:lpstr>AWS CodePipeline + CodeBuild (CI/CD Pipeline)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Brickup</dc:title>
  <dc:creator>Rafael</dc:creator>
  <cp:lastModifiedBy>Rafael</cp:lastModifiedBy>
  <cp:revision>4</cp:revision>
  <dcterms:created xsi:type="dcterms:W3CDTF">2024-04-16T19:18:42Z</dcterms:created>
  <dcterms:modified xsi:type="dcterms:W3CDTF">2024-04-16T19:34:37Z</dcterms:modified>
</cp:coreProperties>
</file>