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5" r:id="rId10"/>
    <p:sldId id="268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14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1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09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2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3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8B8050-2ACC-42D9-BEF0-1E7C184C53AF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0BF1FB0-70B9-43E6-8742-CC95D7E2F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F7FAF-C46D-477A-8A85-63BD3628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30B0FC-30D1-4651-B5D1-55EAC2B6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27489"/>
            <a:ext cx="8991600" cy="1645920"/>
          </a:xfrm>
        </p:spPr>
        <p:txBody>
          <a:bodyPr/>
          <a:lstStyle/>
          <a:p>
            <a:r>
              <a:rPr lang="pt-BR" dirty="0"/>
              <a:t>Projeto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043A84-687E-4985-9579-C77B373C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361" y="5458792"/>
            <a:ext cx="7342639" cy="1343437"/>
          </a:xfrm>
        </p:spPr>
        <p:txBody>
          <a:bodyPr>
            <a:normAutofit/>
          </a:bodyPr>
          <a:lstStyle/>
          <a:p>
            <a:pPr algn="r"/>
            <a:r>
              <a:rPr lang="pt-BR" sz="3600" dirty="0"/>
              <a:t>Rafael da Fonte Freire</a:t>
            </a:r>
          </a:p>
          <a:p>
            <a:pPr algn="r"/>
            <a:r>
              <a:rPr lang="pt-BR" sz="3600" dirty="0"/>
              <a:t>Thomas Queiroz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D315A83-8063-41B6-A8AF-AE4D3AD7E26A}"/>
              </a:ext>
            </a:extLst>
          </p:cNvPr>
          <p:cNvSpPr txBox="1">
            <a:spLocks/>
          </p:cNvSpPr>
          <p:nvPr/>
        </p:nvSpPr>
        <p:spPr>
          <a:xfrm>
            <a:off x="0" y="5458792"/>
            <a:ext cx="7342639" cy="13434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/>
              <a:t>INSPER</a:t>
            </a:r>
          </a:p>
          <a:p>
            <a:pPr algn="l"/>
            <a:r>
              <a:rPr lang="pt-BR" sz="3600" dirty="0"/>
              <a:t>Engenharia 1C</a:t>
            </a:r>
          </a:p>
        </p:txBody>
      </p:sp>
    </p:spTree>
    <p:extLst>
      <p:ext uri="{BB962C8B-B14F-4D97-AF65-F5344CB8AC3E}">
        <p14:creationId xmlns:p14="http://schemas.microsoft.com/office/powerpoint/2010/main" val="229224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B54AF-7ABE-452F-9746-86F80618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158"/>
            <a:ext cx="7729728" cy="1188720"/>
          </a:xfrm>
        </p:spPr>
        <p:txBody>
          <a:bodyPr/>
          <a:lstStyle/>
          <a:p>
            <a:r>
              <a:rPr lang="pt-BR" dirty="0"/>
              <a:t>Como calculamos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995B36-2ACD-488C-8C64-CBC64ED5D2A5}"/>
              </a:ext>
            </a:extLst>
          </p:cNvPr>
          <p:cNvSpPr/>
          <p:nvPr/>
        </p:nvSpPr>
        <p:spPr>
          <a:xfrm>
            <a:off x="339394" y="2030676"/>
            <a:ext cx="3264061" cy="12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CROSTA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36A922B-772F-4848-911C-03526529EFA5}"/>
              </a:ext>
            </a:extLst>
          </p:cNvPr>
          <p:cNvSpPr/>
          <p:nvPr/>
        </p:nvSpPr>
        <p:spPr>
          <a:xfrm>
            <a:off x="339393" y="3246017"/>
            <a:ext cx="3264061" cy="2189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8E9455-F5EA-4E64-BB3C-F189090C7760}"/>
              </a:ext>
            </a:extLst>
          </p:cNvPr>
          <p:cNvSpPr/>
          <p:nvPr/>
        </p:nvSpPr>
        <p:spPr>
          <a:xfrm>
            <a:off x="4463969" y="2379331"/>
            <a:ext cx="3264061" cy="12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CROSTA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21455C4-D28B-4E7E-A827-46231F142FA5}"/>
              </a:ext>
            </a:extLst>
          </p:cNvPr>
          <p:cNvCxnSpPr/>
          <p:nvPr/>
        </p:nvCxnSpPr>
        <p:spPr>
          <a:xfrm>
            <a:off x="5534371" y="1761319"/>
            <a:ext cx="0" cy="53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9A9DB4F-C084-4D2E-974F-805F35479D58}"/>
                  </a:ext>
                </a:extLst>
              </p:cNvPr>
              <p:cNvSpPr txBox="1"/>
              <p:nvPr/>
            </p:nvSpPr>
            <p:spPr>
              <a:xfrm>
                <a:off x="6735934" y="2962129"/>
                <a:ext cx="87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9A9DB4F-C084-4D2E-974F-805F3547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34" y="2962129"/>
                <a:ext cx="877750" cy="369332"/>
              </a:xfrm>
              <a:prstGeom prst="rect">
                <a:avLst/>
              </a:prstGeom>
              <a:blipFill>
                <a:blip r:embed="rId2"/>
                <a:stretch>
                  <a:fillRect t="-21667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8B9D2BB-B4E1-45E2-AED7-C551C27BD95C}"/>
              </a:ext>
            </a:extLst>
          </p:cNvPr>
          <p:cNvCxnSpPr/>
          <p:nvPr/>
        </p:nvCxnSpPr>
        <p:spPr>
          <a:xfrm>
            <a:off x="7829630" y="2399631"/>
            <a:ext cx="0" cy="1215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3B70BD4-48B1-46FD-B581-F693056F37C9}"/>
              </a:ext>
            </a:extLst>
          </p:cNvPr>
          <p:cNvCxnSpPr>
            <a:cxnSpLocks/>
          </p:cNvCxnSpPr>
          <p:nvPr/>
        </p:nvCxnSpPr>
        <p:spPr>
          <a:xfrm flipH="1">
            <a:off x="7749533" y="2399631"/>
            <a:ext cx="1601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18BD6F2-4046-41E5-B0C3-7F645727E032}"/>
              </a:ext>
            </a:extLst>
          </p:cNvPr>
          <p:cNvCxnSpPr>
            <a:cxnSpLocks/>
          </p:cNvCxnSpPr>
          <p:nvPr/>
        </p:nvCxnSpPr>
        <p:spPr>
          <a:xfrm flipH="1">
            <a:off x="7749533" y="3614972"/>
            <a:ext cx="1601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82A0CB-7D85-49B0-BE44-7316B1C9B0DF}"/>
              </a:ext>
            </a:extLst>
          </p:cNvPr>
          <p:cNvSpPr txBox="1"/>
          <p:nvPr/>
        </p:nvSpPr>
        <p:spPr>
          <a:xfrm>
            <a:off x="7829630" y="2797246"/>
            <a:ext cx="87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∆h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D703A93-DDB7-46BD-8EA2-67B442E4C212}"/>
              </a:ext>
            </a:extLst>
          </p:cNvPr>
          <p:cNvCxnSpPr/>
          <p:nvPr/>
        </p:nvCxnSpPr>
        <p:spPr>
          <a:xfrm>
            <a:off x="6756254" y="2976660"/>
            <a:ext cx="0" cy="53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050725-857E-4A62-B13B-3321C5684F29}"/>
              </a:ext>
            </a:extLst>
          </p:cNvPr>
          <p:cNvSpPr txBox="1"/>
          <p:nvPr/>
        </p:nvSpPr>
        <p:spPr>
          <a:xfrm>
            <a:off x="5564811" y="1846010"/>
            <a:ext cx="11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atm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760030D-E3B0-4DFD-9BDB-FCF2BAB2AF65}"/>
                  </a:ext>
                </a:extLst>
              </p:cNvPr>
              <p:cNvSpPr txBox="1"/>
              <p:nvPr/>
            </p:nvSpPr>
            <p:spPr>
              <a:xfrm>
                <a:off x="4846207" y="3686801"/>
                <a:ext cx="2608330" cy="706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𝑑𝑖𝑎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BR" dirty="0"/>
                  <a:t>∆h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760030D-E3B0-4DFD-9BDB-FCF2BAB2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207" y="3686801"/>
                <a:ext cx="2608330" cy="706540"/>
              </a:xfrm>
              <a:prstGeom prst="rect">
                <a:avLst/>
              </a:prstGeom>
              <a:blipFill>
                <a:blip r:embed="rId3"/>
                <a:stretch>
                  <a:fillRect l="-3271" t="-3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0FB634-31DC-4D37-98E1-D082061010FF}"/>
                  </a:ext>
                </a:extLst>
              </p:cNvPr>
              <p:cNvSpPr txBox="1"/>
              <p:nvPr/>
            </p:nvSpPr>
            <p:spPr>
              <a:xfrm>
                <a:off x="2285508" y="4814918"/>
                <a:ext cx="77297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𝑃𝑟𝑒𝑠𝑠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𝑒𝑥𝑒𝑟𝑐𝑖𝑑𝑎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𝑃𝑟𝑒𝑠𝑠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𝑒𝑥𝑒𝑟𝑐𝑖𝑑𝑎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𝑏𝑎𝑖𝑥𝑜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𝐶𝑜𝑛𝑠𝑡𝑎𝑛𝑡𝑒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𝑢𝑛𝑖𝑣𝑒𝑟𝑠𝑎𝑙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𝑔𝑎𝑠𝑒𝑠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𝑔𝑟𝑎𝑣𝑖𝑑𝑎𝑑𝑒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𝑝𝑜𝑛𝑡𝑜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𝑑𝑖𝑜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𝑐𝑎𝑚𝑎𝑑𝑎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1" dirty="0" smtClean="0">
                          <a:latin typeface="Cambria Math" panose="02040503050406030204" pitchFamily="18" charset="0"/>
                        </a:rPr>
                        <m:t>Espessura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1" dirty="0" smtClean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1" dirty="0" smtClean="0">
                          <a:latin typeface="Cambria Math" panose="02040503050406030204" pitchFamily="18" charset="0"/>
                        </a:rPr>
                        <m:t>camada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𝑇𝑒𝑚𝑝𝑒𝑟𝑎𝑡𝑢𝑟𝑎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camada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0FB634-31DC-4D37-98E1-D08206101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508" y="4814918"/>
                <a:ext cx="7729728" cy="1754326"/>
              </a:xfrm>
              <a:prstGeom prst="rect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93E2B225-51DC-4210-B147-A98B997C3885}"/>
              </a:ext>
            </a:extLst>
          </p:cNvPr>
          <p:cNvSpPr/>
          <p:nvPr/>
        </p:nvSpPr>
        <p:spPr>
          <a:xfrm>
            <a:off x="8610048" y="3469337"/>
            <a:ext cx="3264061" cy="12898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E75CAD1-11E7-4829-943C-9A6E27706460}"/>
              </a:ext>
            </a:extLst>
          </p:cNvPr>
          <p:cNvCxnSpPr/>
          <p:nvPr/>
        </p:nvCxnSpPr>
        <p:spPr>
          <a:xfrm>
            <a:off x="9960864" y="2816354"/>
            <a:ext cx="0" cy="53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0B22D4F-ACA7-4687-A682-9F1ECC993788}"/>
                  </a:ext>
                </a:extLst>
              </p:cNvPr>
              <p:cNvSpPr txBox="1"/>
              <p:nvPr/>
            </p:nvSpPr>
            <p:spPr>
              <a:xfrm>
                <a:off x="9999995" y="2887516"/>
                <a:ext cx="1171123" cy="396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𝑐𝑟𝑜𝑠𝑡𝑎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0B22D4F-ACA7-4687-A682-9F1ECC99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995" y="2887516"/>
                <a:ext cx="1171123" cy="396391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5" grpId="0"/>
      <p:bldP spid="17" grpId="0"/>
      <p:bldP spid="18" grpId="0"/>
      <p:bldP spid="19" grpId="0"/>
      <p:bldP spid="2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3EA41-08C9-437B-A877-EE77CB9C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AEBED3-D4D5-4B7C-976C-42B0A342F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9" y="2693843"/>
            <a:ext cx="4641300" cy="31019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F1EBD4-16C3-49BA-A51E-7122EBF5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34" y="2693843"/>
            <a:ext cx="5170078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29B9D-4EC4-4B8D-A45E-FBA2A68D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t-BR" dirty="0"/>
              <a:t>Explorando o 2° modelo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3A1334-1D8E-4167-BF88-260E8B38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1" y="2638425"/>
            <a:ext cx="5478667" cy="31019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E6AE2F-8978-4EA0-BC56-ED5DF30DD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10" y="2638425"/>
            <a:ext cx="4595659" cy="32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8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3469-43AD-403E-853F-9AC5F5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2146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9321-BA97-4EE0-B14E-C02B0C51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2453894"/>
            <a:ext cx="5862320" cy="19502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aconteceria se jogássemos algo ou alguém em um buraco que passa pelo centro da terra?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082DF51-AD7E-4F28-B975-4A388F62D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7" y="1515197"/>
            <a:ext cx="4060223" cy="38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E215A-0996-4569-B73B-0B8C7B7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diferencial e simplificações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EAE755-10F9-437B-9123-2AEE17AFFB31}"/>
                  </a:ext>
                </a:extLst>
              </p:cNvPr>
              <p:cNvSpPr txBox="1"/>
              <p:nvPr/>
            </p:nvSpPr>
            <p:spPr>
              <a:xfrm>
                <a:off x="3408680" y="5369126"/>
                <a:ext cx="5374640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Equação diferencial: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4⋅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EAE755-10F9-437B-9123-2AEE17AF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680" y="5369126"/>
                <a:ext cx="5374640" cy="524182"/>
              </a:xfrm>
              <a:prstGeom prst="rect">
                <a:avLst/>
              </a:prstGeom>
              <a:blipFill>
                <a:blip r:embed="rId2"/>
                <a:stretch>
                  <a:fillRect l="-907" b="-5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B6528D8-8899-4F0C-934C-7A0F7E005654}"/>
              </a:ext>
            </a:extLst>
          </p:cNvPr>
          <p:cNvSpPr txBox="1"/>
          <p:nvPr/>
        </p:nvSpPr>
        <p:spPr>
          <a:xfrm>
            <a:off x="1143000" y="3086996"/>
            <a:ext cx="4531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Simplificações: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resistência do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Densidade da terra constante (Gravidade varia linearmente)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Terra como uma esfera perfeita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9C1610-BB19-4C29-A697-0EBB4651396D}"/>
                  </a:ext>
                </a:extLst>
              </p:cNvPr>
              <p:cNvSpPr txBox="1"/>
              <p:nvPr/>
            </p:nvSpPr>
            <p:spPr>
              <a:xfrm>
                <a:off x="6096000" y="3107362"/>
                <a:ext cx="45313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Parametros: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6,67408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=5500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=6,378⋅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6 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9C1610-BB19-4C29-A697-0EBB4651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07362"/>
                <a:ext cx="4531360" cy="1477328"/>
              </a:xfrm>
              <a:prstGeom prst="rect">
                <a:avLst/>
              </a:prstGeom>
              <a:blipFill>
                <a:blip r:embed="rId3"/>
                <a:stretch>
                  <a:fillRect l="-1077" t="-2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DF2B9-DD11-45E1-8EFE-5BE18E2A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561" y="964692"/>
            <a:ext cx="7729728" cy="118872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05B4802-5E58-4617-8C3B-F9B03D4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2" y="2804047"/>
            <a:ext cx="5142234" cy="3311947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A461DE-1790-4E1A-89D8-65C89818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29" y="2803548"/>
            <a:ext cx="5216939" cy="331194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C023261-AD55-41C5-BC9B-3373F3B89FE8}"/>
              </a:ext>
            </a:extLst>
          </p:cNvPr>
          <p:cNvCxnSpPr/>
          <p:nvPr/>
        </p:nvCxnSpPr>
        <p:spPr>
          <a:xfrm>
            <a:off x="1440180" y="4282440"/>
            <a:ext cx="419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4F2F522-7055-41AE-93B1-B10B626ACE31}"/>
              </a:ext>
            </a:extLst>
          </p:cNvPr>
          <p:cNvCxnSpPr/>
          <p:nvPr/>
        </p:nvCxnSpPr>
        <p:spPr>
          <a:xfrm>
            <a:off x="7155180" y="4282440"/>
            <a:ext cx="419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6F62-70E0-409B-A18C-1B89BF4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512" y="837371"/>
            <a:ext cx="4400742" cy="1188720"/>
          </a:xfrm>
        </p:spPr>
        <p:txBody>
          <a:bodyPr/>
          <a:lstStyle/>
          <a:p>
            <a:r>
              <a:rPr lang="pt-BR" dirty="0"/>
              <a:t>validação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377F30-1326-4E1F-8B02-F86EF688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5" y="3769563"/>
            <a:ext cx="4400741" cy="308843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4D819C-C47C-4785-A486-43A08A20B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9" y="340563"/>
            <a:ext cx="3673695" cy="2400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2F75D18-7298-4EE4-8AD3-59C0F95CCE69}"/>
                  </a:ext>
                </a:extLst>
              </p:cNvPr>
              <p:cNvSpPr txBox="1"/>
              <p:nvPr/>
            </p:nvSpPr>
            <p:spPr>
              <a:xfrm>
                <a:off x="1203767" y="2762111"/>
                <a:ext cx="37964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Tempo pelo modelo: 2533.54</a:t>
                </a:r>
              </a:p>
              <a:p>
                <a:pPr algn="ctr"/>
                <a:r>
                  <a:rPr lang="pt-BR" dirty="0"/>
                  <a:t>Tempo ideal: 2530.5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≅42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2F75D18-7298-4EE4-8AD3-59C0F95C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67" y="2762111"/>
                <a:ext cx="3796496" cy="1200329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18D5C3E4-C8C8-4A04-9BEC-30AAEFA02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90" y="2453282"/>
            <a:ext cx="2901386" cy="1910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B8B814-A54A-4FB5-843E-5569368B6958}"/>
                  </a:ext>
                </a:extLst>
              </p:cNvPr>
              <p:cNvSpPr txBox="1"/>
              <p:nvPr/>
            </p:nvSpPr>
            <p:spPr>
              <a:xfrm>
                <a:off x="6910086" y="4731792"/>
                <a:ext cx="239596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B8B814-A54A-4FB5-843E-5569368B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86" y="4731792"/>
                <a:ext cx="2395960" cy="298415"/>
              </a:xfrm>
              <a:prstGeom prst="rect">
                <a:avLst/>
              </a:prstGeom>
              <a:blipFill>
                <a:blip r:embed="rId6"/>
                <a:stretch>
                  <a:fillRect b="-24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AD33BA0E-9BB8-432A-9028-A02BBAD0A5B3}"/>
              </a:ext>
            </a:extLst>
          </p:cNvPr>
          <p:cNvSpPr/>
          <p:nvPr/>
        </p:nvSpPr>
        <p:spPr>
          <a:xfrm>
            <a:off x="7089161" y="4238604"/>
            <a:ext cx="2083443" cy="1284789"/>
          </a:xfrm>
          <a:prstGeom prst="mathMultiply">
            <a:avLst>
              <a:gd name="adj1" fmla="val 64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91C23DD-4049-4D12-8A24-21C4BCBBCC07}"/>
                  </a:ext>
                </a:extLst>
              </p:cNvPr>
              <p:cNvSpPr txBox="1"/>
              <p:nvPr/>
            </p:nvSpPr>
            <p:spPr>
              <a:xfrm>
                <a:off x="6910086" y="5722214"/>
                <a:ext cx="2395960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𝑝𝑜𝑡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91C23DD-4049-4D12-8A24-21C4BCBB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86" y="5722214"/>
                <a:ext cx="2395960" cy="48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E215A-0996-4569-B73B-0B8C7B7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diferencial e simplificações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EAE755-10F9-437B-9123-2AEE17AFFB31}"/>
                  </a:ext>
                </a:extLst>
              </p:cNvPr>
              <p:cNvSpPr txBox="1"/>
              <p:nvPr/>
            </p:nvSpPr>
            <p:spPr>
              <a:xfrm>
                <a:off x="2400749" y="5615260"/>
                <a:ext cx="7460881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Equação diferencial: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4⋅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𝐴𝑟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EAE755-10F9-437B-9123-2AEE17AF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49" y="5615260"/>
                <a:ext cx="7460881" cy="561564"/>
              </a:xfrm>
              <a:prstGeom prst="rect">
                <a:avLst/>
              </a:prstGeom>
              <a:blipFill>
                <a:blip r:embed="rId2"/>
                <a:stretch>
                  <a:fillRect l="-735"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B6528D8-8899-4F0C-934C-7A0F7E005654}"/>
              </a:ext>
            </a:extLst>
          </p:cNvPr>
          <p:cNvSpPr txBox="1"/>
          <p:nvPr/>
        </p:nvSpPr>
        <p:spPr>
          <a:xfrm>
            <a:off x="1143000" y="3086996"/>
            <a:ext cx="453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Simplificações: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resistência do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Densidade da terra constante (Gravidade varia linearmente)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Terra como uma esfera perfeita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Temperatura e pressão constante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9C1610-BB19-4C29-A697-0EBB4651396D}"/>
                  </a:ext>
                </a:extLst>
              </p:cNvPr>
              <p:cNvSpPr txBox="1"/>
              <p:nvPr/>
            </p:nvSpPr>
            <p:spPr>
              <a:xfrm>
                <a:off x="5968678" y="3107362"/>
                <a:ext cx="45313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Parametros: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6,67408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=5500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=6,378⋅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6 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𝐴𝑟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= 1,225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=0,01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=0,04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9C1610-BB19-4C29-A697-0EBB4651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78" y="3107362"/>
                <a:ext cx="4531360" cy="2308324"/>
              </a:xfrm>
              <a:prstGeom prst="rect">
                <a:avLst/>
              </a:prstGeom>
              <a:blipFill>
                <a:blip r:embed="rId3"/>
                <a:stretch>
                  <a:fillRect l="-1077" t="-1587" b="-26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26F46D1C-E0E7-4EF3-B52B-51A77F0A2059}"/>
              </a:ext>
            </a:extLst>
          </p:cNvPr>
          <p:cNvSpPr/>
          <p:nvPr/>
        </p:nvSpPr>
        <p:spPr>
          <a:xfrm>
            <a:off x="1564640" y="3583935"/>
            <a:ext cx="1591852" cy="524182"/>
          </a:xfrm>
          <a:prstGeom prst="mathMultiply">
            <a:avLst>
              <a:gd name="adj1" fmla="val 64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599DB-00F9-4DFA-A305-A0226090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59147D-0CF3-4AED-B0D9-BF6ABDF35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8" y="2822248"/>
            <a:ext cx="5246295" cy="33789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79E2E5-BB45-4312-B949-F4BCFB199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32" y="2733328"/>
            <a:ext cx="5017643" cy="3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6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0785-E1BB-45D7-83D7-D216D269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com uma pessoa?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CE0B45-022F-4871-B83B-EC71F26C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26" y="2957587"/>
            <a:ext cx="4507905" cy="31019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0BC49D-2206-4A5C-A1D4-874DF100F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93927"/>
            <a:ext cx="4746255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1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E215A-0996-4569-B73B-0B8C7B7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Equação diferencial e simplificações 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EAE755-10F9-437B-9123-2AEE17AFFB31}"/>
                  </a:ext>
                </a:extLst>
              </p:cNvPr>
              <p:cNvSpPr txBox="1"/>
              <p:nvPr/>
            </p:nvSpPr>
            <p:spPr>
              <a:xfrm>
                <a:off x="2231136" y="5612526"/>
                <a:ext cx="7729728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Equação diferencial: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4⋅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EAE755-10F9-437B-9123-2AEE17AF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5612526"/>
                <a:ext cx="7729728" cy="561564"/>
              </a:xfrm>
              <a:prstGeom prst="rect">
                <a:avLst/>
              </a:prstGeom>
              <a:blipFill>
                <a:blip r:embed="rId2"/>
                <a:stretch>
                  <a:fillRect l="-631"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B6528D8-8899-4F0C-934C-7A0F7E005654}"/>
              </a:ext>
            </a:extLst>
          </p:cNvPr>
          <p:cNvSpPr txBox="1"/>
          <p:nvPr/>
        </p:nvSpPr>
        <p:spPr>
          <a:xfrm>
            <a:off x="1143000" y="3086996"/>
            <a:ext cx="453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Simplificações: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Densidade da terra constante (Gravidade varia linearmente)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Terra como uma esfera perfeita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Temperatura e pressão constantes em cada camada do planeta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ar permanece em estado gasoso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9C1610-BB19-4C29-A697-0EBB4651396D}"/>
                  </a:ext>
                </a:extLst>
              </p:cNvPr>
              <p:cNvSpPr txBox="1"/>
              <p:nvPr/>
            </p:nvSpPr>
            <p:spPr>
              <a:xfrm>
                <a:off x="5968678" y="3107362"/>
                <a:ext cx="4531360" cy="233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Parametros: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6,67408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=5500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𝑇𝑒𝑟𝑟𝑎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=6,378⋅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6 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𝑚𝑎𝑟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= 1,225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=0,01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=0,04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9C1610-BB19-4C29-A697-0EBB4651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78" y="3107362"/>
                <a:ext cx="4531360" cy="2335255"/>
              </a:xfrm>
              <a:prstGeom prst="rect">
                <a:avLst/>
              </a:prstGeom>
              <a:blipFill>
                <a:blip r:embed="rId3"/>
                <a:stretch>
                  <a:fillRect l="-1077" t="-1567" b="-13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1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983</TotalTime>
  <Words>417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Gill Sans MT</vt:lpstr>
      <vt:lpstr>Pacote</vt:lpstr>
      <vt:lpstr>Projeto 3</vt:lpstr>
      <vt:lpstr>O que aconteceria se jogássemos algo ou alguém em um buraco que passa pelo centro da terra?</vt:lpstr>
      <vt:lpstr>Equação diferencial e simplificações </vt:lpstr>
      <vt:lpstr>Resultados</vt:lpstr>
      <vt:lpstr>validação</vt:lpstr>
      <vt:lpstr>Equação diferencial e simplificações </vt:lpstr>
      <vt:lpstr>resultados</vt:lpstr>
      <vt:lpstr>E com uma pessoa?</vt:lpstr>
      <vt:lpstr>Equação diferencial e simplificações </vt:lpstr>
      <vt:lpstr>Como calculamos</vt:lpstr>
      <vt:lpstr>resultados</vt:lpstr>
      <vt:lpstr>Explorando o 2° modelo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</dc:title>
  <dc:creator>Rafael da Fonte Freire</dc:creator>
  <cp:lastModifiedBy>Rafael da Fonte Freire</cp:lastModifiedBy>
  <cp:revision>28</cp:revision>
  <dcterms:created xsi:type="dcterms:W3CDTF">2018-06-06T20:15:51Z</dcterms:created>
  <dcterms:modified xsi:type="dcterms:W3CDTF">2018-06-07T12:39:14Z</dcterms:modified>
</cp:coreProperties>
</file>