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31"/>
  </p:notesMasterIdLst>
  <p:handoutMasterIdLst>
    <p:handoutMasterId r:id="rId32"/>
  </p:handoutMasterIdLst>
  <p:sldIdLst>
    <p:sldId id="1171" r:id="rId5"/>
    <p:sldId id="1398" r:id="rId6"/>
    <p:sldId id="1431" r:id="rId7"/>
    <p:sldId id="1465" r:id="rId8"/>
    <p:sldId id="1466" r:id="rId9"/>
    <p:sldId id="1467" r:id="rId10"/>
    <p:sldId id="1468" r:id="rId11"/>
    <p:sldId id="1469" r:id="rId12"/>
    <p:sldId id="1470" r:id="rId13"/>
    <p:sldId id="1471" r:id="rId14"/>
    <p:sldId id="1472" r:id="rId15"/>
    <p:sldId id="1473" r:id="rId16"/>
    <p:sldId id="1474" r:id="rId17"/>
    <p:sldId id="1475" r:id="rId18"/>
    <p:sldId id="1476" r:id="rId19"/>
    <p:sldId id="1477" r:id="rId20"/>
    <p:sldId id="1478" r:id="rId21"/>
    <p:sldId id="1479" r:id="rId22"/>
    <p:sldId id="1482" r:id="rId23"/>
    <p:sldId id="1480" r:id="rId24"/>
    <p:sldId id="1481" r:id="rId25"/>
    <p:sldId id="1459" r:id="rId26"/>
    <p:sldId id="1460" r:id="rId27"/>
    <p:sldId id="1461" r:id="rId28"/>
    <p:sldId id="1462" r:id="rId29"/>
    <p:sldId id="1174" r:id="rId30"/>
  </p:sldIdLst>
  <p:sldSz cx="12192000" cy="6858000"/>
  <p:notesSz cx="6797675" cy="9926638"/>
  <p:embeddedFontLst>
    <p:embeddedFont>
      <p:font typeface="ADLaM Display" panose="02010000000000000000" pitchFamily="2" charset="0"/>
      <p:regular r:id="rId33"/>
    </p:embeddedFont>
    <p:embeddedFont>
      <p:font typeface="Segoe UI" panose="020B0502040204020203" pitchFamily="34" charset="0"/>
      <p:regular r:id="rId34"/>
      <p:bold r:id="rId35"/>
      <p:italic r:id="rId36"/>
      <p:boldItalic r:id="rId37"/>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a da Costa Van Dal" initials="PD" lastIdx="13" clrIdx="0">
    <p:extLst>
      <p:ext uri="{19B8F6BF-5375-455C-9EA6-DF929625EA0E}">
        <p15:presenceInfo xmlns:p15="http://schemas.microsoft.com/office/powerpoint/2012/main" userId="S::paula.costa@pr.senac.br::9ffcb126-dfda-4788-ad20-cf2171436f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7FE"/>
    <a:srgbClr val="1D376A"/>
    <a:srgbClr val="243669"/>
    <a:srgbClr val="F29021"/>
    <a:srgbClr val="0B4E94"/>
    <a:srgbClr val="243F75"/>
    <a:srgbClr val="3B89C9"/>
    <a:srgbClr val="90B5D0"/>
    <a:srgbClr val="1D3768"/>
    <a:srgbClr val="1F3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A22EAC-0247-886E-9EF4-CE39998E2BDB}" v="33" dt="2024-08-07T20:53:45.735"/>
    <p1510:client id="{E643F002-20E7-FB10-4D2C-B6344C271DC6}" v="447" dt="2024-08-07T20:52:43.89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Estilo Escuro 1 - Ênfas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Estilo Escuro 1 - Ênfas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Estilo Médio 1 - Ênfas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Estilo Médio 4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Alves Florindo" userId="S::rafael.florindo@docente.pr.senac.br::e6e7cf43-cd2d-447d-9d8d-7bd1dfdbfe03" providerId="AD" clId="Web-{51A22EAC-0247-886E-9EF4-CE39998E2BDB}"/>
    <pc:docChg chg="modSld">
      <pc:chgData name="Rafael Alves Florindo" userId="S::rafael.florindo@docente.pr.senac.br::e6e7cf43-cd2d-447d-9d8d-7bd1dfdbfe03" providerId="AD" clId="Web-{51A22EAC-0247-886E-9EF4-CE39998E2BDB}" dt="2024-08-07T20:53:41.860" v="15" actId="20577"/>
      <pc:docMkLst>
        <pc:docMk/>
      </pc:docMkLst>
      <pc:sldChg chg="modSp">
        <pc:chgData name="Rafael Alves Florindo" userId="S::rafael.florindo@docente.pr.senac.br::e6e7cf43-cd2d-447d-9d8d-7bd1dfdbfe03" providerId="AD" clId="Web-{51A22EAC-0247-886E-9EF4-CE39998E2BDB}" dt="2024-08-07T20:53:41.860" v="15" actId="20577"/>
        <pc:sldMkLst>
          <pc:docMk/>
          <pc:sldMk cId="3934432741" sldId="1459"/>
        </pc:sldMkLst>
        <pc:spChg chg="mod">
          <ac:chgData name="Rafael Alves Florindo" userId="S::rafael.florindo@docente.pr.senac.br::e6e7cf43-cd2d-447d-9d8d-7bd1dfdbfe03" providerId="AD" clId="Web-{51A22EAC-0247-886E-9EF4-CE39998E2BDB}" dt="2024-08-07T20:53:41.860" v="15" actId="20577"/>
          <ac:spMkLst>
            <pc:docMk/>
            <pc:sldMk cId="3934432741" sldId="1459"/>
            <ac:spMk id="14" creationId="{0616CA7B-077F-79B7-B765-D231FD42FCDA}"/>
          </ac:spMkLst>
        </pc:spChg>
      </pc:sldChg>
      <pc:sldChg chg="modSp">
        <pc:chgData name="Rafael Alves Florindo" userId="S::rafael.florindo@docente.pr.senac.br::e6e7cf43-cd2d-447d-9d8d-7bd1dfdbfe03" providerId="AD" clId="Web-{51A22EAC-0247-886E-9EF4-CE39998E2BDB}" dt="2024-08-07T20:53:33.642" v="9" actId="20577"/>
        <pc:sldMkLst>
          <pc:docMk/>
          <pc:sldMk cId="4166884348" sldId="1460"/>
        </pc:sldMkLst>
        <pc:spChg chg="mod">
          <ac:chgData name="Rafael Alves Florindo" userId="S::rafael.florindo@docente.pr.senac.br::e6e7cf43-cd2d-447d-9d8d-7bd1dfdbfe03" providerId="AD" clId="Web-{51A22EAC-0247-886E-9EF4-CE39998E2BDB}" dt="2024-08-07T20:53:33.642" v="9" actId="20577"/>
          <ac:spMkLst>
            <pc:docMk/>
            <pc:sldMk cId="4166884348" sldId="1460"/>
            <ac:spMk id="13" creationId="{41162A94-9D3A-86C7-F786-397FE9BC3461}"/>
          </ac:spMkLst>
        </pc:spChg>
      </pc:sldChg>
      <pc:sldChg chg="modSp">
        <pc:chgData name="Rafael Alves Florindo" userId="S::rafael.florindo@docente.pr.senac.br::e6e7cf43-cd2d-447d-9d8d-7bd1dfdbfe03" providerId="AD" clId="Web-{51A22EAC-0247-886E-9EF4-CE39998E2BDB}" dt="2024-08-07T20:53:39.282" v="13" actId="20577"/>
        <pc:sldMkLst>
          <pc:docMk/>
          <pc:sldMk cId="1061419360" sldId="1461"/>
        </pc:sldMkLst>
        <pc:spChg chg="mod">
          <ac:chgData name="Rafael Alves Florindo" userId="S::rafael.florindo@docente.pr.senac.br::e6e7cf43-cd2d-447d-9d8d-7bd1dfdbfe03" providerId="AD" clId="Web-{51A22EAC-0247-886E-9EF4-CE39998E2BDB}" dt="2024-08-07T20:53:39.282" v="13" actId="20577"/>
          <ac:spMkLst>
            <pc:docMk/>
            <pc:sldMk cId="1061419360" sldId="1461"/>
            <ac:spMk id="2" creationId="{786C5C4B-FFCD-2878-496B-C5E81BF18D72}"/>
          </ac:spMkLst>
        </pc:spChg>
      </pc:sldChg>
      <pc:sldChg chg="modSp">
        <pc:chgData name="Rafael Alves Florindo" userId="S::rafael.florindo@docente.pr.senac.br::e6e7cf43-cd2d-447d-9d8d-7bd1dfdbfe03" providerId="AD" clId="Web-{51A22EAC-0247-886E-9EF4-CE39998E2BDB}" dt="2024-08-07T20:53:36.047" v="11" actId="20577"/>
        <pc:sldMkLst>
          <pc:docMk/>
          <pc:sldMk cId="2449833468" sldId="1462"/>
        </pc:sldMkLst>
        <pc:spChg chg="mod">
          <ac:chgData name="Rafael Alves Florindo" userId="S::rafael.florindo@docente.pr.senac.br::e6e7cf43-cd2d-447d-9d8d-7bd1dfdbfe03" providerId="AD" clId="Web-{51A22EAC-0247-886E-9EF4-CE39998E2BDB}" dt="2024-08-07T20:53:36.047" v="11" actId="20577"/>
          <ac:spMkLst>
            <pc:docMk/>
            <pc:sldMk cId="2449833468" sldId="1462"/>
            <ac:spMk id="2" creationId="{786C5C4B-FFCD-2878-496B-C5E81BF18D72}"/>
          </ac:spMkLst>
        </pc:spChg>
        <pc:spChg chg="mod">
          <ac:chgData name="Rafael Alves Florindo" userId="S::rafael.florindo@docente.pr.senac.br::e6e7cf43-cd2d-447d-9d8d-7bd1dfdbfe03" providerId="AD" clId="Web-{51A22EAC-0247-886E-9EF4-CE39998E2BDB}" dt="2024-08-07T20:53:28.875" v="7" actId="20577"/>
          <ac:spMkLst>
            <pc:docMk/>
            <pc:sldMk cId="2449833468" sldId="1462"/>
            <ac:spMk id="3" creationId="{C585078A-3021-457E-8C8D-E2EF7442E7D8}"/>
          </ac:spMkLst>
        </pc:spChg>
      </pc:sldChg>
    </pc:docChg>
  </pc:docChgLst>
  <pc:docChgLst>
    <pc:chgData name="Rafael Alves Florindo" userId="S::rafael.florindo@docente.pr.senac.br::e6e7cf43-cd2d-447d-9d8d-7bd1dfdbfe03" providerId="AD" clId="Web-{E643F002-20E7-FB10-4D2C-B6344C271DC6}"/>
    <pc:docChg chg="addSld delSld modSld">
      <pc:chgData name="Rafael Alves Florindo" userId="S::rafael.florindo@docente.pr.senac.br::e6e7cf43-cd2d-447d-9d8d-7bd1dfdbfe03" providerId="AD" clId="Web-{E643F002-20E7-FB10-4D2C-B6344C271DC6}" dt="2024-08-07T20:52:43.892" v="326"/>
      <pc:docMkLst>
        <pc:docMk/>
      </pc:docMkLst>
      <pc:sldChg chg="modSp">
        <pc:chgData name="Rafael Alves Florindo" userId="S::rafael.florindo@docente.pr.senac.br::e6e7cf43-cd2d-447d-9d8d-7bd1dfdbfe03" providerId="AD" clId="Web-{E643F002-20E7-FB10-4D2C-B6344C271DC6}" dt="2024-08-07T20:34:36.175" v="50" actId="20577"/>
        <pc:sldMkLst>
          <pc:docMk/>
          <pc:sldMk cId="3072299959" sldId="1398"/>
        </pc:sldMkLst>
        <pc:spChg chg="mod">
          <ac:chgData name="Rafael Alves Florindo" userId="S::rafael.florindo@docente.pr.senac.br::e6e7cf43-cd2d-447d-9d8d-7bd1dfdbfe03" providerId="AD" clId="Web-{E643F002-20E7-FB10-4D2C-B6344C271DC6}" dt="2024-08-07T20:34:36.175" v="50" actId="20577"/>
          <ac:spMkLst>
            <pc:docMk/>
            <pc:sldMk cId="3072299959" sldId="1398"/>
            <ac:spMk id="3" creationId="{C585078A-3021-457E-8C8D-E2EF7442E7D8}"/>
          </ac:spMkLst>
        </pc:spChg>
      </pc:sldChg>
      <pc:sldChg chg="del">
        <pc:chgData name="Rafael Alves Florindo" userId="S::rafael.florindo@docente.pr.senac.br::e6e7cf43-cd2d-447d-9d8d-7bd1dfdbfe03" providerId="AD" clId="Web-{E643F002-20E7-FB10-4D2C-B6344C271DC6}" dt="2024-08-07T20:33:56.267" v="42"/>
        <pc:sldMkLst>
          <pc:docMk/>
          <pc:sldMk cId="4007211933" sldId="1403"/>
        </pc:sldMkLst>
      </pc:sldChg>
      <pc:sldChg chg="del">
        <pc:chgData name="Rafael Alves Florindo" userId="S::rafael.florindo@docente.pr.senac.br::e6e7cf43-cd2d-447d-9d8d-7bd1dfdbfe03" providerId="AD" clId="Web-{E643F002-20E7-FB10-4D2C-B6344C271DC6}" dt="2024-08-07T20:33:56.267" v="41"/>
        <pc:sldMkLst>
          <pc:docMk/>
          <pc:sldMk cId="2023236484" sldId="1405"/>
        </pc:sldMkLst>
      </pc:sldChg>
      <pc:sldChg chg="del">
        <pc:chgData name="Rafael Alves Florindo" userId="S::rafael.florindo@docente.pr.senac.br::e6e7cf43-cd2d-447d-9d8d-7bd1dfdbfe03" providerId="AD" clId="Web-{E643F002-20E7-FB10-4D2C-B6344C271DC6}" dt="2024-08-07T20:33:56.267" v="40"/>
        <pc:sldMkLst>
          <pc:docMk/>
          <pc:sldMk cId="1326537889" sldId="1430"/>
        </pc:sldMkLst>
      </pc:sldChg>
      <pc:sldChg chg="del">
        <pc:chgData name="Rafael Alves Florindo" userId="S::rafael.florindo@docente.pr.senac.br::e6e7cf43-cd2d-447d-9d8d-7bd1dfdbfe03" providerId="AD" clId="Web-{E643F002-20E7-FB10-4D2C-B6344C271DC6}" dt="2024-08-07T20:33:56.267" v="39"/>
        <pc:sldMkLst>
          <pc:docMk/>
          <pc:sldMk cId="3393694519" sldId="1432"/>
        </pc:sldMkLst>
      </pc:sldChg>
      <pc:sldChg chg="del">
        <pc:chgData name="Rafael Alves Florindo" userId="S::rafael.florindo@docente.pr.senac.br::e6e7cf43-cd2d-447d-9d8d-7bd1dfdbfe03" providerId="AD" clId="Web-{E643F002-20E7-FB10-4D2C-B6344C271DC6}" dt="2024-08-07T20:33:56.267" v="38"/>
        <pc:sldMkLst>
          <pc:docMk/>
          <pc:sldMk cId="1240875371" sldId="1433"/>
        </pc:sldMkLst>
      </pc:sldChg>
      <pc:sldChg chg="del">
        <pc:chgData name="Rafael Alves Florindo" userId="S::rafael.florindo@docente.pr.senac.br::e6e7cf43-cd2d-447d-9d8d-7bd1dfdbfe03" providerId="AD" clId="Web-{E643F002-20E7-FB10-4D2C-B6344C271DC6}" dt="2024-08-07T20:33:56.267" v="37"/>
        <pc:sldMkLst>
          <pc:docMk/>
          <pc:sldMk cId="3363781247" sldId="1434"/>
        </pc:sldMkLst>
      </pc:sldChg>
      <pc:sldChg chg="del">
        <pc:chgData name="Rafael Alves Florindo" userId="S::rafael.florindo@docente.pr.senac.br::e6e7cf43-cd2d-447d-9d8d-7bd1dfdbfe03" providerId="AD" clId="Web-{E643F002-20E7-FB10-4D2C-B6344C271DC6}" dt="2024-08-07T20:33:56.267" v="36"/>
        <pc:sldMkLst>
          <pc:docMk/>
          <pc:sldMk cId="2456625626" sldId="1435"/>
        </pc:sldMkLst>
      </pc:sldChg>
      <pc:sldChg chg="del">
        <pc:chgData name="Rafael Alves Florindo" userId="S::rafael.florindo@docente.pr.senac.br::e6e7cf43-cd2d-447d-9d8d-7bd1dfdbfe03" providerId="AD" clId="Web-{E643F002-20E7-FB10-4D2C-B6344C271DC6}" dt="2024-08-07T20:33:56.267" v="35"/>
        <pc:sldMkLst>
          <pc:docMk/>
          <pc:sldMk cId="3875518798" sldId="1436"/>
        </pc:sldMkLst>
      </pc:sldChg>
      <pc:sldChg chg="del">
        <pc:chgData name="Rafael Alves Florindo" userId="S::rafael.florindo@docente.pr.senac.br::e6e7cf43-cd2d-447d-9d8d-7bd1dfdbfe03" providerId="AD" clId="Web-{E643F002-20E7-FB10-4D2C-B6344C271DC6}" dt="2024-08-07T20:33:56.267" v="34"/>
        <pc:sldMkLst>
          <pc:docMk/>
          <pc:sldMk cId="1563846768" sldId="1437"/>
        </pc:sldMkLst>
      </pc:sldChg>
      <pc:sldChg chg="del">
        <pc:chgData name="Rafael Alves Florindo" userId="S::rafael.florindo@docente.pr.senac.br::e6e7cf43-cd2d-447d-9d8d-7bd1dfdbfe03" providerId="AD" clId="Web-{E643F002-20E7-FB10-4D2C-B6344C271DC6}" dt="2024-08-07T20:33:56.252" v="28"/>
        <pc:sldMkLst>
          <pc:docMk/>
          <pc:sldMk cId="2972032147" sldId="1438"/>
        </pc:sldMkLst>
      </pc:sldChg>
      <pc:sldChg chg="del">
        <pc:chgData name="Rafael Alves Florindo" userId="S::rafael.florindo@docente.pr.senac.br::e6e7cf43-cd2d-447d-9d8d-7bd1dfdbfe03" providerId="AD" clId="Web-{E643F002-20E7-FB10-4D2C-B6344C271DC6}" dt="2024-08-07T20:33:56.252" v="32"/>
        <pc:sldMkLst>
          <pc:docMk/>
          <pc:sldMk cId="2773129402" sldId="1439"/>
        </pc:sldMkLst>
      </pc:sldChg>
      <pc:sldChg chg="del">
        <pc:chgData name="Rafael Alves Florindo" userId="S::rafael.florindo@docente.pr.senac.br::e6e7cf43-cd2d-447d-9d8d-7bd1dfdbfe03" providerId="AD" clId="Web-{E643F002-20E7-FB10-4D2C-B6344C271DC6}" dt="2024-08-07T20:33:56.252" v="33"/>
        <pc:sldMkLst>
          <pc:docMk/>
          <pc:sldMk cId="2344803992" sldId="1440"/>
        </pc:sldMkLst>
      </pc:sldChg>
      <pc:sldChg chg="del">
        <pc:chgData name="Rafael Alves Florindo" userId="S::rafael.florindo@docente.pr.senac.br::e6e7cf43-cd2d-447d-9d8d-7bd1dfdbfe03" providerId="AD" clId="Web-{E643F002-20E7-FB10-4D2C-B6344C271DC6}" dt="2024-08-07T20:33:56.252" v="31"/>
        <pc:sldMkLst>
          <pc:docMk/>
          <pc:sldMk cId="316324139" sldId="1441"/>
        </pc:sldMkLst>
      </pc:sldChg>
      <pc:sldChg chg="del">
        <pc:chgData name="Rafael Alves Florindo" userId="S::rafael.florindo@docente.pr.senac.br::e6e7cf43-cd2d-447d-9d8d-7bd1dfdbfe03" providerId="AD" clId="Web-{E643F002-20E7-FB10-4D2C-B6344C271DC6}" dt="2024-08-07T20:33:56.252" v="30"/>
        <pc:sldMkLst>
          <pc:docMk/>
          <pc:sldMk cId="3831369999" sldId="1442"/>
        </pc:sldMkLst>
      </pc:sldChg>
      <pc:sldChg chg="del">
        <pc:chgData name="Rafael Alves Florindo" userId="S::rafael.florindo@docente.pr.senac.br::e6e7cf43-cd2d-447d-9d8d-7bd1dfdbfe03" providerId="AD" clId="Web-{E643F002-20E7-FB10-4D2C-B6344C271DC6}" dt="2024-08-07T20:33:56.252" v="29"/>
        <pc:sldMkLst>
          <pc:docMk/>
          <pc:sldMk cId="3918106773" sldId="1443"/>
        </pc:sldMkLst>
      </pc:sldChg>
      <pc:sldChg chg="del">
        <pc:chgData name="Rafael Alves Florindo" userId="S::rafael.florindo@docente.pr.senac.br::e6e7cf43-cd2d-447d-9d8d-7bd1dfdbfe03" providerId="AD" clId="Web-{E643F002-20E7-FB10-4D2C-B6344C271DC6}" dt="2024-08-07T20:33:56.252" v="27"/>
        <pc:sldMkLst>
          <pc:docMk/>
          <pc:sldMk cId="2037332467" sldId="1444"/>
        </pc:sldMkLst>
      </pc:sldChg>
      <pc:sldChg chg="del">
        <pc:chgData name="Rafael Alves Florindo" userId="S::rafael.florindo@docente.pr.senac.br::e6e7cf43-cd2d-447d-9d8d-7bd1dfdbfe03" providerId="AD" clId="Web-{E643F002-20E7-FB10-4D2C-B6344C271DC6}" dt="2024-08-07T20:33:56.252" v="26"/>
        <pc:sldMkLst>
          <pc:docMk/>
          <pc:sldMk cId="1166849487" sldId="1445"/>
        </pc:sldMkLst>
      </pc:sldChg>
      <pc:sldChg chg="del">
        <pc:chgData name="Rafael Alves Florindo" userId="S::rafael.florindo@docente.pr.senac.br::e6e7cf43-cd2d-447d-9d8d-7bd1dfdbfe03" providerId="AD" clId="Web-{E643F002-20E7-FB10-4D2C-B6344C271DC6}" dt="2024-08-07T20:33:56.252" v="25"/>
        <pc:sldMkLst>
          <pc:docMk/>
          <pc:sldMk cId="3987727172" sldId="1446"/>
        </pc:sldMkLst>
      </pc:sldChg>
      <pc:sldChg chg="del">
        <pc:chgData name="Rafael Alves Florindo" userId="S::rafael.florindo@docente.pr.senac.br::e6e7cf43-cd2d-447d-9d8d-7bd1dfdbfe03" providerId="AD" clId="Web-{E643F002-20E7-FB10-4D2C-B6344C271DC6}" dt="2024-08-07T20:33:56.252" v="24"/>
        <pc:sldMkLst>
          <pc:docMk/>
          <pc:sldMk cId="132397397" sldId="1447"/>
        </pc:sldMkLst>
      </pc:sldChg>
      <pc:sldChg chg="del">
        <pc:chgData name="Rafael Alves Florindo" userId="S::rafael.florindo@docente.pr.senac.br::e6e7cf43-cd2d-447d-9d8d-7bd1dfdbfe03" providerId="AD" clId="Web-{E643F002-20E7-FB10-4D2C-B6344C271DC6}" dt="2024-08-07T20:33:56.236" v="15"/>
        <pc:sldMkLst>
          <pc:docMk/>
          <pc:sldMk cId="2428083146" sldId="1448"/>
        </pc:sldMkLst>
      </pc:sldChg>
      <pc:sldChg chg="del">
        <pc:chgData name="Rafael Alves Florindo" userId="S::rafael.florindo@docente.pr.senac.br::e6e7cf43-cd2d-447d-9d8d-7bd1dfdbfe03" providerId="AD" clId="Web-{E643F002-20E7-FB10-4D2C-B6344C271DC6}" dt="2024-08-07T20:33:56.236" v="23"/>
        <pc:sldMkLst>
          <pc:docMk/>
          <pc:sldMk cId="3535599746" sldId="1449"/>
        </pc:sldMkLst>
      </pc:sldChg>
      <pc:sldChg chg="del">
        <pc:chgData name="Rafael Alves Florindo" userId="S::rafael.florindo@docente.pr.senac.br::e6e7cf43-cd2d-447d-9d8d-7bd1dfdbfe03" providerId="AD" clId="Web-{E643F002-20E7-FB10-4D2C-B6344C271DC6}" dt="2024-08-07T20:33:56.236" v="20"/>
        <pc:sldMkLst>
          <pc:docMk/>
          <pc:sldMk cId="861788747" sldId="1450"/>
        </pc:sldMkLst>
      </pc:sldChg>
      <pc:sldChg chg="del">
        <pc:chgData name="Rafael Alves Florindo" userId="S::rafael.florindo@docente.pr.senac.br::e6e7cf43-cd2d-447d-9d8d-7bd1dfdbfe03" providerId="AD" clId="Web-{E643F002-20E7-FB10-4D2C-B6344C271DC6}" dt="2024-08-07T20:33:56.236" v="22"/>
        <pc:sldMkLst>
          <pc:docMk/>
          <pc:sldMk cId="3723102727" sldId="1451"/>
        </pc:sldMkLst>
      </pc:sldChg>
      <pc:sldChg chg="del">
        <pc:chgData name="Rafael Alves Florindo" userId="S::rafael.florindo@docente.pr.senac.br::e6e7cf43-cd2d-447d-9d8d-7bd1dfdbfe03" providerId="AD" clId="Web-{E643F002-20E7-FB10-4D2C-B6344C271DC6}" dt="2024-08-07T20:33:56.236" v="21"/>
        <pc:sldMkLst>
          <pc:docMk/>
          <pc:sldMk cId="1620986061" sldId="1452"/>
        </pc:sldMkLst>
      </pc:sldChg>
      <pc:sldChg chg="del">
        <pc:chgData name="Rafael Alves Florindo" userId="S::rafael.florindo@docente.pr.senac.br::e6e7cf43-cd2d-447d-9d8d-7bd1dfdbfe03" providerId="AD" clId="Web-{E643F002-20E7-FB10-4D2C-B6344C271DC6}" dt="2024-08-07T20:33:56.236" v="19"/>
        <pc:sldMkLst>
          <pc:docMk/>
          <pc:sldMk cId="3252493388" sldId="1453"/>
        </pc:sldMkLst>
      </pc:sldChg>
      <pc:sldChg chg="del">
        <pc:chgData name="Rafael Alves Florindo" userId="S::rafael.florindo@docente.pr.senac.br::e6e7cf43-cd2d-447d-9d8d-7bd1dfdbfe03" providerId="AD" clId="Web-{E643F002-20E7-FB10-4D2C-B6344C271DC6}" dt="2024-08-07T20:33:56.236" v="18"/>
        <pc:sldMkLst>
          <pc:docMk/>
          <pc:sldMk cId="2247742038" sldId="1454"/>
        </pc:sldMkLst>
      </pc:sldChg>
      <pc:sldChg chg="del">
        <pc:chgData name="Rafael Alves Florindo" userId="S::rafael.florindo@docente.pr.senac.br::e6e7cf43-cd2d-447d-9d8d-7bd1dfdbfe03" providerId="AD" clId="Web-{E643F002-20E7-FB10-4D2C-B6344C271DC6}" dt="2024-08-07T20:33:56.236" v="17"/>
        <pc:sldMkLst>
          <pc:docMk/>
          <pc:sldMk cId="589580680" sldId="1455"/>
        </pc:sldMkLst>
      </pc:sldChg>
      <pc:sldChg chg="del">
        <pc:chgData name="Rafael Alves Florindo" userId="S::rafael.florindo@docente.pr.senac.br::e6e7cf43-cd2d-447d-9d8d-7bd1dfdbfe03" providerId="AD" clId="Web-{E643F002-20E7-FB10-4D2C-B6344C271DC6}" dt="2024-08-07T20:33:56.236" v="16"/>
        <pc:sldMkLst>
          <pc:docMk/>
          <pc:sldMk cId="1724194078" sldId="1456"/>
        </pc:sldMkLst>
      </pc:sldChg>
      <pc:sldChg chg="del">
        <pc:chgData name="Rafael Alves Florindo" userId="S::rafael.florindo@docente.pr.senac.br::e6e7cf43-cd2d-447d-9d8d-7bd1dfdbfe03" providerId="AD" clId="Web-{E643F002-20E7-FB10-4D2C-B6344C271DC6}" dt="2024-08-07T20:33:56.236" v="14"/>
        <pc:sldMkLst>
          <pc:docMk/>
          <pc:sldMk cId="622831165" sldId="1457"/>
        </pc:sldMkLst>
      </pc:sldChg>
      <pc:sldChg chg="del">
        <pc:chgData name="Rafael Alves Florindo" userId="S::rafael.florindo@docente.pr.senac.br::e6e7cf43-cd2d-447d-9d8d-7bd1dfdbfe03" providerId="AD" clId="Web-{E643F002-20E7-FB10-4D2C-B6344C271DC6}" dt="2024-08-07T20:33:56.221" v="9"/>
        <pc:sldMkLst>
          <pc:docMk/>
          <pc:sldMk cId="467511305" sldId="1458"/>
        </pc:sldMkLst>
      </pc:sldChg>
      <pc:sldChg chg="del">
        <pc:chgData name="Rafael Alves Florindo" userId="S::rafael.florindo@docente.pr.senac.br::e6e7cf43-cd2d-447d-9d8d-7bd1dfdbfe03" providerId="AD" clId="Web-{E643F002-20E7-FB10-4D2C-B6344C271DC6}" dt="2024-08-07T20:33:56.236" v="13"/>
        <pc:sldMkLst>
          <pc:docMk/>
          <pc:sldMk cId="2892879802" sldId="1459"/>
        </pc:sldMkLst>
      </pc:sldChg>
      <pc:sldChg chg="add">
        <pc:chgData name="Rafael Alves Florindo" userId="S::rafael.florindo@docente.pr.senac.br::e6e7cf43-cd2d-447d-9d8d-7bd1dfdbfe03" providerId="AD" clId="Web-{E643F002-20E7-FB10-4D2C-B6344C271DC6}" dt="2024-08-07T20:52:43.845" v="323"/>
        <pc:sldMkLst>
          <pc:docMk/>
          <pc:sldMk cId="3934432741" sldId="1459"/>
        </pc:sldMkLst>
      </pc:sldChg>
      <pc:sldChg chg="del">
        <pc:chgData name="Rafael Alves Florindo" userId="S::rafael.florindo@docente.pr.senac.br::e6e7cf43-cd2d-447d-9d8d-7bd1dfdbfe03" providerId="AD" clId="Web-{E643F002-20E7-FB10-4D2C-B6344C271DC6}" dt="2024-08-07T20:33:56.236" v="12"/>
        <pc:sldMkLst>
          <pc:docMk/>
          <pc:sldMk cId="2712113171" sldId="1460"/>
        </pc:sldMkLst>
      </pc:sldChg>
      <pc:sldChg chg="add">
        <pc:chgData name="Rafael Alves Florindo" userId="S::rafael.florindo@docente.pr.senac.br::e6e7cf43-cd2d-447d-9d8d-7bd1dfdbfe03" providerId="AD" clId="Web-{E643F002-20E7-FB10-4D2C-B6344C271DC6}" dt="2024-08-07T20:52:43.861" v="324"/>
        <pc:sldMkLst>
          <pc:docMk/>
          <pc:sldMk cId="4166884348" sldId="1460"/>
        </pc:sldMkLst>
      </pc:sldChg>
      <pc:sldChg chg="add">
        <pc:chgData name="Rafael Alves Florindo" userId="S::rafael.florindo@docente.pr.senac.br::e6e7cf43-cd2d-447d-9d8d-7bd1dfdbfe03" providerId="AD" clId="Web-{E643F002-20E7-FB10-4D2C-B6344C271DC6}" dt="2024-08-07T20:52:43.877" v="325"/>
        <pc:sldMkLst>
          <pc:docMk/>
          <pc:sldMk cId="1061419360" sldId="1461"/>
        </pc:sldMkLst>
      </pc:sldChg>
      <pc:sldChg chg="del">
        <pc:chgData name="Rafael Alves Florindo" userId="S::rafael.florindo@docente.pr.senac.br::e6e7cf43-cd2d-447d-9d8d-7bd1dfdbfe03" providerId="AD" clId="Web-{E643F002-20E7-FB10-4D2C-B6344C271DC6}" dt="2024-08-07T20:33:56.236" v="11"/>
        <pc:sldMkLst>
          <pc:docMk/>
          <pc:sldMk cId="2973466382" sldId="1461"/>
        </pc:sldMkLst>
      </pc:sldChg>
      <pc:sldChg chg="del">
        <pc:chgData name="Rafael Alves Florindo" userId="S::rafael.florindo@docente.pr.senac.br::e6e7cf43-cd2d-447d-9d8d-7bd1dfdbfe03" providerId="AD" clId="Web-{E643F002-20E7-FB10-4D2C-B6344C271DC6}" dt="2024-08-07T20:33:56.236" v="10"/>
        <pc:sldMkLst>
          <pc:docMk/>
          <pc:sldMk cId="2384545012" sldId="1462"/>
        </pc:sldMkLst>
      </pc:sldChg>
      <pc:sldChg chg="add">
        <pc:chgData name="Rafael Alves Florindo" userId="S::rafael.florindo@docente.pr.senac.br::e6e7cf43-cd2d-447d-9d8d-7bd1dfdbfe03" providerId="AD" clId="Web-{E643F002-20E7-FB10-4D2C-B6344C271DC6}" dt="2024-08-07T20:52:43.892" v="326"/>
        <pc:sldMkLst>
          <pc:docMk/>
          <pc:sldMk cId="2449833468" sldId="1462"/>
        </pc:sldMkLst>
      </pc:sldChg>
      <pc:sldChg chg="del">
        <pc:chgData name="Rafael Alves Florindo" userId="S::rafael.florindo@docente.pr.senac.br::e6e7cf43-cd2d-447d-9d8d-7bd1dfdbfe03" providerId="AD" clId="Web-{E643F002-20E7-FB10-4D2C-B6344C271DC6}" dt="2024-08-07T20:33:56.221" v="8"/>
        <pc:sldMkLst>
          <pc:docMk/>
          <pc:sldMk cId="2846429725" sldId="1463"/>
        </pc:sldMkLst>
      </pc:sldChg>
      <pc:sldChg chg="del">
        <pc:chgData name="Rafael Alves Florindo" userId="S::rafael.florindo@docente.pr.senac.br::e6e7cf43-cd2d-447d-9d8d-7bd1dfdbfe03" providerId="AD" clId="Web-{E643F002-20E7-FB10-4D2C-B6344C271DC6}" dt="2024-08-07T20:34:45.378" v="56"/>
        <pc:sldMkLst>
          <pc:docMk/>
          <pc:sldMk cId="2829978042" sldId="1464"/>
        </pc:sldMkLst>
      </pc:sldChg>
      <pc:sldChg chg="modSp">
        <pc:chgData name="Rafael Alves Florindo" userId="S::rafael.florindo@docente.pr.senac.br::e6e7cf43-cd2d-447d-9d8d-7bd1dfdbfe03" providerId="AD" clId="Web-{E643F002-20E7-FB10-4D2C-B6344C271DC6}" dt="2024-08-07T20:34:57.347" v="64" actId="20577"/>
        <pc:sldMkLst>
          <pc:docMk/>
          <pc:sldMk cId="1111511708" sldId="1465"/>
        </pc:sldMkLst>
        <pc:spChg chg="mod">
          <ac:chgData name="Rafael Alves Florindo" userId="S::rafael.florindo@docente.pr.senac.br::e6e7cf43-cd2d-447d-9d8d-7bd1dfdbfe03" providerId="AD" clId="Web-{E643F002-20E7-FB10-4D2C-B6344C271DC6}" dt="2024-08-07T20:34:57.347" v="64" actId="20577"/>
          <ac:spMkLst>
            <pc:docMk/>
            <pc:sldMk cId="1111511708" sldId="1465"/>
            <ac:spMk id="4" creationId="{101F857A-64B7-45F7-B80A-A6B0349D18CE}"/>
          </ac:spMkLst>
        </pc:spChg>
      </pc:sldChg>
      <pc:sldChg chg="modSp add replId">
        <pc:chgData name="Rafael Alves Florindo" userId="S::rafael.florindo@docente.pr.senac.br::e6e7cf43-cd2d-447d-9d8d-7bd1dfdbfe03" providerId="AD" clId="Web-{E643F002-20E7-FB10-4D2C-B6344C271DC6}" dt="2024-08-07T20:37:52.586" v="88" actId="20577"/>
        <pc:sldMkLst>
          <pc:docMk/>
          <pc:sldMk cId="716761151" sldId="1466"/>
        </pc:sldMkLst>
        <pc:spChg chg="mod">
          <ac:chgData name="Rafael Alves Florindo" userId="S::rafael.florindo@docente.pr.senac.br::e6e7cf43-cd2d-447d-9d8d-7bd1dfdbfe03" providerId="AD" clId="Web-{E643F002-20E7-FB10-4D2C-B6344C271DC6}" dt="2024-08-07T20:37:52.586" v="88" actId="20577"/>
          <ac:spMkLst>
            <pc:docMk/>
            <pc:sldMk cId="716761151" sldId="1466"/>
            <ac:spMk id="3" creationId="{C585078A-3021-457E-8C8D-E2EF7442E7D8}"/>
          </ac:spMkLst>
        </pc:spChg>
        <pc:spChg chg="mod">
          <ac:chgData name="Rafael Alves Florindo" userId="S::rafael.florindo@docente.pr.senac.br::e6e7cf43-cd2d-447d-9d8d-7bd1dfdbfe03" providerId="AD" clId="Web-{E643F002-20E7-FB10-4D2C-B6344C271DC6}" dt="2024-08-07T20:37:05.429" v="72" actId="20577"/>
          <ac:spMkLst>
            <pc:docMk/>
            <pc:sldMk cId="716761151" sldId="1466"/>
            <ac:spMk id="4" creationId="{101F857A-64B7-45F7-B80A-A6B0349D18CE}"/>
          </ac:spMkLst>
        </pc:spChg>
      </pc:sldChg>
      <pc:sldChg chg="modSp add replId">
        <pc:chgData name="Rafael Alves Florindo" userId="S::rafael.florindo@docente.pr.senac.br::e6e7cf43-cd2d-447d-9d8d-7bd1dfdbfe03" providerId="AD" clId="Web-{E643F002-20E7-FB10-4D2C-B6344C271DC6}" dt="2024-08-07T20:38:16.665" v="108" actId="20577"/>
        <pc:sldMkLst>
          <pc:docMk/>
          <pc:sldMk cId="3508999917" sldId="1467"/>
        </pc:sldMkLst>
        <pc:spChg chg="mod">
          <ac:chgData name="Rafael Alves Florindo" userId="S::rafael.florindo@docente.pr.senac.br::e6e7cf43-cd2d-447d-9d8d-7bd1dfdbfe03" providerId="AD" clId="Web-{E643F002-20E7-FB10-4D2C-B6344C271DC6}" dt="2024-08-07T20:38:16.665" v="108" actId="20577"/>
          <ac:spMkLst>
            <pc:docMk/>
            <pc:sldMk cId="3508999917" sldId="1467"/>
            <ac:spMk id="3" creationId="{C585078A-3021-457E-8C8D-E2EF7442E7D8}"/>
          </ac:spMkLst>
        </pc:spChg>
      </pc:sldChg>
      <pc:sldChg chg="modSp add replId">
        <pc:chgData name="Rafael Alves Florindo" userId="S::rafael.florindo@docente.pr.senac.br::e6e7cf43-cd2d-447d-9d8d-7bd1dfdbfe03" providerId="AD" clId="Web-{E643F002-20E7-FB10-4D2C-B6344C271DC6}" dt="2024-08-07T20:38:55.588" v="121" actId="20577"/>
        <pc:sldMkLst>
          <pc:docMk/>
          <pc:sldMk cId="2056927415" sldId="1468"/>
        </pc:sldMkLst>
        <pc:spChg chg="mod">
          <ac:chgData name="Rafael Alves Florindo" userId="S::rafael.florindo@docente.pr.senac.br::e6e7cf43-cd2d-447d-9d8d-7bd1dfdbfe03" providerId="AD" clId="Web-{E643F002-20E7-FB10-4D2C-B6344C271DC6}" dt="2024-08-07T20:38:55.588" v="121" actId="20577"/>
          <ac:spMkLst>
            <pc:docMk/>
            <pc:sldMk cId="2056927415" sldId="1468"/>
            <ac:spMk id="3" creationId="{C585078A-3021-457E-8C8D-E2EF7442E7D8}"/>
          </ac:spMkLst>
        </pc:spChg>
      </pc:sldChg>
      <pc:sldChg chg="modSp add replId">
        <pc:chgData name="Rafael Alves Florindo" userId="S::rafael.florindo@docente.pr.senac.br::e6e7cf43-cd2d-447d-9d8d-7bd1dfdbfe03" providerId="AD" clId="Web-{E643F002-20E7-FB10-4D2C-B6344C271DC6}" dt="2024-08-07T20:39:05.182" v="128" actId="20577"/>
        <pc:sldMkLst>
          <pc:docMk/>
          <pc:sldMk cId="3551904068" sldId="1469"/>
        </pc:sldMkLst>
        <pc:spChg chg="mod">
          <ac:chgData name="Rafael Alves Florindo" userId="S::rafael.florindo@docente.pr.senac.br::e6e7cf43-cd2d-447d-9d8d-7bd1dfdbfe03" providerId="AD" clId="Web-{E643F002-20E7-FB10-4D2C-B6344C271DC6}" dt="2024-08-07T20:39:05.182" v="128" actId="20577"/>
          <ac:spMkLst>
            <pc:docMk/>
            <pc:sldMk cId="3551904068" sldId="1469"/>
            <ac:spMk id="3" creationId="{C585078A-3021-457E-8C8D-E2EF7442E7D8}"/>
          </ac:spMkLst>
        </pc:spChg>
      </pc:sldChg>
      <pc:sldChg chg="modSp add replId">
        <pc:chgData name="Rafael Alves Florindo" userId="S::rafael.florindo@docente.pr.senac.br::e6e7cf43-cd2d-447d-9d8d-7bd1dfdbfe03" providerId="AD" clId="Web-{E643F002-20E7-FB10-4D2C-B6344C271DC6}" dt="2024-08-07T20:39:30.214" v="140" actId="1076"/>
        <pc:sldMkLst>
          <pc:docMk/>
          <pc:sldMk cId="3354891397" sldId="1470"/>
        </pc:sldMkLst>
        <pc:spChg chg="mod">
          <ac:chgData name="Rafael Alves Florindo" userId="S::rafael.florindo@docente.pr.senac.br::e6e7cf43-cd2d-447d-9d8d-7bd1dfdbfe03" providerId="AD" clId="Web-{E643F002-20E7-FB10-4D2C-B6344C271DC6}" dt="2024-08-07T20:39:30.214" v="140" actId="1076"/>
          <ac:spMkLst>
            <pc:docMk/>
            <pc:sldMk cId="3354891397" sldId="1470"/>
            <ac:spMk id="3" creationId="{C585078A-3021-457E-8C8D-E2EF7442E7D8}"/>
          </ac:spMkLst>
        </pc:spChg>
      </pc:sldChg>
      <pc:sldChg chg="modSp add replId">
        <pc:chgData name="Rafael Alves Florindo" userId="S::rafael.florindo@docente.pr.senac.br::e6e7cf43-cd2d-447d-9d8d-7bd1dfdbfe03" providerId="AD" clId="Web-{E643F002-20E7-FB10-4D2C-B6344C271DC6}" dt="2024-08-07T20:40:51.763" v="159" actId="20577"/>
        <pc:sldMkLst>
          <pc:docMk/>
          <pc:sldMk cId="1511724652" sldId="1471"/>
        </pc:sldMkLst>
        <pc:spChg chg="mod">
          <ac:chgData name="Rafael Alves Florindo" userId="S::rafael.florindo@docente.pr.senac.br::e6e7cf43-cd2d-447d-9d8d-7bd1dfdbfe03" providerId="AD" clId="Web-{E643F002-20E7-FB10-4D2C-B6344C271DC6}" dt="2024-08-07T20:40:51.763" v="159" actId="20577"/>
          <ac:spMkLst>
            <pc:docMk/>
            <pc:sldMk cId="1511724652" sldId="1471"/>
            <ac:spMk id="3" creationId="{C585078A-3021-457E-8C8D-E2EF7442E7D8}"/>
          </ac:spMkLst>
        </pc:spChg>
        <pc:spChg chg="mod">
          <ac:chgData name="Rafael Alves Florindo" userId="S::rafael.florindo@docente.pr.senac.br::e6e7cf43-cd2d-447d-9d8d-7bd1dfdbfe03" providerId="AD" clId="Web-{E643F002-20E7-FB10-4D2C-B6344C271DC6}" dt="2024-08-07T20:40:28.231" v="146" actId="20577"/>
          <ac:spMkLst>
            <pc:docMk/>
            <pc:sldMk cId="1511724652" sldId="1471"/>
            <ac:spMk id="4" creationId="{101F857A-64B7-45F7-B80A-A6B0349D18CE}"/>
          </ac:spMkLst>
        </pc:spChg>
      </pc:sldChg>
      <pc:sldChg chg="modSp add replId">
        <pc:chgData name="Rafael Alves Florindo" userId="S::rafael.florindo@docente.pr.senac.br::e6e7cf43-cd2d-447d-9d8d-7bd1dfdbfe03" providerId="AD" clId="Web-{E643F002-20E7-FB10-4D2C-B6344C271DC6}" dt="2024-08-07T20:41:02.326" v="163" actId="20577"/>
        <pc:sldMkLst>
          <pc:docMk/>
          <pc:sldMk cId="3852031769" sldId="1472"/>
        </pc:sldMkLst>
        <pc:spChg chg="mod">
          <ac:chgData name="Rafael Alves Florindo" userId="S::rafael.florindo@docente.pr.senac.br::e6e7cf43-cd2d-447d-9d8d-7bd1dfdbfe03" providerId="AD" clId="Web-{E643F002-20E7-FB10-4D2C-B6344C271DC6}" dt="2024-08-07T20:41:02.326" v="163" actId="20577"/>
          <ac:spMkLst>
            <pc:docMk/>
            <pc:sldMk cId="3852031769" sldId="1472"/>
            <ac:spMk id="3" creationId="{C585078A-3021-457E-8C8D-E2EF7442E7D8}"/>
          </ac:spMkLst>
        </pc:spChg>
      </pc:sldChg>
      <pc:sldChg chg="modSp add replId">
        <pc:chgData name="Rafael Alves Florindo" userId="S::rafael.florindo@docente.pr.senac.br::e6e7cf43-cd2d-447d-9d8d-7bd1dfdbfe03" providerId="AD" clId="Web-{E643F002-20E7-FB10-4D2C-B6344C271DC6}" dt="2024-08-07T20:41:17.530" v="169" actId="20577"/>
        <pc:sldMkLst>
          <pc:docMk/>
          <pc:sldMk cId="2174992866" sldId="1473"/>
        </pc:sldMkLst>
        <pc:spChg chg="mod">
          <ac:chgData name="Rafael Alves Florindo" userId="S::rafael.florindo@docente.pr.senac.br::e6e7cf43-cd2d-447d-9d8d-7bd1dfdbfe03" providerId="AD" clId="Web-{E643F002-20E7-FB10-4D2C-B6344C271DC6}" dt="2024-08-07T20:41:17.530" v="169" actId="20577"/>
          <ac:spMkLst>
            <pc:docMk/>
            <pc:sldMk cId="2174992866" sldId="1473"/>
            <ac:spMk id="3" creationId="{C585078A-3021-457E-8C8D-E2EF7442E7D8}"/>
          </ac:spMkLst>
        </pc:spChg>
      </pc:sldChg>
      <pc:sldChg chg="modSp add replId">
        <pc:chgData name="Rafael Alves Florindo" userId="S::rafael.florindo@docente.pr.senac.br::e6e7cf43-cd2d-447d-9d8d-7bd1dfdbfe03" providerId="AD" clId="Web-{E643F002-20E7-FB10-4D2C-B6344C271DC6}" dt="2024-08-07T20:44:17.144" v="177" actId="20577"/>
        <pc:sldMkLst>
          <pc:docMk/>
          <pc:sldMk cId="1273499197" sldId="1474"/>
        </pc:sldMkLst>
        <pc:spChg chg="mod">
          <ac:chgData name="Rafael Alves Florindo" userId="S::rafael.florindo@docente.pr.senac.br::e6e7cf43-cd2d-447d-9d8d-7bd1dfdbfe03" providerId="AD" clId="Web-{E643F002-20E7-FB10-4D2C-B6344C271DC6}" dt="2024-08-07T20:44:17.144" v="177" actId="20577"/>
          <ac:spMkLst>
            <pc:docMk/>
            <pc:sldMk cId="1273499197" sldId="1474"/>
            <ac:spMk id="3" creationId="{C585078A-3021-457E-8C8D-E2EF7442E7D8}"/>
          </ac:spMkLst>
        </pc:spChg>
      </pc:sldChg>
      <pc:sldChg chg="modSp add replId">
        <pc:chgData name="Rafael Alves Florindo" userId="S::rafael.florindo@docente.pr.senac.br::e6e7cf43-cd2d-447d-9d8d-7bd1dfdbfe03" providerId="AD" clId="Web-{E643F002-20E7-FB10-4D2C-B6344C271DC6}" dt="2024-08-07T20:44:27.550" v="182" actId="20577"/>
        <pc:sldMkLst>
          <pc:docMk/>
          <pc:sldMk cId="2820938143" sldId="1475"/>
        </pc:sldMkLst>
        <pc:spChg chg="mod">
          <ac:chgData name="Rafael Alves Florindo" userId="S::rafael.florindo@docente.pr.senac.br::e6e7cf43-cd2d-447d-9d8d-7bd1dfdbfe03" providerId="AD" clId="Web-{E643F002-20E7-FB10-4D2C-B6344C271DC6}" dt="2024-08-07T20:44:27.550" v="182" actId="20577"/>
          <ac:spMkLst>
            <pc:docMk/>
            <pc:sldMk cId="2820938143" sldId="1475"/>
            <ac:spMk id="3" creationId="{C585078A-3021-457E-8C8D-E2EF7442E7D8}"/>
          </ac:spMkLst>
        </pc:spChg>
        <pc:spChg chg="mod">
          <ac:chgData name="Rafael Alves Florindo" userId="S::rafael.florindo@docente.pr.senac.br::e6e7cf43-cd2d-447d-9d8d-7bd1dfdbfe03" providerId="AD" clId="Web-{E643F002-20E7-FB10-4D2C-B6344C271DC6}" dt="2024-08-07T20:44:24.863" v="180" actId="20577"/>
          <ac:spMkLst>
            <pc:docMk/>
            <pc:sldMk cId="2820938143" sldId="1475"/>
            <ac:spMk id="4" creationId="{101F857A-64B7-45F7-B80A-A6B0349D18CE}"/>
          </ac:spMkLst>
        </pc:spChg>
      </pc:sldChg>
      <pc:sldChg chg="modSp add replId">
        <pc:chgData name="Rafael Alves Florindo" userId="S::rafael.florindo@docente.pr.senac.br::e6e7cf43-cd2d-447d-9d8d-7bd1dfdbfe03" providerId="AD" clId="Web-{E643F002-20E7-FB10-4D2C-B6344C271DC6}" dt="2024-08-07T20:44:47.926" v="190" actId="20577"/>
        <pc:sldMkLst>
          <pc:docMk/>
          <pc:sldMk cId="3001778362" sldId="1476"/>
        </pc:sldMkLst>
        <pc:spChg chg="mod">
          <ac:chgData name="Rafael Alves Florindo" userId="S::rafael.florindo@docente.pr.senac.br::e6e7cf43-cd2d-447d-9d8d-7bd1dfdbfe03" providerId="AD" clId="Web-{E643F002-20E7-FB10-4D2C-B6344C271DC6}" dt="2024-08-07T20:44:47.926" v="190" actId="20577"/>
          <ac:spMkLst>
            <pc:docMk/>
            <pc:sldMk cId="3001778362" sldId="1476"/>
            <ac:spMk id="3" creationId="{C585078A-3021-457E-8C8D-E2EF7442E7D8}"/>
          </ac:spMkLst>
        </pc:spChg>
        <pc:spChg chg="mod">
          <ac:chgData name="Rafael Alves Florindo" userId="S::rafael.florindo@docente.pr.senac.br::e6e7cf43-cd2d-447d-9d8d-7bd1dfdbfe03" providerId="AD" clId="Web-{E643F002-20E7-FB10-4D2C-B6344C271DC6}" dt="2024-08-07T20:44:40.629" v="187" actId="20577"/>
          <ac:spMkLst>
            <pc:docMk/>
            <pc:sldMk cId="3001778362" sldId="1476"/>
            <ac:spMk id="4" creationId="{101F857A-64B7-45F7-B80A-A6B0349D18CE}"/>
          </ac:spMkLst>
        </pc:spChg>
      </pc:sldChg>
      <pc:sldChg chg="modSp add replId">
        <pc:chgData name="Rafael Alves Florindo" userId="S::rafael.florindo@docente.pr.senac.br::e6e7cf43-cd2d-447d-9d8d-7bd1dfdbfe03" providerId="AD" clId="Web-{E643F002-20E7-FB10-4D2C-B6344C271DC6}" dt="2024-08-07T20:45:29.302" v="208" actId="20577"/>
        <pc:sldMkLst>
          <pc:docMk/>
          <pc:sldMk cId="4243560292" sldId="1477"/>
        </pc:sldMkLst>
        <pc:spChg chg="mod">
          <ac:chgData name="Rafael Alves Florindo" userId="S::rafael.florindo@docente.pr.senac.br::e6e7cf43-cd2d-447d-9d8d-7bd1dfdbfe03" providerId="AD" clId="Web-{E643F002-20E7-FB10-4D2C-B6344C271DC6}" dt="2024-08-07T20:45:29.302" v="208" actId="20577"/>
          <ac:spMkLst>
            <pc:docMk/>
            <pc:sldMk cId="4243560292" sldId="1477"/>
            <ac:spMk id="3" creationId="{C585078A-3021-457E-8C8D-E2EF7442E7D8}"/>
          </ac:spMkLst>
        </pc:spChg>
        <pc:spChg chg="mod">
          <ac:chgData name="Rafael Alves Florindo" userId="S::rafael.florindo@docente.pr.senac.br::e6e7cf43-cd2d-447d-9d8d-7bd1dfdbfe03" providerId="AD" clId="Web-{E643F002-20E7-FB10-4D2C-B6344C271DC6}" dt="2024-08-07T20:45:10.708" v="198" actId="20577"/>
          <ac:spMkLst>
            <pc:docMk/>
            <pc:sldMk cId="4243560292" sldId="1477"/>
            <ac:spMk id="4" creationId="{101F857A-64B7-45F7-B80A-A6B0349D18CE}"/>
          </ac:spMkLst>
        </pc:spChg>
      </pc:sldChg>
      <pc:sldChg chg="modSp add replId">
        <pc:chgData name="Rafael Alves Florindo" userId="S::rafael.florindo@docente.pr.senac.br::e6e7cf43-cd2d-447d-9d8d-7bd1dfdbfe03" providerId="AD" clId="Web-{E643F002-20E7-FB10-4D2C-B6344C271DC6}" dt="2024-08-07T20:46:08.006" v="231" actId="20577"/>
        <pc:sldMkLst>
          <pc:docMk/>
          <pc:sldMk cId="2654908356" sldId="1478"/>
        </pc:sldMkLst>
        <pc:spChg chg="mod">
          <ac:chgData name="Rafael Alves Florindo" userId="S::rafael.florindo@docente.pr.senac.br::e6e7cf43-cd2d-447d-9d8d-7bd1dfdbfe03" providerId="AD" clId="Web-{E643F002-20E7-FB10-4D2C-B6344C271DC6}" dt="2024-08-07T20:46:08.006" v="231" actId="20577"/>
          <ac:spMkLst>
            <pc:docMk/>
            <pc:sldMk cId="2654908356" sldId="1478"/>
            <ac:spMk id="3" creationId="{C585078A-3021-457E-8C8D-E2EF7442E7D8}"/>
          </ac:spMkLst>
        </pc:spChg>
        <pc:spChg chg="mod">
          <ac:chgData name="Rafael Alves Florindo" userId="S::rafael.florindo@docente.pr.senac.br::e6e7cf43-cd2d-447d-9d8d-7bd1dfdbfe03" providerId="AD" clId="Web-{E643F002-20E7-FB10-4D2C-B6344C271DC6}" dt="2024-08-07T20:45:44.162" v="216" actId="20577"/>
          <ac:spMkLst>
            <pc:docMk/>
            <pc:sldMk cId="2654908356" sldId="1478"/>
            <ac:spMk id="4" creationId="{101F857A-64B7-45F7-B80A-A6B0349D18CE}"/>
          </ac:spMkLst>
        </pc:spChg>
      </pc:sldChg>
      <pc:sldChg chg="modSp add replId">
        <pc:chgData name="Rafael Alves Florindo" userId="S::rafael.florindo@docente.pr.senac.br::e6e7cf43-cd2d-447d-9d8d-7bd1dfdbfe03" providerId="AD" clId="Web-{E643F002-20E7-FB10-4D2C-B6344C271DC6}" dt="2024-08-07T20:49:25.246" v="300" actId="20577"/>
        <pc:sldMkLst>
          <pc:docMk/>
          <pc:sldMk cId="1776833877" sldId="1479"/>
        </pc:sldMkLst>
        <pc:spChg chg="mod">
          <ac:chgData name="Rafael Alves Florindo" userId="S::rafael.florindo@docente.pr.senac.br::e6e7cf43-cd2d-447d-9d8d-7bd1dfdbfe03" providerId="AD" clId="Web-{E643F002-20E7-FB10-4D2C-B6344C271DC6}" dt="2024-08-07T20:49:25.246" v="300" actId="20577"/>
          <ac:spMkLst>
            <pc:docMk/>
            <pc:sldMk cId="1776833877" sldId="1479"/>
            <ac:spMk id="3" creationId="{C585078A-3021-457E-8C8D-E2EF7442E7D8}"/>
          </ac:spMkLst>
        </pc:spChg>
      </pc:sldChg>
      <pc:sldChg chg="modSp add replId">
        <pc:chgData name="Rafael Alves Florindo" userId="S::rafael.florindo@docente.pr.senac.br::e6e7cf43-cd2d-447d-9d8d-7bd1dfdbfe03" providerId="AD" clId="Web-{E643F002-20E7-FB10-4D2C-B6344C271DC6}" dt="2024-08-07T20:49:57.013" v="322" actId="20577"/>
        <pc:sldMkLst>
          <pc:docMk/>
          <pc:sldMk cId="3604669895" sldId="1480"/>
        </pc:sldMkLst>
        <pc:spChg chg="mod">
          <ac:chgData name="Rafael Alves Florindo" userId="S::rafael.florindo@docente.pr.senac.br::e6e7cf43-cd2d-447d-9d8d-7bd1dfdbfe03" providerId="AD" clId="Web-{E643F002-20E7-FB10-4D2C-B6344C271DC6}" dt="2024-08-07T20:49:57.013" v="322" actId="20577"/>
          <ac:spMkLst>
            <pc:docMk/>
            <pc:sldMk cId="3604669895" sldId="1480"/>
            <ac:spMk id="3" creationId="{C585078A-3021-457E-8C8D-E2EF7442E7D8}"/>
          </ac:spMkLst>
        </pc:spChg>
        <pc:spChg chg="mod">
          <ac:chgData name="Rafael Alves Florindo" userId="S::rafael.florindo@docente.pr.senac.br::e6e7cf43-cd2d-447d-9d8d-7bd1dfdbfe03" providerId="AD" clId="Web-{E643F002-20E7-FB10-4D2C-B6344C271DC6}" dt="2024-08-07T20:47:13.602" v="252" actId="20577"/>
          <ac:spMkLst>
            <pc:docMk/>
            <pc:sldMk cId="3604669895" sldId="1480"/>
            <ac:spMk id="4" creationId="{101F857A-64B7-45F7-B80A-A6B0349D18CE}"/>
          </ac:spMkLst>
        </pc:spChg>
      </pc:sldChg>
      <pc:sldChg chg="modSp add replId">
        <pc:chgData name="Rafael Alves Florindo" userId="S::rafael.florindo@docente.pr.senac.br::e6e7cf43-cd2d-447d-9d8d-7bd1dfdbfe03" providerId="AD" clId="Web-{E643F002-20E7-FB10-4D2C-B6344C271DC6}" dt="2024-08-07T20:48:21.994" v="277" actId="20577"/>
        <pc:sldMkLst>
          <pc:docMk/>
          <pc:sldMk cId="2349701629" sldId="1481"/>
        </pc:sldMkLst>
        <pc:spChg chg="mod">
          <ac:chgData name="Rafael Alves Florindo" userId="S::rafael.florindo@docente.pr.senac.br::e6e7cf43-cd2d-447d-9d8d-7bd1dfdbfe03" providerId="AD" clId="Web-{E643F002-20E7-FB10-4D2C-B6344C271DC6}" dt="2024-08-07T20:48:21.994" v="277" actId="20577"/>
          <ac:spMkLst>
            <pc:docMk/>
            <pc:sldMk cId="2349701629" sldId="1481"/>
            <ac:spMk id="3" creationId="{C585078A-3021-457E-8C8D-E2EF7442E7D8}"/>
          </ac:spMkLst>
        </pc:spChg>
      </pc:sldChg>
      <pc:sldChg chg="modSp add replId">
        <pc:chgData name="Rafael Alves Florindo" userId="S::rafael.florindo@docente.pr.senac.br::e6e7cf43-cd2d-447d-9d8d-7bd1dfdbfe03" providerId="AD" clId="Web-{E643F002-20E7-FB10-4D2C-B6344C271DC6}" dt="2024-08-07T20:49:28.387" v="302" actId="20577"/>
        <pc:sldMkLst>
          <pc:docMk/>
          <pc:sldMk cId="903906814" sldId="1482"/>
        </pc:sldMkLst>
        <pc:spChg chg="mod">
          <ac:chgData name="Rafael Alves Florindo" userId="S::rafael.florindo@docente.pr.senac.br::e6e7cf43-cd2d-447d-9d8d-7bd1dfdbfe03" providerId="AD" clId="Web-{E643F002-20E7-FB10-4D2C-B6344C271DC6}" dt="2024-08-07T20:49:28.387" v="302" actId="20577"/>
          <ac:spMkLst>
            <pc:docMk/>
            <pc:sldMk cId="903906814" sldId="1482"/>
            <ac:spMk id="3" creationId="{C585078A-3021-457E-8C8D-E2EF7442E7D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4EDA3D2-4655-44F2-BB7B-7631B1CCA026}" type="datetimeFigureOut">
              <a:rPr lang="pt-BR" smtClean="0"/>
              <a:t>07/08/2024</a:t>
            </a:fld>
            <a:endParaRPr lang="pt-BR"/>
          </a:p>
        </p:txBody>
      </p:sp>
      <p:sp>
        <p:nvSpPr>
          <p:cNvPr id="4" name="Espaço Reservado para Rodapé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85335AF-9A91-43F2-84C7-A240CBC1146D}" type="slidenum">
              <a:rPr lang="pt-BR" smtClean="0"/>
              <a:t>‹nº›</a:t>
            </a:fld>
            <a:endParaRPr lang="pt-BR"/>
          </a:p>
        </p:txBody>
      </p:sp>
    </p:spTree>
    <p:extLst>
      <p:ext uri="{BB962C8B-B14F-4D97-AF65-F5344CB8AC3E}">
        <p14:creationId xmlns:p14="http://schemas.microsoft.com/office/powerpoint/2010/main" val="3624990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F2A7403-AC31-47EC-AD26-C93F6DCF194F}" type="datetimeFigureOut">
              <a:rPr lang="pt-BR" smtClean="0"/>
              <a:t>07/08/2024</a:t>
            </a:fld>
            <a:endParaRPr lang="pt-BR"/>
          </a:p>
        </p:txBody>
      </p:sp>
      <p:sp>
        <p:nvSpPr>
          <p:cNvPr id="4" name="Espaço Reservado para Imagem de Slide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5E48042-12EA-4FF9-8425-C5EFAEBC9B3B}" type="slidenum">
              <a:rPr lang="pt-BR" smtClean="0"/>
              <a:t>‹nº›</a:t>
            </a:fld>
            <a:endParaRPr lang="pt-BR"/>
          </a:p>
        </p:txBody>
      </p:sp>
    </p:spTree>
    <p:extLst>
      <p:ext uri="{BB962C8B-B14F-4D97-AF65-F5344CB8AC3E}">
        <p14:creationId xmlns:p14="http://schemas.microsoft.com/office/powerpoint/2010/main" val="357829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lura.com.br/artigos/dart#:~:text=Dart%20foi%20projetada%20para%20ser,s%C3%A3o%20as%20declara%C3%A7%C3%B5es%20da%20Googl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devmedia.com.br/crie-um-hello-world-com-dart/4067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Dart: O que é? Como começar a estudar? Para quê serve?</a:t>
            </a:r>
            <a:endParaRPr lang="en-US" b="1" dirty="0">
              <a:cs typeface="Calibri" panose="020F0502020204030204"/>
            </a:endParaRPr>
          </a:p>
          <a:p>
            <a:pPr marL="342900" indent="-342900">
              <a:buFont typeface="Wingdings,Sans-Serif"/>
              <a:buChar char="v"/>
            </a:pPr>
            <a:r>
              <a:rPr lang="pt-BR" dirty="0">
                <a:hlinkClick r:id="rId3"/>
              </a:rPr>
              <a:t>https://www.alura.com.br/artigos/dart#:~:text=Dart%20foi%20projetada%20para%20ser,s%C3%A3o%20as%20declara%C3%A7%C3%B5es%20da%20Google</a:t>
            </a:r>
            <a:r>
              <a:rPr lang="pt-BR" dirty="0"/>
              <a:t>.</a:t>
            </a:r>
            <a:endParaRPr lang="en-US">
              <a:cs typeface="Calibri"/>
            </a:endParaRPr>
          </a:p>
          <a:p>
            <a:r>
              <a:rPr lang="pt-BR" b="1" dirty="0"/>
              <a:t>Crie um </a:t>
            </a:r>
            <a:r>
              <a:rPr lang="pt-BR" b="1" dirty="0" err="1"/>
              <a:t>Hello</a:t>
            </a:r>
            <a:r>
              <a:rPr lang="pt-BR" b="1" dirty="0"/>
              <a:t> world com Dart</a:t>
            </a:r>
            <a:endParaRPr lang="pt-BR" dirty="0">
              <a:cs typeface="Calibri" panose="020F0502020204030204"/>
            </a:endParaRPr>
          </a:p>
          <a:p>
            <a:pPr marL="342900" indent="-342900">
              <a:buFont typeface="Wingdings,Sans-Serif"/>
              <a:buChar char="v"/>
            </a:pPr>
            <a:r>
              <a:rPr lang="pt-BR" dirty="0">
                <a:hlinkClick r:id="rId4"/>
              </a:rPr>
              <a:t>https://www.devmedia.com.br/crie-um-hello-world-com-dart/40672</a:t>
            </a:r>
          </a:p>
          <a:p>
            <a:r>
              <a:rPr lang="pt-BR" b="1" dirty="0"/>
              <a:t>Seu primeiro app do </a:t>
            </a:r>
            <a:r>
              <a:rPr lang="pt-BR" b="1" dirty="0" err="1"/>
              <a:t>Flutter</a:t>
            </a:r>
            <a:endParaRPr lang="pt-BR" b="1" dirty="0" err="1">
              <a:cs typeface="Calibri"/>
            </a:endParaRPr>
          </a:p>
          <a:p>
            <a:pPr marL="342900" indent="-342900">
              <a:buFont typeface="Wingdings,Sans-Serif"/>
              <a:buChar char="v"/>
            </a:pPr>
            <a:r>
              <a:rPr lang="pt-BR" dirty="0"/>
              <a:t>https://codelabs.developers.google.com/codelabs/flutter-codelab-first?hl=pt-br#0</a:t>
            </a:r>
            <a:endParaRPr lang="pt-BR">
              <a:cs typeface="Calibri"/>
            </a:endParaRPr>
          </a:p>
        </p:txBody>
      </p:sp>
      <p:sp>
        <p:nvSpPr>
          <p:cNvPr id="4" name="Espaço Reservado para Número de Slide 3"/>
          <p:cNvSpPr>
            <a:spLocks noGrp="1"/>
          </p:cNvSpPr>
          <p:nvPr>
            <p:ph type="sldNum" sz="quarter" idx="5"/>
          </p:nvPr>
        </p:nvSpPr>
        <p:spPr/>
        <p:txBody>
          <a:bodyPr/>
          <a:lstStyle/>
          <a:p>
            <a:fld id="{A5E48042-12EA-4FF9-8425-C5EFAEBC9B3B}" type="slidenum">
              <a:rPr lang="pt-BR" smtClean="0"/>
              <a:t>3</a:t>
            </a:fld>
            <a:endParaRPr lang="pt-BR"/>
          </a:p>
        </p:txBody>
      </p:sp>
    </p:spTree>
    <p:extLst>
      <p:ext uri="{BB962C8B-B14F-4D97-AF65-F5344CB8AC3E}">
        <p14:creationId xmlns:p14="http://schemas.microsoft.com/office/powerpoint/2010/main" val="401566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https://dev.to/guilhermemanzano/lista-de-exercicios-basicos-em-java-parte-1-5f0l</a:t>
            </a:r>
            <a:endParaRPr lang="pt-BR" dirty="0"/>
          </a:p>
        </p:txBody>
      </p:sp>
      <p:sp>
        <p:nvSpPr>
          <p:cNvPr id="4" name="Espaço Reservado para Número de Slide 3"/>
          <p:cNvSpPr>
            <a:spLocks noGrp="1"/>
          </p:cNvSpPr>
          <p:nvPr>
            <p:ph type="sldNum" sz="quarter" idx="5"/>
          </p:nvPr>
        </p:nvSpPr>
        <p:spPr/>
        <p:txBody>
          <a:bodyPr/>
          <a:lstStyle/>
          <a:p>
            <a:fld id="{A5E48042-12EA-4FF9-8425-C5EFAEBC9B3B}" type="slidenum">
              <a:rPr lang="pt-BR" smtClean="0"/>
              <a:t>24</a:t>
            </a:fld>
            <a:endParaRPr lang="pt-BR"/>
          </a:p>
        </p:txBody>
      </p:sp>
    </p:spTree>
    <p:extLst>
      <p:ext uri="{BB962C8B-B14F-4D97-AF65-F5344CB8AC3E}">
        <p14:creationId xmlns:p14="http://schemas.microsoft.com/office/powerpoint/2010/main" val="7472953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085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3CCA6-64F8-46EB-9A59-9FE9590B5A8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17A13A-4C06-4C4E-974B-7ACA9A974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9243A38-72D4-464C-A338-B0ADB4AFD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47665DB-F3A1-464A-99CF-817445108F5E}"/>
              </a:ext>
            </a:extLst>
          </p:cNvPr>
          <p:cNvSpPr>
            <a:spLocks noGrp="1"/>
          </p:cNvSpPr>
          <p:nvPr>
            <p:ph type="dt" sz="half" idx="10"/>
          </p:nvPr>
        </p:nvSpPr>
        <p:spPr/>
        <p:txBody>
          <a:bodyPr/>
          <a:lstStyle/>
          <a:p>
            <a:fld id="{E3FB8DB5-6637-4A97-9BF3-1C4BDDE2E2A9}" type="datetimeFigureOut">
              <a:rPr lang="pt-BR" smtClean="0"/>
              <a:t>07/08/2024</a:t>
            </a:fld>
            <a:endParaRPr lang="pt-BR"/>
          </a:p>
        </p:txBody>
      </p:sp>
      <p:sp>
        <p:nvSpPr>
          <p:cNvPr id="6" name="Espaço Reservado para Rodapé 5">
            <a:extLst>
              <a:ext uri="{FF2B5EF4-FFF2-40B4-BE49-F238E27FC236}">
                <a16:creationId xmlns:a16="http://schemas.microsoft.com/office/drawing/2014/main" id="{A93E9249-4174-4180-8937-4F9353DAF7A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E03ADDC-AA11-4492-AD30-71A92BB8703C}"/>
              </a:ext>
            </a:extLst>
          </p:cNvPr>
          <p:cNvSpPr>
            <a:spLocks noGrp="1"/>
          </p:cNvSpPr>
          <p:nvPr>
            <p:ph type="sldNum" sz="quarter" idx="12"/>
          </p:nvPr>
        </p:nvSpPr>
        <p:spPr/>
        <p:txBody>
          <a:bodyPr/>
          <a:lstStyle/>
          <a:p>
            <a:fld id="{CF903AEE-6D28-465E-BB73-C21884D4998F}" type="slidenum">
              <a:rPr lang="pt-BR" smtClean="0"/>
              <a:t>‹nº›</a:t>
            </a:fld>
            <a:endParaRPr lang="pt-BR"/>
          </a:p>
        </p:txBody>
      </p:sp>
    </p:spTree>
    <p:extLst>
      <p:ext uri="{BB962C8B-B14F-4D97-AF65-F5344CB8AC3E}">
        <p14:creationId xmlns:p14="http://schemas.microsoft.com/office/powerpoint/2010/main" val="175932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774BF-6509-4BA2-958C-8FEBBBB1DC8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CD0926-4BCA-4EB5-A717-4A8968FE7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147CC52-EA6E-406A-87B3-1DBA74056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CD49A34-B0F6-4D98-A593-469C9238A069}"/>
              </a:ext>
            </a:extLst>
          </p:cNvPr>
          <p:cNvSpPr>
            <a:spLocks noGrp="1"/>
          </p:cNvSpPr>
          <p:nvPr>
            <p:ph type="dt" sz="half" idx="10"/>
          </p:nvPr>
        </p:nvSpPr>
        <p:spPr/>
        <p:txBody>
          <a:bodyPr/>
          <a:lstStyle/>
          <a:p>
            <a:fld id="{E3FB8DB5-6637-4A97-9BF3-1C4BDDE2E2A9}" type="datetimeFigureOut">
              <a:rPr lang="pt-BR" smtClean="0"/>
              <a:t>07/08/2024</a:t>
            </a:fld>
            <a:endParaRPr lang="pt-BR"/>
          </a:p>
        </p:txBody>
      </p:sp>
      <p:sp>
        <p:nvSpPr>
          <p:cNvPr id="6" name="Espaço Reservado para Rodapé 5">
            <a:extLst>
              <a:ext uri="{FF2B5EF4-FFF2-40B4-BE49-F238E27FC236}">
                <a16:creationId xmlns:a16="http://schemas.microsoft.com/office/drawing/2014/main" id="{18CA2AB9-059D-4C71-9EDE-B3DCB7B518C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A8D8A96-E553-4DDC-A8C7-6118D7091395}"/>
              </a:ext>
            </a:extLst>
          </p:cNvPr>
          <p:cNvSpPr>
            <a:spLocks noGrp="1"/>
          </p:cNvSpPr>
          <p:nvPr>
            <p:ph type="sldNum" sz="quarter" idx="12"/>
          </p:nvPr>
        </p:nvSpPr>
        <p:spPr/>
        <p:txBody>
          <a:bodyPr/>
          <a:lstStyle/>
          <a:p>
            <a:fld id="{CF903AEE-6D28-465E-BB73-C21884D4998F}" type="slidenum">
              <a:rPr lang="pt-BR" smtClean="0"/>
              <a:t>‹nº›</a:t>
            </a:fld>
            <a:endParaRPr lang="pt-BR"/>
          </a:p>
        </p:txBody>
      </p:sp>
    </p:spTree>
    <p:extLst>
      <p:ext uri="{BB962C8B-B14F-4D97-AF65-F5344CB8AC3E}">
        <p14:creationId xmlns:p14="http://schemas.microsoft.com/office/powerpoint/2010/main" val="4231291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B999E-027D-48E6-95B5-B01BD356CE8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9197BF2-7145-43C0-B2C6-8A59134221B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16E8718-70B4-44CB-9884-3A06340E842C}"/>
              </a:ext>
            </a:extLst>
          </p:cNvPr>
          <p:cNvSpPr>
            <a:spLocks noGrp="1"/>
          </p:cNvSpPr>
          <p:nvPr>
            <p:ph type="dt" sz="half" idx="10"/>
          </p:nvPr>
        </p:nvSpPr>
        <p:spPr/>
        <p:txBody>
          <a:bodyPr/>
          <a:lstStyle/>
          <a:p>
            <a:fld id="{E3FB8DB5-6637-4A97-9BF3-1C4BDDE2E2A9}" type="datetimeFigureOut">
              <a:rPr lang="pt-BR" smtClean="0"/>
              <a:t>07/08/2024</a:t>
            </a:fld>
            <a:endParaRPr lang="pt-BR"/>
          </a:p>
        </p:txBody>
      </p:sp>
      <p:sp>
        <p:nvSpPr>
          <p:cNvPr id="5" name="Espaço Reservado para Rodapé 4">
            <a:extLst>
              <a:ext uri="{FF2B5EF4-FFF2-40B4-BE49-F238E27FC236}">
                <a16:creationId xmlns:a16="http://schemas.microsoft.com/office/drawing/2014/main" id="{24D60388-F616-4263-9276-82842FEF39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2F6C6C0-AF63-4370-8178-B5C85397B671}"/>
              </a:ext>
            </a:extLst>
          </p:cNvPr>
          <p:cNvSpPr>
            <a:spLocks noGrp="1"/>
          </p:cNvSpPr>
          <p:nvPr>
            <p:ph type="sldNum" sz="quarter" idx="12"/>
          </p:nvPr>
        </p:nvSpPr>
        <p:spPr/>
        <p:txBody>
          <a:bodyPr/>
          <a:lstStyle/>
          <a:p>
            <a:fld id="{CF903AEE-6D28-465E-BB73-C21884D4998F}" type="slidenum">
              <a:rPr lang="pt-BR" smtClean="0"/>
              <a:t>‹nº›</a:t>
            </a:fld>
            <a:endParaRPr lang="pt-BR"/>
          </a:p>
        </p:txBody>
      </p:sp>
    </p:spTree>
    <p:extLst>
      <p:ext uri="{BB962C8B-B14F-4D97-AF65-F5344CB8AC3E}">
        <p14:creationId xmlns:p14="http://schemas.microsoft.com/office/powerpoint/2010/main" val="40381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9D5F07B-20E8-44A1-83CB-7FBFB101062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E12C424-B64A-4EB7-AAEF-F36751462FA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FD7F288-CDBB-4833-B121-C7DCE8C13044}"/>
              </a:ext>
            </a:extLst>
          </p:cNvPr>
          <p:cNvSpPr>
            <a:spLocks noGrp="1"/>
          </p:cNvSpPr>
          <p:nvPr>
            <p:ph type="dt" sz="half" idx="10"/>
          </p:nvPr>
        </p:nvSpPr>
        <p:spPr/>
        <p:txBody>
          <a:bodyPr/>
          <a:lstStyle/>
          <a:p>
            <a:fld id="{E3FB8DB5-6637-4A97-9BF3-1C4BDDE2E2A9}" type="datetimeFigureOut">
              <a:rPr lang="pt-BR" smtClean="0"/>
              <a:t>07/08/2024</a:t>
            </a:fld>
            <a:endParaRPr lang="pt-BR"/>
          </a:p>
        </p:txBody>
      </p:sp>
      <p:sp>
        <p:nvSpPr>
          <p:cNvPr id="5" name="Espaço Reservado para Rodapé 4">
            <a:extLst>
              <a:ext uri="{FF2B5EF4-FFF2-40B4-BE49-F238E27FC236}">
                <a16:creationId xmlns:a16="http://schemas.microsoft.com/office/drawing/2014/main" id="{8BC19DFF-9603-46B1-8141-18D1757881C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0BB2FE1-6B5D-4350-9497-23D95B34EBF6}"/>
              </a:ext>
            </a:extLst>
          </p:cNvPr>
          <p:cNvSpPr>
            <a:spLocks noGrp="1"/>
          </p:cNvSpPr>
          <p:nvPr>
            <p:ph type="sldNum" sz="quarter" idx="12"/>
          </p:nvPr>
        </p:nvSpPr>
        <p:spPr/>
        <p:txBody>
          <a:bodyPr/>
          <a:lstStyle/>
          <a:p>
            <a:fld id="{CF903AEE-6D28-465E-BB73-C21884D4998F}" type="slidenum">
              <a:rPr lang="pt-BR" smtClean="0"/>
              <a:t>‹nº›</a:t>
            </a:fld>
            <a:endParaRPr lang="pt-BR"/>
          </a:p>
        </p:txBody>
      </p:sp>
    </p:spTree>
    <p:extLst>
      <p:ext uri="{BB962C8B-B14F-4D97-AF65-F5344CB8AC3E}">
        <p14:creationId xmlns:p14="http://schemas.microsoft.com/office/powerpoint/2010/main" val="4015665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a:xfrm>
            <a:off x="581891" y="1825625"/>
            <a:ext cx="5388603" cy="4456422"/>
          </a:xfrm>
        </p:spPr>
        <p:txBody>
          <a:bodyPr/>
          <a:lstStyle/>
          <a:p>
            <a:pPr lvl="0"/>
            <a:r>
              <a:rPr lang="pt-BR"/>
              <a:t>Clique para editar o texto mestre</a:t>
            </a:r>
          </a:p>
          <a:p>
            <a:pPr lvl="1"/>
            <a:r>
              <a:rPr lang="pt-BR"/>
              <a:t>Segundo nível</a:t>
            </a:r>
          </a:p>
        </p:txBody>
      </p:sp>
      <p:sp>
        <p:nvSpPr>
          <p:cNvPr id="6" name="Espaço Reservado para Número de Slide 5"/>
          <p:cNvSpPr>
            <a:spLocks noGrp="1"/>
          </p:cNvSpPr>
          <p:nvPr>
            <p:ph type="sldNum" sz="quarter" idx="12"/>
          </p:nvPr>
        </p:nvSpPr>
        <p:spPr>
          <a:xfrm>
            <a:off x="11610108" y="182562"/>
            <a:ext cx="456211" cy="365125"/>
          </a:xfrm>
          <a:prstGeom prst="rect">
            <a:avLst/>
          </a:prstGeom>
        </p:spPr>
        <p:txBody>
          <a:bodyPr/>
          <a:lstStyle/>
          <a:p>
            <a:fld id="{18958951-ABD0-4D1D-AC06-1F058BE16263}" type="slidenum">
              <a:rPr lang="pt-BR" smtClean="0"/>
              <a:t>‹nº›</a:t>
            </a:fld>
            <a:endParaRPr lang="pt-BR"/>
          </a:p>
        </p:txBody>
      </p:sp>
      <p:sp>
        <p:nvSpPr>
          <p:cNvPr id="5" name="Espaço Reservado para Conteúdo 2"/>
          <p:cNvSpPr>
            <a:spLocks noGrp="1"/>
          </p:cNvSpPr>
          <p:nvPr>
            <p:ph idx="13"/>
          </p:nvPr>
        </p:nvSpPr>
        <p:spPr>
          <a:xfrm>
            <a:off x="6221505" y="1825625"/>
            <a:ext cx="5388603" cy="4456422"/>
          </a:xfrm>
        </p:spPr>
        <p:txBody>
          <a:bodyPr/>
          <a:lstStyle/>
          <a:p>
            <a:pPr lvl="0"/>
            <a:r>
              <a:rPr lang="pt-BR"/>
              <a:t>Clique para editar o texto mestre</a:t>
            </a:r>
          </a:p>
          <a:p>
            <a:pPr lvl="1"/>
            <a:r>
              <a:rPr lang="pt-BR"/>
              <a:t>Segundo nível</a:t>
            </a:r>
          </a:p>
        </p:txBody>
      </p:sp>
    </p:spTree>
    <p:extLst>
      <p:ext uri="{BB962C8B-B14F-4D97-AF65-F5344CB8AC3E}">
        <p14:creationId xmlns:p14="http://schemas.microsoft.com/office/powerpoint/2010/main" val="43184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6029" y="516864"/>
            <a:ext cx="1885699" cy="508972"/>
          </a:xfrm>
          <a:prstGeom prst="rect">
            <a:avLst/>
          </a:prstGeom>
        </p:spPr>
      </p:pic>
    </p:spTree>
    <p:extLst>
      <p:ext uri="{BB962C8B-B14F-4D97-AF65-F5344CB8AC3E}">
        <p14:creationId xmlns:p14="http://schemas.microsoft.com/office/powerpoint/2010/main" val="167759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01501" y="6092230"/>
            <a:ext cx="1885699" cy="508972"/>
          </a:xfrm>
          <a:prstGeom prst="rect">
            <a:avLst/>
          </a:prstGeom>
        </p:spPr>
      </p:pic>
    </p:spTree>
    <p:extLst>
      <p:ext uri="{BB962C8B-B14F-4D97-AF65-F5344CB8AC3E}">
        <p14:creationId xmlns:p14="http://schemas.microsoft.com/office/powerpoint/2010/main" val="279396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ítulo e Conteú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6437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269785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DBA70-30E8-46F7-8A28-142096ED7F7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4FA007C-0911-4295-A364-B52A95B7C4F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D66ACCE-1882-408D-AD68-D69585005C2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1A69495-DC41-47CD-A269-EA9862D78C39}"/>
              </a:ext>
            </a:extLst>
          </p:cNvPr>
          <p:cNvSpPr>
            <a:spLocks noGrp="1"/>
          </p:cNvSpPr>
          <p:nvPr>
            <p:ph type="dt" sz="half" idx="10"/>
          </p:nvPr>
        </p:nvSpPr>
        <p:spPr/>
        <p:txBody>
          <a:bodyPr/>
          <a:lstStyle/>
          <a:p>
            <a:fld id="{E3FB8DB5-6637-4A97-9BF3-1C4BDDE2E2A9}" type="datetimeFigureOut">
              <a:rPr lang="pt-BR" smtClean="0"/>
              <a:t>07/08/2024</a:t>
            </a:fld>
            <a:endParaRPr lang="pt-BR"/>
          </a:p>
        </p:txBody>
      </p:sp>
      <p:sp>
        <p:nvSpPr>
          <p:cNvPr id="6" name="Espaço Reservado para Rodapé 5">
            <a:extLst>
              <a:ext uri="{FF2B5EF4-FFF2-40B4-BE49-F238E27FC236}">
                <a16:creationId xmlns:a16="http://schemas.microsoft.com/office/drawing/2014/main" id="{D14CDA46-C3D4-4CA5-89CC-0983EF47E96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82F7312-98DB-4FD6-9243-1F67D8E58227}"/>
              </a:ext>
            </a:extLst>
          </p:cNvPr>
          <p:cNvSpPr>
            <a:spLocks noGrp="1"/>
          </p:cNvSpPr>
          <p:nvPr>
            <p:ph type="sldNum" sz="quarter" idx="12"/>
          </p:nvPr>
        </p:nvSpPr>
        <p:spPr/>
        <p:txBody>
          <a:bodyPr/>
          <a:lstStyle/>
          <a:p>
            <a:fld id="{CF903AEE-6D28-465E-BB73-C21884D4998F}" type="slidenum">
              <a:rPr lang="pt-BR" smtClean="0"/>
              <a:t>‹nº›</a:t>
            </a:fld>
            <a:endParaRPr lang="pt-BR"/>
          </a:p>
        </p:txBody>
      </p:sp>
    </p:spTree>
    <p:extLst>
      <p:ext uri="{BB962C8B-B14F-4D97-AF65-F5344CB8AC3E}">
        <p14:creationId xmlns:p14="http://schemas.microsoft.com/office/powerpoint/2010/main" val="441423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2B381C-74A3-4F20-98E8-3F30CEEB391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F9E8C9D-AFEB-4A54-BF59-10268A8B7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B10C105-A06C-4701-8C48-2EDF2D184DD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4F1249E-2ABD-4A88-A460-890487C79B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EA241D5-DB0B-4728-A05A-2FEB54B9147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B7B598E-CE5A-4816-907A-94404273571C}"/>
              </a:ext>
            </a:extLst>
          </p:cNvPr>
          <p:cNvSpPr>
            <a:spLocks noGrp="1"/>
          </p:cNvSpPr>
          <p:nvPr>
            <p:ph type="dt" sz="half" idx="10"/>
          </p:nvPr>
        </p:nvSpPr>
        <p:spPr/>
        <p:txBody>
          <a:bodyPr/>
          <a:lstStyle/>
          <a:p>
            <a:fld id="{E3FB8DB5-6637-4A97-9BF3-1C4BDDE2E2A9}" type="datetimeFigureOut">
              <a:rPr lang="pt-BR" smtClean="0"/>
              <a:t>07/08/2024</a:t>
            </a:fld>
            <a:endParaRPr lang="pt-BR"/>
          </a:p>
        </p:txBody>
      </p:sp>
      <p:sp>
        <p:nvSpPr>
          <p:cNvPr id="8" name="Espaço Reservado para Rodapé 7">
            <a:extLst>
              <a:ext uri="{FF2B5EF4-FFF2-40B4-BE49-F238E27FC236}">
                <a16:creationId xmlns:a16="http://schemas.microsoft.com/office/drawing/2014/main" id="{85B2E76D-C0FF-424D-91E5-5C8CFEFADC2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8E39B19-D8FC-4D99-9282-D7669992A7A5}"/>
              </a:ext>
            </a:extLst>
          </p:cNvPr>
          <p:cNvSpPr>
            <a:spLocks noGrp="1"/>
          </p:cNvSpPr>
          <p:nvPr>
            <p:ph type="sldNum" sz="quarter" idx="12"/>
          </p:nvPr>
        </p:nvSpPr>
        <p:spPr/>
        <p:txBody>
          <a:bodyPr/>
          <a:lstStyle/>
          <a:p>
            <a:fld id="{CF903AEE-6D28-465E-BB73-C21884D4998F}" type="slidenum">
              <a:rPr lang="pt-BR" smtClean="0"/>
              <a:t>‹nº›</a:t>
            </a:fld>
            <a:endParaRPr lang="pt-BR"/>
          </a:p>
        </p:txBody>
      </p:sp>
    </p:spTree>
    <p:extLst>
      <p:ext uri="{BB962C8B-B14F-4D97-AF65-F5344CB8AC3E}">
        <p14:creationId xmlns:p14="http://schemas.microsoft.com/office/powerpoint/2010/main" val="34363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57E81-6CDF-42A9-9110-2B4173E215D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4ECC265-B17C-4D49-A508-126132DDB576}"/>
              </a:ext>
            </a:extLst>
          </p:cNvPr>
          <p:cNvSpPr>
            <a:spLocks noGrp="1"/>
          </p:cNvSpPr>
          <p:nvPr>
            <p:ph type="dt" sz="half" idx="10"/>
          </p:nvPr>
        </p:nvSpPr>
        <p:spPr/>
        <p:txBody>
          <a:bodyPr/>
          <a:lstStyle/>
          <a:p>
            <a:fld id="{E3FB8DB5-6637-4A97-9BF3-1C4BDDE2E2A9}" type="datetimeFigureOut">
              <a:rPr lang="pt-BR" smtClean="0"/>
              <a:t>07/08/2024</a:t>
            </a:fld>
            <a:endParaRPr lang="pt-BR"/>
          </a:p>
        </p:txBody>
      </p:sp>
      <p:sp>
        <p:nvSpPr>
          <p:cNvPr id="4" name="Espaço Reservado para Rodapé 3">
            <a:extLst>
              <a:ext uri="{FF2B5EF4-FFF2-40B4-BE49-F238E27FC236}">
                <a16:creationId xmlns:a16="http://schemas.microsoft.com/office/drawing/2014/main" id="{379CAED9-3EDF-4C37-9BA4-02AB92AB1C0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74D1803-4B72-4C73-9931-8A2708DCE8BD}"/>
              </a:ext>
            </a:extLst>
          </p:cNvPr>
          <p:cNvSpPr>
            <a:spLocks noGrp="1"/>
          </p:cNvSpPr>
          <p:nvPr>
            <p:ph type="sldNum" sz="quarter" idx="12"/>
          </p:nvPr>
        </p:nvSpPr>
        <p:spPr/>
        <p:txBody>
          <a:bodyPr/>
          <a:lstStyle/>
          <a:p>
            <a:fld id="{CF903AEE-6D28-465E-BB73-C21884D4998F}" type="slidenum">
              <a:rPr lang="pt-BR" smtClean="0"/>
              <a:t>‹nº›</a:t>
            </a:fld>
            <a:endParaRPr lang="pt-BR"/>
          </a:p>
        </p:txBody>
      </p:sp>
    </p:spTree>
    <p:extLst>
      <p:ext uri="{BB962C8B-B14F-4D97-AF65-F5344CB8AC3E}">
        <p14:creationId xmlns:p14="http://schemas.microsoft.com/office/powerpoint/2010/main" val="271673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39F75B1-F7AD-43DE-A3D5-EF602A6EEEC0}"/>
              </a:ext>
            </a:extLst>
          </p:cNvPr>
          <p:cNvSpPr>
            <a:spLocks noGrp="1"/>
          </p:cNvSpPr>
          <p:nvPr>
            <p:ph type="dt" sz="half" idx="10"/>
          </p:nvPr>
        </p:nvSpPr>
        <p:spPr/>
        <p:txBody>
          <a:bodyPr/>
          <a:lstStyle/>
          <a:p>
            <a:fld id="{E3FB8DB5-6637-4A97-9BF3-1C4BDDE2E2A9}" type="datetimeFigureOut">
              <a:rPr lang="pt-BR" smtClean="0"/>
              <a:t>07/08/2024</a:t>
            </a:fld>
            <a:endParaRPr lang="pt-BR"/>
          </a:p>
        </p:txBody>
      </p:sp>
      <p:sp>
        <p:nvSpPr>
          <p:cNvPr id="3" name="Espaço Reservado para Rodapé 2">
            <a:extLst>
              <a:ext uri="{FF2B5EF4-FFF2-40B4-BE49-F238E27FC236}">
                <a16:creationId xmlns:a16="http://schemas.microsoft.com/office/drawing/2014/main" id="{BAA84B1B-45BE-4CC7-A43C-478A54B548E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EB22318-4616-4D10-9DC0-F4653328BE8C}"/>
              </a:ext>
            </a:extLst>
          </p:cNvPr>
          <p:cNvSpPr>
            <a:spLocks noGrp="1"/>
          </p:cNvSpPr>
          <p:nvPr>
            <p:ph type="sldNum" sz="quarter" idx="12"/>
          </p:nvPr>
        </p:nvSpPr>
        <p:spPr/>
        <p:txBody>
          <a:bodyPr/>
          <a:lstStyle/>
          <a:p>
            <a:fld id="{CF903AEE-6D28-465E-BB73-C21884D4998F}" type="slidenum">
              <a:rPr lang="pt-BR" smtClean="0"/>
              <a:t>‹nº›</a:t>
            </a:fld>
            <a:endParaRPr lang="pt-BR"/>
          </a:p>
        </p:txBody>
      </p:sp>
    </p:spTree>
    <p:extLst>
      <p:ext uri="{BB962C8B-B14F-4D97-AF65-F5344CB8AC3E}">
        <p14:creationId xmlns:p14="http://schemas.microsoft.com/office/powerpoint/2010/main" val="247293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D4097A4-EDBD-47E9-AFB3-AB70B3DD8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1216864-2D4C-49C2-A513-443E1AD88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1834DF-856B-4A7F-8BE1-4C63ABC55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B8DB5-6637-4A97-9BF3-1C4BDDE2E2A9}" type="datetimeFigureOut">
              <a:rPr lang="pt-BR" smtClean="0"/>
              <a:t>07/08/2024</a:t>
            </a:fld>
            <a:endParaRPr lang="pt-BR"/>
          </a:p>
        </p:txBody>
      </p:sp>
      <p:sp>
        <p:nvSpPr>
          <p:cNvPr id="5" name="Espaço Reservado para Rodapé 4">
            <a:extLst>
              <a:ext uri="{FF2B5EF4-FFF2-40B4-BE49-F238E27FC236}">
                <a16:creationId xmlns:a16="http://schemas.microsoft.com/office/drawing/2014/main" id="{1BDBE7E4-0B9F-4E7F-9697-2420FDB1F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6707F07-E76C-40D6-85A0-F7C6B3DD7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03AEE-6D28-465E-BB73-C21884D4998F}" type="slidenum">
              <a:rPr lang="pt-BR" smtClean="0"/>
              <a:t>‹nº›</a:t>
            </a:fld>
            <a:endParaRPr lang="pt-BR"/>
          </a:p>
        </p:txBody>
      </p:sp>
    </p:spTree>
    <p:extLst>
      <p:ext uri="{BB962C8B-B14F-4D97-AF65-F5344CB8AC3E}">
        <p14:creationId xmlns:p14="http://schemas.microsoft.com/office/powerpoint/2010/main" val="5190434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docs.flutter.dev/get-started/install/windows/desktop" TargetMode="External"/><Relationship Id="rId3" Type="http://schemas.openxmlformats.org/officeDocument/2006/relationships/hyperlink" Target="https://code.visualstudio.com/download" TargetMode="External"/><Relationship Id="rId7" Type="http://schemas.openxmlformats.org/officeDocument/2006/relationships/hyperlink" Target="https://dart.dev/get-dar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git-scm.com/download/win" TargetMode="External"/><Relationship Id="rId5" Type="http://schemas.openxmlformats.org/officeDocument/2006/relationships/hyperlink" Target="https://www.figma.com/pt-br/" TargetMode="External"/><Relationship Id="rId4" Type="http://schemas.openxmlformats.org/officeDocument/2006/relationships/hyperlink" Target="https://www.jetbrains.com/pt-br/idea/download/?section=windows"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dartpad.dev/"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669409" y="629158"/>
            <a:ext cx="8456103" cy="41190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0"/>
              </a:spcBef>
              <a:buClr>
                <a:srgbClr val="ED764C"/>
              </a:buClr>
              <a:buSzPts val="4000"/>
            </a:pPr>
            <a:r>
              <a:rPr lang="pt-BR" sz="6600" b="1">
                <a:solidFill>
                  <a:srgbClr val="ED764C"/>
                </a:solidFill>
                <a:latin typeface="Segoe UI" panose="020B0502040204020203" pitchFamily="34" charset="0"/>
                <a:cs typeface="Segoe UI" panose="020B0502040204020203" pitchFamily="34" charset="0"/>
              </a:rPr>
              <a:t>Faculdade Senac Maringá </a:t>
            </a:r>
            <a:endParaRPr lang="pt-BR" sz="2800" b="1">
              <a:latin typeface="Segoe UI" panose="020B0502040204020203" pitchFamily="34" charset="0"/>
              <a:cs typeface="Segoe UI" panose="020B0502040204020203" pitchFamily="34" charset="0"/>
            </a:endParaRP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643" y="5887650"/>
            <a:ext cx="1885699" cy="508972"/>
          </a:xfrm>
          <a:prstGeom prst="rect">
            <a:avLst/>
          </a:prstGeom>
        </p:spPr>
      </p:pic>
      <p:sp>
        <p:nvSpPr>
          <p:cNvPr id="4" name="Google Shape;70;p1">
            <a:extLst>
              <a:ext uri="{FF2B5EF4-FFF2-40B4-BE49-F238E27FC236}">
                <a16:creationId xmlns:a16="http://schemas.microsoft.com/office/drawing/2014/main" id="{303DB9C1-EB5A-44C3-A899-88EF092934CB}"/>
              </a:ext>
            </a:extLst>
          </p:cNvPr>
          <p:cNvSpPr txBox="1"/>
          <p:nvPr/>
        </p:nvSpPr>
        <p:spPr>
          <a:xfrm>
            <a:off x="3302000" y="4004733"/>
            <a:ext cx="8890001" cy="1724297"/>
          </a:xfrm>
          <a:prstGeom prst="rect">
            <a:avLst/>
          </a:prstGeom>
          <a:noFill/>
          <a:ln>
            <a:noFill/>
          </a:ln>
        </p:spPr>
        <p:txBody>
          <a:bodyPr spcFirstLastPara="1" wrap="square" lIns="91425" tIns="45700" rIns="91425" bIns="45700" anchor="ctr" anchorCtr="0">
            <a:normAutofit/>
          </a:bodyPr>
          <a:lstStyle/>
          <a:p>
            <a:pPr>
              <a:lnSpc>
                <a:spcPct val="154545"/>
              </a:lnSpc>
            </a:pPr>
            <a:r>
              <a:rPr lang="pt-BR" sz="3000" b="1" dirty="0">
                <a:solidFill>
                  <a:schemeClr val="bg1"/>
                </a:solidFill>
              </a:rPr>
              <a:t>Tecnologias móveis e Hibridas</a:t>
            </a:r>
            <a:endParaRPr lang="pt-BR" dirty="0">
              <a:solidFill>
                <a:schemeClr val="bg1"/>
              </a:solidFill>
            </a:endParaRPr>
          </a:p>
          <a:p>
            <a:pPr lvl="0">
              <a:lnSpc>
                <a:spcPct val="154545"/>
              </a:lnSpc>
              <a:buClr>
                <a:schemeClr val="lt1"/>
              </a:buClr>
              <a:buSzPts val="2200"/>
            </a:pPr>
            <a:r>
              <a:rPr lang="pt-BR" sz="2200" b="1" i="0" u="none" strike="noStrike" cap="none" dirty="0">
                <a:solidFill>
                  <a:schemeClr val="lt1"/>
                </a:solidFill>
                <a:latin typeface="Segoe UI"/>
                <a:ea typeface="Arial"/>
                <a:cs typeface="Segoe UI"/>
                <a:sym typeface="Arial"/>
              </a:rPr>
              <a:t>Prof. Rafael Florindo</a:t>
            </a:r>
            <a:endParaRPr sz="2200" b="0" i="0" u="none" strike="noStrike" cap="none" dirty="0">
              <a:solidFill>
                <a:schemeClr val="lt1"/>
              </a:solidFill>
              <a:latin typeface="Segoe UI"/>
              <a:ea typeface="Arial"/>
              <a:cs typeface="Segoe UI"/>
              <a:sym typeface="Arial"/>
            </a:endParaRPr>
          </a:p>
        </p:txBody>
      </p:sp>
      <p:sp>
        <p:nvSpPr>
          <p:cNvPr id="3" name="CaixaDeTexto 1">
            <a:extLst>
              <a:ext uri="{FF2B5EF4-FFF2-40B4-BE49-F238E27FC236}">
                <a16:creationId xmlns:a16="http://schemas.microsoft.com/office/drawing/2014/main" id="{2CC14013-0034-A848-124D-853BD446001D}"/>
              </a:ext>
            </a:extLst>
          </p:cNvPr>
          <p:cNvSpPr txBox="1"/>
          <p:nvPr/>
        </p:nvSpPr>
        <p:spPr>
          <a:xfrm>
            <a:off x="8656320" y="5547359"/>
            <a:ext cx="3281680"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sz="3600" b="1" dirty="0">
                <a:solidFill>
                  <a:srgbClr val="FFFFFF"/>
                </a:solidFill>
                <a:latin typeface="ADLaM Display"/>
                <a:ea typeface="ADLaM Display"/>
                <a:cs typeface="ADLaM Display"/>
              </a:rPr>
              <a:t>Aula 02</a:t>
            </a:r>
            <a:endParaRPr lang="pt-BR" dirty="0"/>
          </a:p>
          <a:p>
            <a:pPr algn="r"/>
            <a:r>
              <a:rPr lang="pt-BR" sz="3600" b="1" dirty="0">
                <a:solidFill>
                  <a:srgbClr val="FFFFFF"/>
                </a:solidFill>
                <a:latin typeface="ADLaM Display"/>
                <a:ea typeface="ADLaM Display"/>
                <a:cs typeface="ADLaM Display"/>
              </a:rPr>
              <a:t>Bimestre 01</a:t>
            </a:r>
          </a:p>
        </p:txBody>
      </p:sp>
    </p:spTree>
    <p:extLst>
      <p:ext uri="{BB962C8B-B14F-4D97-AF65-F5344CB8AC3E}">
        <p14:creationId xmlns:p14="http://schemas.microsoft.com/office/powerpoint/2010/main" val="382324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4401205"/>
          </a:xfrm>
          <a:prstGeom prst="rect">
            <a:avLst/>
          </a:prstGeom>
        </p:spPr>
        <p:txBody>
          <a:bodyPr wrap="square" lIns="91440" tIns="45720" rIns="91440" bIns="45720" anchor="t">
            <a:spAutoFit/>
          </a:bodyPr>
          <a:lstStyle/>
          <a:p>
            <a:pPr algn="just"/>
            <a:r>
              <a:rPr lang="pt-BR" sz="2800" dirty="0">
                <a:solidFill>
                  <a:srgbClr val="000000"/>
                </a:solidFill>
                <a:ea typeface="+mn-lt"/>
                <a:cs typeface="+mn-lt"/>
              </a:rPr>
              <a:t>Estruturas de repetição são artifícios das linguagens de programação para executar um determinado bloco de código por uma certa quantidade de vezes, seja ela definida (utilizando o for) ou a partir de uma condição (utilizando o </a:t>
            </a:r>
            <a:r>
              <a:rPr lang="pt-BR" sz="2800" dirty="0" err="1">
                <a:solidFill>
                  <a:srgbClr val="000000"/>
                </a:solidFill>
                <a:ea typeface="+mn-lt"/>
                <a:cs typeface="+mn-lt"/>
              </a:rPr>
              <a:t>while</a:t>
            </a:r>
            <a:r>
              <a:rPr lang="pt-BR" sz="2800" dirty="0">
                <a:solidFill>
                  <a:srgbClr val="000000"/>
                </a:solidFill>
                <a:ea typeface="+mn-lt"/>
                <a:cs typeface="+mn-lt"/>
              </a:rPr>
              <a:t>).</a:t>
            </a:r>
            <a:endParaRPr lang="pt-BR" dirty="0"/>
          </a:p>
          <a:p>
            <a:pPr algn="just"/>
            <a:endParaRPr lang="pt-BR" sz="2800" dirty="0">
              <a:cs typeface="Calibri"/>
            </a:endParaRPr>
          </a:p>
          <a:p>
            <a:pPr algn="just"/>
            <a:r>
              <a:rPr lang="pt-BR" sz="2800" b="1" dirty="0">
                <a:ea typeface="+mn-lt"/>
                <a:cs typeface="+mn-lt"/>
              </a:rPr>
              <a:t>for</a:t>
            </a:r>
            <a:endParaRPr lang="pt-BR" b="1" dirty="0">
              <a:ea typeface="+mn-lt"/>
              <a:cs typeface="+mn-lt"/>
            </a:endParaRPr>
          </a:p>
          <a:p>
            <a:pPr algn="just"/>
            <a:r>
              <a:rPr lang="pt-BR" sz="2800" dirty="0">
                <a:ea typeface="+mn-lt"/>
                <a:cs typeface="+mn-lt"/>
              </a:rPr>
              <a:t>A estrutura de repetição for executará um determinado bloco de código por um número definido de vezes. Esta estrutura é muito útil quando já sabemos a quantidade de vezes que precisamos executar determinado bloco de código.</a:t>
            </a:r>
            <a:endParaRPr lang="pt-BR" dirty="0">
              <a:ea typeface="+mn-lt"/>
              <a:cs typeface="+mn-lt"/>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Estruturas de repetição no Dart</a:t>
            </a:r>
            <a:endParaRPr lang="pt-BR" sz="2800" b="1" dirty="0">
              <a:solidFill>
                <a:schemeClr val="tx2"/>
              </a:solidFill>
              <a:latin typeface="Calibri"/>
              <a:cs typeface="Calibri"/>
            </a:endParaRPr>
          </a:p>
        </p:txBody>
      </p:sp>
    </p:spTree>
    <p:extLst>
      <p:ext uri="{BB962C8B-B14F-4D97-AF65-F5344CB8AC3E}">
        <p14:creationId xmlns:p14="http://schemas.microsoft.com/office/powerpoint/2010/main" val="151172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3108543"/>
          </a:xfrm>
          <a:prstGeom prst="rect">
            <a:avLst/>
          </a:prstGeom>
        </p:spPr>
        <p:txBody>
          <a:bodyPr wrap="square" lIns="91440" tIns="45720" rIns="91440" bIns="45720" anchor="t">
            <a:spAutoFit/>
          </a:bodyPr>
          <a:lstStyle/>
          <a:p>
            <a:pPr algn="just"/>
            <a:r>
              <a:rPr lang="pt-BR" sz="2800" dirty="0" err="1">
                <a:solidFill>
                  <a:srgbClr val="000000"/>
                </a:solidFill>
                <a:ea typeface="+mn-lt"/>
                <a:cs typeface="+mn-lt"/>
              </a:rPr>
              <a:t>void</a:t>
            </a:r>
            <a:r>
              <a:rPr lang="pt-BR" sz="2800" dirty="0">
                <a:ea typeface="+mn-lt"/>
                <a:cs typeface="+mn-lt"/>
              </a:rPr>
              <a:t> </a:t>
            </a:r>
            <a:r>
              <a:rPr lang="pt-BR" sz="2800" dirty="0" err="1">
                <a:ea typeface="+mn-lt"/>
                <a:cs typeface="+mn-lt"/>
              </a:rPr>
              <a:t>main</a:t>
            </a:r>
            <a:r>
              <a:rPr lang="pt-BR" sz="2800" dirty="0">
                <a:ea typeface="+mn-lt"/>
                <a:cs typeface="+mn-lt"/>
              </a:rPr>
              <a:t>() {</a:t>
            </a:r>
            <a:endParaRPr lang="pt-BR" dirty="0"/>
          </a:p>
          <a:p>
            <a:pPr algn="just"/>
            <a:r>
              <a:rPr lang="pt-BR" sz="2800" dirty="0">
                <a:ea typeface="+mn-lt"/>
                <a:cs typeface="+mn-lt"/>
              </a:rPr>
              <a:t>  for (</a:t>
            </a:r>
            <a:r>
              <a:rPr lang="pt-BR" sz="2800" dirty="0" err="1">
                <a:ea typeface="+mn-lt"/>
                <a:cs typeface="+mn-lt"/>
              </a:rPr>
              <a:t>int</a:t>
            </a:r>
            <a:r>
              <a:rPr lang="pt-BR" sz="2800" dirty="0">
                <a:ea typeface="+mn-lt"/>
                <a:cs typeface="+mn-lt"/>
              </a:rPr>
              <a:t> numero = 1; numero &lt;= 10; numero++){</a:t>
            </a:r>
            <a:endParaRPr lang="pt-BR" dirty="0"/>
          </a:p>
          <a:p>
            <a:pPr algn="just"/>
            <a:r>
              <a:rPr lang="pt-BR" sz="2800" dirty="0">
                <a:ea typeface="+mn-lt"/>
                <a:cs typeface="+mn-lt"/>
              </a:rPr>
              <a:t>    </a:t>
            </a:r>
            <a:r>
              <a:rPr lang="pt-BR" sz="2800" dirty="0" err="1">
                <a:ea typeface="+mn-lt"/>
                <a:cs typeface="+mn-lt"/>
              </a:rPr>
              <a:t>if</a:t>
            </a:r>
            <a:r>
              <a:rPr lang="pt-BR" sz="2800" dirty="0">
                <a:ea typeface="+mn-lt"/>
                <a:cs typeface="+mn-lt"/>
              </a:rPr>
              <a:t> </a:t>
            </a:r>
            <a:r>
              <a:rPr lang="pt-BR" sz="2800" dirty="0">
                <a:solidFill>
                  <a:srgbClr val="000000"/>
                </a:solidFill>
                <a:ea typeface="+mn-lt"/>
                <a:cs typeface="+mn-lt"/>
              </a:rPr>
              <a:t>(numero % 2 == 0) {</a:t>
            </a:r>
            <a:endParaRPr lang="pt-BR" dirty="0"/>
          </a:p>
          <a:p>
            <a:pPr algn="just"/>
            <a:r>
              <a:rPr lang="pt-BR" sz="2800" dirty="0">
                <a:solidFill>
                  <a:srgbClr val="000000"/>
                </a:solidFill>
                <a:ea typeface="+mn-lt"/>
                <a:cs typeface="+mn-lt"/>
              </a:rPr>
              <a:t>      print(numero);</a:t>
            </a:r>
            <a:endParaRPr lang="pt-BR" dirty="0"/>
          </a:p>
          <a:p>
            <a:pPr algn="just"/>
            <a:r>
              <a:rPr lang="pt-BR" sz="2800" dirty="0">
                <a:ea typeface="+mn-lt"/>
                <a:cs typeface="+mn-lt"/>
              </a:rPr>
              <a:t>    }</a:t>
            </a:r>
            <a:endParaRPr lang="pt-BR" dirty="0"/>
          </a:p>
          <a:p>
            <a:pPr algn="just"/>
            <a:r>
              <a:rPr lang="pt-BR" sz="2800" dirty="0">
                <a:ea typeface="+mn-lt"/>
                <a:cs typeface="+mn-lt"/>
              </a:rPr>
              <a:t>  }</a:t>
            </a:r>
            <a:endParaRPr lang="pt-BR" dirty="0"/>
          </a:p>
          <a:p>
            <a:pPr algn="just"/>
            <a:r>
              <a:rPr lang="pt-BR" sz="2800" dirty="0">
                <a:ea typeface="+mn-lt"/>
                <a:cs typeface="+mn-lt"/>
              </a:rPr>
              <a:t>}</a:t>
            </a:r>
            <a:endParaRPr lang="pt-BR" dirty="0"/>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Estruturas de repetição no Dart</a:t>
            </a:r>
            <a:endParaRPr lang="pt-BR" sz="2800" b="1" dirty="0">
              <a:solidFill>
                <a:schemeClr val="tx2"/>
              </a:solidFill>
              <a:latin typeface="Calibri"/>
              <a:cs typeface="Calibri"/>
            </a:endParaRPr>
          </a:p>
        </p:txBody>
      </p:sp>
    </p:spTree>
    <p:extLst>
      <p:ext uri="{BB962C8B-B14F-4D97-AF65-F5344CB8AC3E}">
        <p14:creationId xmlns:p14="http://schemas.microsoft.com/office/powerpoint/2010/main" val="385203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4955203"/>
          </a:xfrm>
          <a:prstGeom prst="rect">
            <a:avLst/>
          </a:prstGeom>
        </p:spPr>
        <p:txBody>
          <a:bodyPr wrap="square" lIns="91440" tIns="45720" rIns="91440" bIns="45720" anchor="t">
            <a:spAutoFit/>
          </a:bodyPr>
          <a:lstStyle/>
          <a:p>
            <a:pPr algn="just"/>
            <a:r>
              <a:rPr lang="pt-BR" sz="2800" dirty="0" err="1">
                <a:ea typeface="+mn-lt"/>
                <a:cs typeface="+mn-lt"/>
              </a:rPr>
              <a:t>while</a:t>
            </a:r>
            <a:endParaRPr lang="pt-BR" dirty="0" err="1"/>
          </a:p>
          <a:p>
            <a:pPr algn="just"/>
            <a:endParaRPr lang="pt-BR">
              <a:ea typeface="+mn-lt"/>
              <a:cs typeface="+mn-lt"/>
            </a:endParaRPr>
          </a:p>
          <a:p>
            <a:pPr algn="just"/>
            <a:r>
              <a:rPr lang="pt-BR" sz="2800" dirty="0">
                <a:ea typeface="+mn-lt"/>
                <a:cs typeface="+mn-lt"/>
              </a:rPr>
              <a:t>O </a:t>
            </a:r>
            <a:r>
              <a:rPr lang="pt-BR" sz="2800" dirty="0" err="1">
                <a:ea typeface="+mn-lt"/>
                <a:cs typeface="+mn-lt"/>
              </a:rPr>
              <a:t>while</a:t>
            </a:r>
            <a:r>
              <a:rPr lang="pt-BR" sz="2800" dirty="0">
                <a:ea typeface="+mn-lt"/>
                <a:cs typeface="+mn-lt"/>
              </a:rPr>
              <a:t> é uma estrutura de repetição que permite executar um determinado bloco de código enquanto uma condição for verdadeira. É muito similar ao </a:t>
            </a:r>
            <a:r>
              <a:rPr lang="pt-BR" sz="2800" dirty="0" err="1">
                <a:ea typeface="+mn-lt"/>
                <a:cs typeface="+mn-lt"/>
              </a:rPr>
              <a:t>if</a:t>
            </a:r>
            <a:r>
              <a:rPr lang="pt-BR" sz="2800" dirty="0">
                <a:ea typeface="+mn-lt"/>
                <a:cs typeface="+mn-lt"/>
              </a:rPr>
              <a:t>, com a diferença que o bloco será executado enquanto a condição for verdadeira, e não se a condição for verdadeira.</a:t>
            </a:r>
            <a:endParaRPr lang="pt-BR" dirty="0"/>
          </a:p>
          <a:p>
            <a:pPr algn="just"/>
            <a:endParaRPr lang="pt-BR">
              <a:ea typeface="+mn-lt"/>
              <a:cs typeface="+mn-lt"/>
            </a:endParaRPr>
          </a:p>
          <a:p>
            <a:pPr algn="just"/>
            <a:r>
              <a:rPr lang="pt-BR" sz="2800" dirty="0">
                <a:ea typeface="+mn-lt"/>
                <a:cs typeface="+mn-lt"/>
              </a:rPr>
              <a:t>Para isso, após o comando </a:t>
            </a:r>
            <a:r>
              <a:rPr lang="pt-BR" sz="2800" dirty="0" err="1">
                <a:ea typeface="+mn-lt"/>
                <a:cs typeface="+mn-lt"/>
              </a:rPr>
              <a:t>while</a:t>
            </a:r>
            <a:r>
              <a:rPr lang="pt-BR" sz="2800" dirty="0">
                <a:ea typeface="+mn-lt"/>
                <a:cs typeface="+mn-lt"/>
              </a:rPr>
              <a:t> precisamos definir uma condição que será testada a cada execução do seu loop. O </a:t>
            </a:r>
            <a:r>
              <a:rPr lang="pt-BR" sz="2800" dirty="0" err="1">
                <a:ea typeface="+mn-lt"/>
                <a:cs typeface="+mn-lt"/>
              </a:rPr>
              <a:t>while</a:t>
            </a:r>
            <a:r>
              <a:rPr lang="pt-BR" sz="2800" dirty="0">
                <a:ea typeface="+mn-lt"/>
                <a:cs typeface="+mn-lt"/>
              </a:rPr>
              <a:t> só será finalizado quando essa condição não for mais atendida.</a:t>
            </a:r>
            <a:endParaRPr lang="pt-BR" dirty="0"/>
          </a:p>
          <a:p>
            <a:pPr algn="just"/>
            <a:endParaRPr lang="pt-BR" sz="2800" dirty="0">
              <a:cs typeface="Calibri"/>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Estruturas de repetição no Dart</a:t>
            </a:r>
            <a:endParaRPr lang="pt-BR" sz="2800" b="1" dirty="0">
              <a:solidFill>
                <a:schemeClr val="tx2"/>
              </a:solidFill>
              <a:latin typeface="Calibri"/>
              <a:cs typeface="Calibri"/>
            </a:endParaRPr>
          </a:p>
        </p:txBody>
      </p:sp>
    </p:spTree>
    <p:extLst>
      <p:ext uri="{BB962C8B-B14F-4D97-AF65-F5344CB8AC3E}">
        <p14:creationId xmlns:p14="http://schemas.microsoft.com/office/powerpoint/2010/main" val="217499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3970318"/>
          </a:xfrm>
          <a:prstGeom prst="rect">
            <a:avLst/>
          </a:prstGeom>
        </p:spPr>
        <p:txBody>
          <a:bodyPr wrap="square" lIns="91440" tIns="45720" rIns="91440" bIns="45720" anchor="t">
            <a:spAutoFit/>
          </a:bodyPr>
          <a:lstStyle/>
          <a:p>
            <a:pPr algn="just"/>
            <a:r>
              <a:rPr lang="pt-BR" sz="2800" dirty="0" err="1">
                <a:cs typeface="Calibri"/>
              </a:rPr>
              <a:t>void</a:t>
            </a:r>
            <a:r>
              <a:rPr lang="pt-BR" sz="2800" dirty="0">
                <a:ea typeface="+mn-lt"/>
                <a:cs typeface="+mn-lt"/>
              </a:rPr>
              <a:t> </a:t>
            </a:r>
            <a:r>
              <a:rPr lang="pt-BR" sz="2800" dirty="0" err="1">
                <a:ea typeface="+mn-lt"/>
                <a:cs typeface="+mn-lt"/>
              </a:rPr>
              <a:t>main</a:t>
            </a:r>
            <a:r>
              <a:rPr lang="pt-BR" sz="2800" dirty="0">
                <a:ea typeface="+mn-lt"/>
                <a:cs typeface="+mn-lt"/>
              </a:rPr>
              <a:t>() {</a:t>
            </a:r>
            <a:endParaRPr lang="pt-BR" dirty="0"/>
          </a:p>
          <a:p>
            <a:pPr algn="just"/>
            <a:r>
              <a:rPr lang="pt-BR" sz="2800">
                <a:ea typeface="+mn-lt"/>
                <a:cs typeface="+mn-lt"/>
              </a:rPr>
              <a:t>  var numero = 1;</a:t>
            </a:r>
            <a:endParaRPr lang="pt-BR"/>
          </a:p>
          <a:p>
            <a:pPr algn="just"/>
            <a:r>
              <a:rPr lang="pt-BR" sz="2800" dirty="0">
                <a:ea typeface="+mn-lt"/>
                <a:cs typeface="+mn-lt"/>
              </a:rPr>
              <a:t>  </a:t>
            </a:r>
            <a:r>
              <a:rPr lang="pt-BR" sz="2800" err="1">
                <a:ea typeface="+mn-lt"/>
                <a:cs typeface="+mn-lt"/>
              </a:rPr>
              <a:t>while</a:t>
            </a:r>
            <a:r>
              <a:rPr lang="pt-BR" sz="2800">
                <a:ea typeface="+mn-lt"/>
                <a:cs typeface="+mn-lt"/>
              </a:rPr>
              <a:t> (numero &lt;= 10) {</a:t>
            </a:r>
            <a:endParaRPr lang="pt-BR"/>
          </a:p>
          <a:p>
            <a:pPr algn="just"/>
            <a:r>
              <a:rPr lang="pt-BR" sz="2800" dirty="0">
                <a:ea typeface="+mn-lt"/>
                <a:cs typeface="+mn-lt"/>
              </a:rPr>
              <a:t>    </a:t>
            </a:r>
            <a:r>
              <a:rPr lang="pt-BR" sz="2800" dirty="0" err="1">
                <a:ea typeface="+mn-lt"/>
                <a:cs typeface="+mn-lt"/>
              </a:rPr>
              <a:t>if</a:t>
            </a:r>
            <a:r>
              <a:rPr lang="pt-BR" sz="2800" dirty="0">
                <a:ea typeface="+mn-lt"/>
                <a:cs typeface="+mn-lt"/>
              </a:rPr>
              <a:t> (numero % 2 == 0) {</a:t>
            </a:r>
            <a:endParaRPr lang="pt-BR" dirty="0"/>
          </a:p>
          <a:p>
            <a:pPr algn="just"/>
            <a:r>
              <a:rPr lang="pt-BR" sz="2800" dirty="0">
                <a:ea typeface="+mn-lt"/>
                <a:cs typeface="+mn-lt"/>
              </a:rPr>
              <a:t>      print(numero);</a:t>
            </a:r>
            <a:endParaRPr lang="pt-BR" dirty="0"/>
          </a:p>
          <a:p>
            <a:pPr algn="just"/>
            <a:r>
              <a:rPr lang="pt-BR" sz="2800" dirty="0">
                <a:ea typeface="+mn-lt"/>
                <a:cs typeface="+mn-lt"/>
              </a:rPr>
              <a:t>    }</a:t>
            </a:r>
            <a:endParaRPr lang="pt-BR" dirty="0"/>
          </a:p>
          <a:p>
            <a:pPr algn="just"/>
            <a:r>
              <a:rPr lang="pt-BR" sz="2800" dirty="0">
                <a:ea typeface="+mn-lt"/>
                <a:cs typeface="+mn-lt"/>
              </a:rPr>
              <a:t>  numero++;</a:t>
            </a:r>
            <a:endParaRPr lang="pt-BR" dirty="0"/>
          </a:p>
          <a:p>
            <a:pPr algn="just"/>
            <a:r>
              <a:rPr lang="pt-BR" sz="2800" dirty="0">
                <a:ea typeface="+mn-lt"/>
                <a:cs typeface="+mn-lt"/>
              </a:rPr>
              <a:t>  }</a:t>
            </a:r>
            <a:endParaRPr lang="pt-BR" dirty="0"/>
          </a:p>
          <a:p>
            <a:pPr algn="just"/>
            <a:r>
              <a:rPr lang="pt-BR" sz="2800" dirty="0">
                <a:ea typeface="+mn-lt"/>
                <a:cs typeface="+mn-lt"/>
              </a:rPr>
              <a:t>}</a:t>
            </a:r>
            <a:endParaRPr lang="pt-BR" dirty="0"/>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Estruturas de repetição no Dart</a:t>
            </a:r>
            <a:endParaRPr lang="pt-BR" sz="2800" b="1" dirty="0">
              <a:solidFill>
                <a:schemeClr val="tx2"/>
              </a:solidFill>
              <a:latin typeface="Calibri"/>
              <a:cs typeface="Calibri"/>
            </a:endParaRPr>
          </a:p>
        </p:txBody>
      </p:sp>
    </p:spTree>
    <p:extLst>
      <p:ext uri="{BB962C8B-B14F-4D97-AF65-F5344CB8AC3E}">
        <p14:creationId xmlns:p14="http://schemas.microsoft.com/office/powerpoint/2010/main" val="127349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523220"/>
          </a:xfrm>
          <a:prstGeom prst="rect">
            <a:avLst/>
          </a:prstGeom>
        </p:spPr>
        <p:txBody>
          <a:bodyPr wrap="square" lIns="91440" tIns="45720" rIns="91440" bIns="45720" anchor="t">
            <a:spAutoFit/>
          </a:bodyPr>
          <a:lstStyle/>
          <a:p>
            <a:pPr algn="just"/>
            <a:r>
              <a:rPr lang="pt-BR" sz="2800" dirty="0">
                <a:cs typeface="Calibri"/>
              </a:rPr>
              <a:t>x</a:t>
            </a:r>
            <a:endParaRPr lang="pt-BR" dirty="0"/>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POO no Dart</a:t>
            </a:r>
            <a:endParaRPr lang="pt-BR" sz="2800" b="1" dirty="0">
              <a:solidFill>
                <a:schemeClr val="tx2"/>
              </a:solidFill>
              <a:latin typeface="Calibri"/>
              <a:cs typeface="Calibri"/>
            </a:endParaRPr>
          </a:p>
        </p:txBody>
      </p:sp>
    </p:spTree>
    <p:extLst>
      <p:ext uri="{BB962C8B-B14F-4D97-AF65-F5344CB8AC3E}">
        <p14:creationId xmlns:p14="http://schemas.microsoft.com/office/powerpoint/2010/main" val="282093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2246769"/>
          </a:xfrm>
          <a:prstGeom prst="rect">
            <a:avLst/>
          </a:prstGeom>
        </p:spPr>
        <p:txBody>
          <a:bodyPr wrap="square" lIns="91440" tIns="45720" rIns="91440" bIns="45720" anchor="t">
            <a:spAutoFit/>
          </a:bodyPr>
          <a:lstStyle/>
          <a:p>
            <a:pPr algn="just"/>
            <a:r>
              <a:rPr lang="pt-BR" sz="2800" dirty="0">
                <a:ea typeface="+mn-lt"/>
                <a:cs typeface="+mn-lt"/>
              </a:rPr>
              <a:t>A orientação a objetos é um estilo de programação que se baseia na ideia de que tudo em um programa é tratado como um objeto, que possui propriedades (atributos) e comportamentos (métodos). Esses objetos interagem entre si, formando uma estrutura organizada e modular, tornando o código mais legível, reutilizável e escalável.</a:t>
            </a:r>
            <a:endParaRPr lang="pt-BR" dirty="0"/>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POO no Dart: </a:t>
            </a:r>
            <a:r>
              <a:rPr lang="pt-BR" sz="2800" dirty="0">
                <a:solidFill>
                  <a:schemeClr val="tx2"/>
                </a:solidFill>
                <a:ea typeface="+mn-lt"/>
                <a:cs typeface="+mn-lt"/>
                <a:sym typeface="Arial"/>
              </a:rPr>
              <a:t>O que é Orientação a Objetos?</a:t>
            </a:r>
            <a:endParaRPr lang="pt-BR" sz="2800" b="1" dirty="0">
              <a:solidFill>
                <a:schemeClr val="tx2"/>
              </a:solidFill>
              <a:latin typeface="Calibri"/>
              <a:cs typeface="Calibri"/>
            </a:endParaRPr>
          </a:p>
        </p:txBody>
      </p:sp>
    </p:spTree>
    <p:extLst>
      <p:ext uri="{BB962C8B-B14F-4D97-AF65-F5344CB8AC3E}">
        <p14:creationId xmlns:p14="http://schemas.microsoft.com/office/powerpoint/2010/main" val="300177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4832092"/>
          </a:xfrm>
          <a:prstGeom prst="rect">
            <a:avLst/>
          </a:prstGeom>
        </p:spPr>
        <p:txBody>
          <a:bodyPr wrap="square" lIns="91440" tIns="45720" rIns="91440" bIns="45720" anchor="t">
            <a:spAutoFit/>
          </a:bodyPr>
          <a:lstStyle/>
          <a:p>
            <a:pPr algn="just"/>
            <a:r>
              <a:rPr lang="pt-BR" sz="2800" dirty="0">
                <a:ea typeface="+mn-lt"/>
                <a:cs typeface="+mn-lt"/>
              </a:rPr>
              <a:t>Uma classe é uma estrutura que define as características e comportamentos de um objeto. Para criar um objeto, você instancia uma classe, criando uma cópia desse modelo. Cada objeto pode ter valores diferentes para suas propriedades, mas compartilha os mesmos comportamentos definidos na classe.</a:t>
            </a:r>
            <a:endParaRPr lang="pt-BR" dirty="0">
              <a:ea typeface="+mn-lt"/>
              <a:cs typeface="+mn-lt"/>
            </a:endParaRPr>
          </a:p>
          <a:p>
            <a:pPr algn="just"/>
            <a:endParaRPr lang="pt-BR" sz="2800" dirty="0">
              <a:cs typeface="Calibri"/>
            </a:endParaRPr>
          </a:p>
          <a:p>
            <a:pPr algn="just"/>
            <a:endParaRPr lang="pt-BR" sz="2800" dirty="0">
              <a:cs typeface="Calibri"/>
            </a:endParaRPr>
          </a:p>
          <a:p>
            <a:pPr algn="just"/>
            <a:r>
              <a:rPr lang="pt-BR" sz="2800" dirty="0" err="1">
                <a:ea typeface="+mn-lt"/>
                <a:cs typeface="+mn-lt"/>
              </a:rPr>
              <a:t>class</a:t>
            </a:r>
            <a:r>
              <a:rPr lang="pt-BR" sz="2800" dirty="0">
                <a:ea typeface="+mn-lt"/>
                <a:cs typeface="+mn-lt"/>
              </a:rPr>
              <a:t> Pessoa {</a:t>
            </a:r>
            <a:endParaRPr lang="pt-BR" dirty="0"/>
          </a:p>
          <a:p>
            <a:pPr algn="just"/>
            <a:r>
              <a:rPr lang="pt-BR" sz="2800" dirty="0">
                <a:ea typeface="+mn-lt"/>
                <a:cs typeface="+mn-lt"/>
              </a:rPr>
              <a:t>}</a:t>
            </a:r>
            <a:endParaRPr lang="pt-BR" dirty="0"/>
          </a:p>
          <a:p>
            <a:pPr algn="just"/>
            <a:r>
              <a:rPr lang="pt-BR" sz="2800" dirty="0" err="1">
                <a:ea typeface="+mn-lt"/>
                <a:cs typeface="+mn-lt"/>
              </a:rPr>
              <a:t>void</a:t>
            </a:r>
            <a:r>
              <a:rPr lang="pt-BR" sz="2800" dirty="0">
                <a:ea typeface="+mn-lt"/>
                <a:cs typeface="+mn-lt"/>
              </a:rPr>
              <a:t> </a:t>
            </a:r>
            <a:r>
              <a:rPr lang="pt-BR" sz="2800" dirty="0" err="1">
                <a:ea typeface="+mn-lt"/>
                <a:cs typeface="+mn-lt"/>
              </a:rPr>
              <a:t>main</a:t>
            </a:r>
            <a:r>
              <a:rPr lang="pt-BR" sz="2800" dirty="0">
                <a:ea typeface="+mn-lt"/>
                <a:cs typeface="+mn-lt"/>
              </a:rPr>
              <a:t>(){</a:t>
            </a:r>
            <a:endParaRPr lang="pt-BR" dirty="0"/>
          </a:p>
          <a:p>
            <a:pPr algn="just"/>
            <a:r>
              <a:rPr lang="pt-BR" sz="2800" dirty="0">
                <a:ea typeface="+mn-lt"/>
                <a:cs typeface="+mn-lt"/>
              </a:rPr>
              <a:t>}</a:t>
            </a:r>
            <a:endParaRPr lang="pt-BR" dirty="0"/>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3200" b="1" dirty="0">
                <a:solidFill>
                  <a:schemeClr val="tx2"/>
                </a:solidFill>
                <a:latin typeface="Calibri"/>
                <a:ea typeface="+mn-lt"/>
                <a:cs typeface="+mn-lt"/>
                <a:sym typeface="Arial"/>
              </a:rPr>
              <a:t>Classes e Objetos: </a:t>
            </a:r>
            <a:r>
              <a:rPr lang="pt-BR" sz="3200" b="1" dirty="0">
                <a:solidFill>
                  <a:schemeClr val="tx2"/>
                </a:solidFill>
                <a:ea typeface="+mn-lt"/>
                <a:cs typeface="+mn-lt"/>
                <a:sym typeface="Arial"/>
              </a:rPr>
              <a:t>A Base da Orientação a Objetos em Dart</a:t>
            </a:r>
            <a:endParaRPr lang="pt-BR" sz="3200" b="1">
              <a:solidFill>
                <a:schemeClr val="tx2"/>
              </a:solidFill>
              <a:cs typeface="Calibri"/>
            </a:endParaRPr>
          </a:p>
        </p:txBody>
      </p:sp>
    </p:spTree>
    <p:extLst>
      <p:ext uri="{BB962C8B-B14F-4D97-AF65-F5344CB8AC3E}">
        <p14:creationId xmlns:p14="http://schemas.microsoft.com/office/powerpoint/2010/main" val="4243560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5693866"/>
          </a:xfrm>
          <a:prstGeom prst="rect">
            <a:avLst/>
          </a:prstGeom>
        </p:spPr>
        <p:txBody>
          <a:bodyPr wrap="square" lIns="91440" tIns="45720" rIns="91440" bIns="45720" anchor="t">
            <a:spAutoFit/>
          </a:bodyPr>
          <a:lstStyle/>
          <a:p>
            <a:pPr algn="just"/>
            <a:r>
              <a:rPr lang="pt-BR" sz="2800" dirty="0">
                <a:ea typeface="+mn-lt"/>
                <a:cs typeface="+mn-lt"/>
              </a:rPr>
              <a:t>Atributos são as características ou dados que descrevem um objeto. Em Dart, eles são definidos dentro da classe e representam as informações que cada objeto pode armazenar. Os métodos, por outro lado, são as ações ou comportamentos que um objeto pode executar. Eles são definidos na classe e permitem que os objetos realizem tarefas específicas.</a:t>
            </a:r>
            <a:endParaRPr lang="pt-BR" dirty="0">
              <a:ea typeface="+mn-lt"/>
              <a:cs typeface="+mn-lt"/>
            </a:endParaRPr>
          </a:p>
          <a:p>
            <a:pPr algn="just"/>
            <a:endParaRPr lang="pt-BR" sz="2800" dirty="0">
              <a:cs typeface="Calibri"/>
            </a:endParaRPr>
          </a:p>
          <a:p>
            <a:pPr algn="just"/>
            <a:r>
              <a:rPr lang="pt-BR" sz="2800" dirty="0" err="1">
                <a:ea typeface="+mn-lt"/>
                <a:cs typeface="+mn-lt"/>
              </a:rPr>
              <a:t>class</a:t>
            </a:r>
            <a:r>
              <a:rPr lang="pt-BR" sz="2800" dirty="0">
                <a:ea typeface="+mn-lt"/>
                <a:cs typeface="+mn-lt"/>
              </a:rPr>
              <a:t> Pessoa {</a:t>
            </a:r>
            <a:endParaRPr lang="pt-BR" dirty="0"/>
          </a:p>
          <a:p>
            <a:pPr algn="just"/>
            <a:r>
              <a:rPr lang="pt-BR" sz="2800" dirty="0">
                <a:ea typeface="+mn-lt"/>
                <a:cs typeface="+mn-lt"/>
              </a:rPr>
              <a:t>  </a:t>
            </a:r>
            <a:r>
              <a:rPr lang="pt-BR" sz="2800" dirty="0" err="1">
                <a:ea typeface="+mn-lt"/>
                <a:cs typeface="+mn-lt"/>
              </a:rPr>
              <a:t>String</a:t>
            </a:r>
            <a:r>
              <a:rPr lang="pt-BR" sz="2800" dirty="0">
                <a:ea typeface="+mn-lt"/>
                <a:cs typeface="+mn-lt"/>
              </a:rPr>
              <a:t> nome;</a:t>
            </a:r>
            <a:endParaRPr lang="pt-BR" dirty="0"/>
          </a:p>
          <a:p>
            <a:pPr algn="just"/>
            <a:r>
              <a:rPr lang="pt-BR" sz="2800" dirty="0">
                <a:ea typeface="+mn-lt"/>
                <a:cs typeface="+mn-lt"/>
              </a:rPr>
              <a:t>  </a:t>
            </a:r>
            <a:r>
              <a:rPr lang="pt-BR" sz="2800" dirty="0" err="1">
                <a:ea typeface="+mn-lt"/>
                <a:cs typeface="+mn-lt"/>
              </a:rPr>
              <a:t>int</a:t>
            </a:r>
            <a:r>
              <a:rPr lang="pt-BR" sz="2800" dirty="0">
                <a:ea typeface="+mn-lt"/>
                <a:cs typeface="+mn-lt"/>
              </a:rPr>
              <a:t> idade;</a:t>
            </a:r>
            <a:endParaRPr lang="pt-BR" dirty="0"/>
          </a:p>
          <a:p>
            <a:pPr algn="just"/>
            <a:r>
              <a:rPr lang="pt-BR" sz="2800" dirty="0">
                <a:ea typeface="+mn-lt"/>
                <a:cs typeface="+mn-lt"/>
              </a:rPr>
              <a:t>  </a:t>
            </a:r>
            <a:r>
              <a:rPr lang="pt-BR" sz="2800" dirty="0" err="1">
                <a:ea typeface="+mn-lt"/>
                <a:cs typeface="+mn-lt"/>
              </a:rPr>
              <a:t>double</a:t>
            </a:r>
            <a:r>
              <a:rPr lang="pt-BR" sz="2800" dirty="0">
                <a:ea typeface="+mn-lt"/>
                <a:cs typeface="+mn-lt"/>
              </a:rPr>
              <a:t> altura;</a:t>
            </a:r>
            <a:endParaRPr lang="pt-BR" dirty="0"/>
          </a:p>
          <a:p>
            <a:pPr algn="just"/>
            <a:r>
              <a:rPr lang="pt-BR" sz="2800" dirty="0">
                <a:ea typeface="+mn-lt"/>
                <a:cs typeface="+mn-lt"/>
              </a:rPr>
              <a:t>}</a:t>
            </a:r>
            <a:endParaRPr lang="pt-BR" dirty="0"/>
          </a:p>
          <a:p>
            <a:pPr algn="just"/>
            <a:endParaRPr lang="pt-BR" sz="2800" dirty="0">
              <a:cs typeface="Calibri"/>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Atributos e Métodos: </a:t>
            </a:r>
            <a:r>
              <a:rPr lang="pt-BR" sz="2800" b="1" dirty="0">
                <a:solidFill>
                  <a:schemeClr val="tx2"/>
                </a:solidFill>
                <a:ea typeface="+mn-lt"/>
                <a:cs typeface="+mn-lt"/>
                <a:sym typeface="Arial"/>
              </a:rPr>
              <a:t>Características e Comportamentos dos Objetos</a:t>
            </a:r>
            <a:endParaRPr lang="pt-BR" sz="2800" b="1" dirty="0">
              <a:solidFill>
                <a:schemeClr val="tx2"/>
              </a:solidFill>
            </a:endParaRPr>
          </a:p>
        </p:txBody>
      </p:sp>
    </p:spTree>
    <p:extLst>
      <p:ext uri="{BB962C8B-B14F-4D97-AF65-F5344CB8AC3E}">
        <p14:creationId xmlns:p14="http://schemas.microsoft.com/office/powerpoint/2010/main" val="2654908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4678204"/>
          </a:xfrm>
          <a:prstGeom prst="rect">
            <a:avLst/>
          </a:prstGeom>
        </p:spPr>
        <p:txBody>
          <a:bodyPr wrap="square" lIns="91440" tIns="45720" rIns="91440" bIns="45720" anchor="t">
            <a:spAutoFit/>
          </a:bodyPr>
          <a:lstStyle/>
          <a:p>
            <a:pPr algn="just"/>
            <a:r>
              <a:rPr lang="pt-BR" sz="2800" dirty="0">
                <a:ea typeface="+mn-lt"/>
                <a:cs typeface="+mn-lt"/>
              </a:rPr>
              <a:t>Para definir suas ações as fazemos por meio de funções </a:t>
            </a:r>
            <a:r>
              <a:rPr lang="pt-BR" sz="2800" dirty="0" err="1">
                <a:ea typeface="+mn-lt"/>
                <a:cs typeface="+mn-lt"/>
              </a:rPr>
              <a:t>void</a:t>
            </a:r>
            <a:r>
              <a:rPr lang="pt-BR" sz="2800" dirty="0">
                <a:ea typeface="+mn-lt"/>
                <a:cs typeface="+mn-lt"/>
              </a:rPr>
              <a:t> que chamamos, quando estão dentro das classes, de métodos:</a:t>
            </a:r>
            <a:endParaRPr lang="pt-BR" dirty="0"/>
          </a:p>
          <a:p>
            <a:pPr algn="just"/>
            <a:endParaRPr lang="pt-BR"/>
          </a:p>
          <a:p>
            <a:pPr algn="just"/>
            <a:endParaRPr lang="pt-BR" sz="2800" dirty="0">
              <a:ea typeface="+mn-lt"/>
              <a:cs typeface="+mn-lt"/>
            </a:endParaRPr>
          </a:p>
          <a:p>
            <a:pPr algn="just"/>
            <a:r>
              <a:rPr lang="pt-BR" sz="2800" dirty="0" err="1">
                <a:cs typeface="Calibri"/>
              </a:rPr>
              <a:t>void</a:t>
            </a:r>
            <a:r>
              <a:rPr lang="pt-BR" sz="2800" dirty="0">
                <a:cs typeface="Calibri"/>
              </a:rPr>
              <a:t> dormir(){</a:t>
            </a:r>
            <a:endParaRPr lang="pt-BR" sz="2800">
              <a:cs typeface="Calibri"/>
            </a:endParaRPr>
          </a:p>
          <a:p>
            <a:pPr algn="just"/>
            <a:r>
              <a:rPr lang="pt-BR" sz="2800" dirty="0">
                <a:cs typeface="Calibri"/>
              </a:rPr>
              <a:t>    print("$nome está dormindo");</a:t>
            </a:r>
            <a:endParaRPr lang="pt-BR" sz="2800">
              <a:cs typeface="Calibri"/>
            </a:endParaRPr>
          </a:p>
          <a:p>
            <a:pPr algn="just"/>
            <a:r>
              <a:rPr lang="pt-BR" sz="2800" dirty="0">
                <a:cs typeface="Calibri"/>
              </a:rPr>
              <a:t>  }</a:t>
            </a:r>
            <a:endParaRPr lang="pt-BR" sz="2800">
              <a:cs typeface="Calibri"/>
            </a:endParaRPr>
          </a:p>
          <a:p>
            <a:pPr algn="just"/>
            <a:r>
              <a:rPr lang="pt-BR" sz="2800" dirty="0" err="1">
                <a:cs typeface="Calibri"/>
              </a:rPr>
              <a:t>void</a:t>
            </a:r>
            <a:r>
              <a:rPr lang="pt-BR" sz="2800" dirty="0">
                <a:cs typeface="Calibri"/>
              </a:rPr>
              <a:t> </a:t>
            </a:r>
            <a:r>
              <a:rPr lang="pt-BR" sz="2800" dirty="0" err="1">
                <a:cs typeface="Calibri"/>
              </a:rPr>
              <a:t>aniver</a:t>
            </a:r>
            <a:r>
              <a:rPr lang="pt-BR" sz="2800" dirty="0">
                <a:cs typeface="Calibri"/>
              </a:rPr>
              <a:t>(){</a:t>
            </a:r>
            <a:endParaRPr lang="pt-BR" sz="2800">
              <a:cs typeface="Calibri"/>
            </a:endParaRPr>
          </a:p>
          <a:p>
            <a:pPr algn="just"/>
            <a:r>
              <a:rPr lang="pt-BR" sz="2800" dirty="0">
                <a:cs typeface="Calibri"/>
              </a:rPr>
              <a:t>    idade++;</a:t>
            </a:r>
            <a:endParaRPr lang="pt-BR" sz="2800">
              <a:cs typeface="Calibri"/>
            </a:endParaRPr>
          </a:p>
          <a:p>
            <a:pPr algn="just"/>
            <a:r>
              <a:rPr lang="pt-BR" sz="2800" dirty="0">
                <a:cs typeface="Calibri"/>
              </a:rPr>
              <a:t>  }</a:t>
            </a:r>
            <a:endParaRPr lang="pt-BR" dirty="0"/>
          </a:p>
          <a:p>
            <a:pPr algn="just"/>
            <a:endParaRPr lang="pt-BR" sz="2800" dirty="0">
              <a:cs typeface="Calibri"/>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Atributos e Métodos: </a:t>
            </a:r>
            <a:r>
              <a:rPr lang="pt-BR" sz="2800" b="1" dirty="0">
                <a:solidFill>
                  <a:schemeClr val="tx2"/>
                </a:solidFill>
                <a:ea typeface="+mn-lt"/>
                <a:cs typeface="+mn-lt"/>
                <a:sym typeface="Arial"/>
              </a:rPr>
              <a:t>Características e Comportamentos dos Objetos</a:t>
            </a:r>
            <a:endParaRPr lang="pt-BR" sz="2800" b="1" dirty="0">
              <a:solidFill>
                <a:schemeClr val="tx2"/>
              </a:solidFill>
            </a:endParaRPr>
          </a:p>
        </p:txBody>
      </p:sp>
    </p:spTree>
    <p:extLst>
      <p:ext uri="{BB962C8B-B14F-4D97-AF65-F5344CB8AC3E}">
        <p14:creationId xmlns:p14="http://schemas.microsoft.com/office/powerpoint/2010/main" val="1776833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6124754"/>
          </a:xfrm>
          <a:prstGeom prst="rect">
            <a:avLst/>
          </a:prstGeom>
        </p:spPr>
        <p:txBody>
          <a:bodyPr wrap="square" lIns="91440" tIns="45720" rIns="91440" bIns="45720" anchor="t">
            <a:spAutoFit/>
          </a:bodyPr>
          <a:lstStyle/>
          <a:p>
            <a:pPr algn="just"/>
            <a:r>
              <a:rPr lang="pt-BR" sz="2800" dirty="0" err="1">
                <a:ea typeface="+mn-lt"/>
                <a:cs typeface="+mn-lt"/>
              </a:rPr>
              <a:t>class</a:t>
            </a:r>
            <a:r>
              <a:rPr lang="pt-BR" sz="2800" dirty="0">
                <a:ea typeface="+mn-lt"/>
                <a:cs typeface="+mn-lt"/>
              </a:rPr>
              <a:t> Pessoa {</a:t>
            </a:r>
            <a:endParaRPr lang="pt-BR" dirty="0">
              <a:ea typeface="+mn-lt"/>
              <a:cs typeface="+mn-lt"/>
            </a:endParaRPr>
          </a:p>
          <a:p>
            <a:pPr algn="just"/>
            <a:r>
              <a:rPr lang="pt-BR" sz="2800" dirty="0">
                <a:ea typeface="+mn-lt"/>
                <a:cs typeface="+mn-lt"/>
              </a:rPr>
              <a:t>  </a:t>
            </a:r>
            <a:r>
              <a:rPr lang="pt-BR" sz="2800" dirty="0" err="1">
                <a:ea typeface="+mn-lt"/>
                <a:cs typeface="+mn-lt"/>
              </a:rPr>
              <a:t>String</a:t>
            </a:r>
            <a:r>
              <a:rPr lang="pt-BR" sz="2800" dirty="0">
                <a:ea typeface="+mn-lt"/>
                <a:cs typeface="+mn-lt"/>
              </a:rPr>
              <a:t> nome;</a:t>
            </a:r>
            <a:endParaRPr lang="pt-BR">
              <a:ea typeface="+mn-lt"/>
              <a:cs typeface="+mn-lt"/>
            </a:endParaRPr>
          </a:p>
          <a:p>
            <a:pPr algn="just"/>
            <a:r>
              <a:rPr lang="pt-BR" sz="2800" dirty="0">
                <a:ea typeface="+mn-lt"/>
                <a:cs typeface="+mn-lt"/>
              </a:rPr>
              <a:t>  </a:t>
            </a:r>
            <a:r>
              <a:rPr lang="pt-BR" sz="2800" dirty="0" err="1">
                <a:ea typeface="+mn-lt"/>
                <a:cs typeface="+mn-lt"/>
              </a:rPr>
              <a:t>int</a:t>
            </a:r>
            <a:r>
              <a:rPr lang="pt-BR" sz="2800" dirty="0">
                <a:ea typeface="+mn-lt"/>
                <a:cs typeface="+mn-lt"/>
              </a:rPr>
              <a:t> idade;</a:t>
            </a:r>
            <a:endParaRPr lang="pt-BR">
              <a:ea typeface="+mn-lt"/>
              <a:cs typeface="+mn-lt"/>
            </a:endParaRPr>
          </a:p>
          <a:p>
            <a:pPr algn="just"/>
            <a:r>
              <a:rPr lang="pt-BR" sz="2800" dirty="0">
                <a:ea typeface="+mn-lt"/>
                <a:cs typeface="+mn-lt"/>
              </a:rPr>
              <a:t>  </a:t>
            </a:r>
            <a:r>
              <a:rPr lang="pt-BR" sz="2800" err="1">
                <a:ea typeface="+mn-lt"/>
                <a:cs typeface="+mn-lt"/>
              </a:rPr>
              <a:t>double</a:t>
            </a:r>
            <a:r>
              <a:rPr lang="pt-BR" sz="2800" dirty="0">
                <a:ea typeface="+mn-lt"/>
                <a:cs typeface="+mn-lt"/>
              </a:rPr>
              <a:t> altura; </a:t>
            </a:r>
            <a:endParaRPr lang="pt-BR" dirty="0">
              <a:ea typeface="+mn-lt"/>
              <a:cs typeface="+mn-lt"/>
            </a:endParaRPr>
          </a:p>
          <a:p>
            <a:pPr algn="just"/>
            <a:endParaRPr lang="pt-BR" sz="2800" dirty="0">
              <a:ea typeface="+mn-lt"/>
              <a:cs typeface="+mn-lt"/>
            </a:endParaRPr>
          </a:p>
          <a:p>
            <a:pPr algn="just"/>
            <a:r>
              <a:rPr lang="pt-BR" sz="2800" dirty="0">
                <a:ea typeface="+mn-lt"/>
                <a:cs typeface="+mn-lt"/>
              </a:rPr>
              <a:t>  </a:t>
            </a:r>
            <a:r>
              <a:rPr lang="pt-BR" sz="2800" err="1">
                <a:ea typeface="+mn-lt"/>
                <a:cs typeface="+mn-lt"/>
              </a:rPr>
              <a:t>void</a:t>
            </a:r>
            <a:r>
              <a:rPr lang="pt-BR" sz="2800" dirty="0">
                <a:ea typeface="+mn-lt"/>
                <a:cs typeface="+mn-lt"/>
              </a:rPr>
              <a:t> dormir(){</a:t>
            </a:r>
            <a:endParaRPr lang="pt-BR" dirty="0">
              <a:ea typeface="+mn-lt"/>
              <a:cs typeface="+mn-lt"/>
            </a:endParaRPr>
          </a:p>
          <a:p>
            <a:pPr algn="just"/>
            <a:r>
              <a:rPr lang="pt-BR" sz="2800" dirty="0">
                <a:ea typeface="+mn-lt"/>
                <a:cs typeface="+mn-lt"/>
              </a:rPr>
              <a:t>    print("$nome está dormindo");</a:t>
            </a:r>
            <a:endParaRPr lang="pt-BR" dirty="0">
              <a:cs typeface="Calibri"/>
            </a:endParaRPr>
          </a:p>
          <a:p>
            <a:pPr algn="just"/>
            <a:r>
              <a:rPr lang="pt-BR" sz="2800" dirty="0">
                <a:ea typeface="+mn-lt"/>
                <a:cs typeface="+mn-lt"/>
              </a:rPr>
              <a:t>  }</a:t>
            </a:r>
            <a:endParaRPr lang="pt-BR" dirty="0">
              <a:ea typeface="+mn-lt"/>
              <a:cs typeface="+mn-lt"/>
            </a:endParaRPr>
          </a:p>
          <a:p>
            <a:pPr algn="just"/>
            <a:r>
              <a:rPr lang="pt-BR" sz="2800" dirty="0">
                <a:ea typeface="+mn-lt"/>
                <a:cs typeface="+mn-lt"/>
              </a:rPr>
              <a:t>  </a:t>
            </a:r>
            <a:r>
              <a:rPr lang="pt-BR" sz="2800" dirty="0" err="1">
                <a:ea typeface="+mn-lt"/>
                <a:cs typeface="+mn-lt"/>
              </a:rPr>
              <a:t>void</a:t>
            </a:r>
            <a:r>
              <a:rPr lang="pt-BR" sz="2800" dirty="0">
                <a:ea typeface="+mn-lt"/>
                <a:cs typeface="+mn-lt"/>
              </a:rPr>
              <a:t> </a:t>
            </a:r>
            <a:r>
              <a:rPr lang="pt-BR" sz="2800" dirty="0" err="1">
                <a:ea typeface="+mn-lt"/>
                <a:cs typeface="+mn-lt"/>
              </a:rPr>
              <a:t>aniver</a:t>
            </a:r>
            <a:r>
              <a:rPr lang="pt-BR" sz="2800" dirty="0">
                <a:ea typeface="+mn-lt"/>
                <a:cs typeface="+mn-lt"/>
              </a:rPr>
              <a:t>(){</a:t>
            </a:r>
            <a:endParaRPr lang="pt-BR" dirty="0"/>
          </a:p>
          <a:p>
            <a:pPr algn="just"/>
            <a:r>
              <a:rPr lang="pt-BR" sz="2800" dirty="0">
                <a:ea typeface="+mn-lt"/>
                <a:cs typeface="+mn-lt"/>
              </a:rPr>
              <a:t>    idade++;</a:t>
            </a:r>
            <a:endParaRPr lang="pt-BR" dirty="0"/>
          </a:p>
          <a:p>
            <a:pPr algn="just"/>
            <a:r>
              <a:rPr lang="pt-BR" sz="2800" dirty="0">
                <a:ea typeface="+mn-lt"/>
                <a:cs typeface="+mn-lt"/>
              </a:rPr>
              <a:t>  }</a:t>
            </a:r>
            <a:endParaRPr lang="pt-BR" dirty="0"/>
          </a:p>
          <a:p>
            <a:pPr algn="just"/>
            <a:r>
              <a:rPr lang="pt-BR" sz="2800" dirty="0">
                <a:ea typeface="+mn-lt"/>
                <a:cs typeface="+mn-lt"/>
              </a:rPr>
              <a:t>}</a:t>
            </a:r>
            <a:endParaRPr lang="pt-BR" dirty="0">
              <a:ea typeface="+mn-lt"/>
              <a:cs typeface="+mn-lt"/>
            </a:endParaRPr>
          </a:p>
          <a:p>
            <a:pPr algn="just"/>
            <a:endParaRPr lang="pt-BR" sz="2800" dirty="0">
              <a:cs typeface="Calibri"/>
            </a:endParaRPr>
          </a:p>
          <a:p>
            <a:pPr algn="just"/>
            <a:endParaRPr lang="pt-BR" sz="2800" dirty="0">
              <a:cs typeface="Calibri"/>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Atributos e Métodos: </a:t>
            </a:r>
            <a:r>
              <a:rPr lang="pt-BR" sz="2800" b="1" dirty="0">
                <a:solidFill>
                  <a:schemeClr val="tx2"/>
                </a:solidFill>
                <a:ea typeface="+mn-lt"/>
                <a:cs typeface="+mn-lt"/>
                <a:sym typeface="Arial"/>
              </a:rPr>
              <a:t>Características e Comportamentos dos Objetos</a:t>
            </a:r>
            <a:endParaRPr lang="pt-BR" sz="2800" b="1" dirty="0">
              <a:solidFill>
                <a:schemeClr val="tx2"/>
              </a:solidFill>
            </a:endParaRPr>
          </a:p>
        </p:txBody>
      </p:sp>
    </p:spTree>
    <p:extLst>
      <p:ext uri="{BB962C8B-B14F-4D97-AF65-F5344CB8AC3E}">
        <p14:creationId xmlns:p14="http://schemas.microsoft.com/office/powerpoint/2010/main" val="90390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1468" y="1711236"/>
            <a:ext cx="9820761" cy="2015936"/>
          </a:xfrm>
          <a:prstGeom prst="rect">
            <a:avLst/>
          </a:prstGeom>
        </p:spPr>
        <p:txBody>
          <a:bodyPr wrap="square" lIns="91440" tIns="45720" rIns="91440" bIns="45720" anchor="t">
            <a:spAutoFit/>
          </a:bodyPr>
          <a:lstStyle/>
          <a:p>
            <a:pPr marL="342900" indent="-342900" algn="just">
              <a:buFont typeface="Wingdings"/>
              <a:buChar char="v"/>
            </a:pPr>
            <a:r>
              <a:rPr lang="pt-BR" sz="2500" b="1" dirty="0">
                <a:ea typeface="+mn-lt"/>
                <a:cs typeface="+mn-lt"/>
              </a:rPr>
              <a:t>Retomada Aula 01</a:t>
            </a:r>
            <a:endParaRPr lang="pt-BR" dirty="0">
              <a:ea typeface="+mn-lt"/>
              <a:cs typeface="+mn-lt"/>
            </a:endParaRPr>
          </a:p>
          <a:p>
            <a:pPr marL="800100" lvl="1" indent="-342900" algn="just">
              <a:buFont typeface="Courier New"/>
              <a:buChar char="o"/>
            </a:pPr>
            <a:r>
              <a:rPr lang="pt-BR" sz="2500" dirty="0">
                <a:cs typeface="Calibri"/>
              </a:rPr>
              <a:t>Aula 02: Entendendo a obsolescência programada de hardware e seu impacto no meio ambiente. Interface.</a:t>
            </a:r>
          </a:p>
          <a:p>
            <a:pPr marL="800100" lvl="1" indent="-342900" algn="just">
              <a:buFont typeface="Courier New"/>
              <a:buChar char="o"/>
            </a:pPr>
            <a:r>
              <a:rPr lang="pt-BR" sz="2500" dirty="0">
                <a:cs typeface="Calibri"/>
              </a:rPr>
              <a:t>Aula 03: Introdução a linguagem Dart</a:t>
            </a:r>
          </a:p>
          <a:p>
            <a:pPr marL="800100" lvl="1" indent="-342900" algn="just">
              <a:buFont typeface="Courier New"/>
              <a:buChar char="o"/>
            </a:pPr>
            <a:endParaRPr lang="pt-BR" sz="2500" dirty="0">
              <a:cs typeface="Calibri"/>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5826035" cy="1267097"/>
          </a:xfrm>
          <a:prstGeom prst="rect">
            <a:avLst/>
          </a:prstGeom>
          <a:noFill/>
          <a:ln>
            <a:noFill/>
          </a:ln>
        </p:spPr>
        <p:txBody>
          <a:bodyPr spcFirstLastPara="1" wrap="square" lIns="91425" tIns="45700" rIns="91425" bIns="45700" anchor="ctr" anchorCtr="0">
            <a:normAutofit/>
          </a:bodyPr>
          <a:lstStyle/>
          <a:p>
            <a:pPr>
              <a:lnSpc>
                <a:spcPct val="154545"/>
              </a:lnSpc>
            </a:pPr>
            <a:r>
              <a:rPr lang="pt-BR" sz="3300" b="1" dirty="0">
                <a:solidFill>
                  <a:schemeClr val="tx2"/>
                </a:solidFill>
                <a:latin typeface="Segoe UI"/>
                <a:cs typeface="Segoe UI"/>
                <a:sym typeface="Arial"/>
              </a:rPr>
              <a:t>Cronograma da aula de hoje</a:t>
            </a:r>
            <a:endParaRPr lang="pt-BR" dirty="0"/>
          </a:p>
        </p:txBody>
      </p:sp>
    </p:spTree>
    <p:extLst>
      <p:ext uri="{BB962C8B-B14F-4D97-AF65-F5344CB8AC3E}">
        <p14:creationId xmlns:p14="http://schemas.microsoft.com/office/powerpoint/2010/main" val="307229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5109091"/>
          </a:xfrm>
          <a:prstGeom prst="rect">
            <a:avLst/>
          </a:prstGeom>
        </p:spPr>
        <p:txBody>
          <a:bodyPr wrap="square" lIns="91440" tIns="45720" rIns="91440" bIns="45720" anchor="t">
            <a:spAutoFit/>
          </a:bodyPr>
          <a:lstStyle/>
          <a:p>
            <a:pPr algn="just"/>
            <a:r>
              <a:rPr lang="pt-BR" sz="2800" dirty="0">
                <a:ea typeface="+mn-lt"/>
                <a:cs typeface="+mn-lt"/>
              </a:rPr>
              <a:t>Podemos criar objetos por meio desta classe, ou seja, declará-los ou instanciar nossas classes, portanto, hipoteticamente falando seria “criar as pessoas”. Para instanciá-las, fazemos da seguinte forma:</a:t>
            </a:r>
            <a:endParaRPr lang="pt-BR" dirty="0">
              <a:ea typeface="+mn-lt"/>
              <a:cs typeface="+mn-lt"/>
            </a:endParaRPr>
          </a:p>
          <a:p>
            <a:pPr algn="just"/>
            <a:endParaRPr lang="pt-BR" sz="2800" dirty="0">
              <a:cs typeface="Calibri"/>
            </a:endParaRPr>
          </a:p>
          <a:p>
            <a:pPr algn="just"/>
            <a:r>
              <a:rPr lang="pt-BR" sz="2800" dirty="0">
                <a:ea typeface="+mn-lt"/>
                <a:cs typeface="+mn-lt"/>
              </a:rPr>
              <a:t>Pessoa pessoa1 = new Pessoa(); </a:t>
            </a:r>
            <a:endParaRPr lang="pt-BR" dirty="0">
              <a:ea typeface="+mn-lt"/>
              <a:cs typeface="+mn-lt"/>
            </a:endParaRPr>
          </a:p>
          <a:p>
            <a:pPr algn="just"/>
            <a:endParaRPr lang="pt-BR" sz="2800" dirty="0">
              <a:ea typeface="+mn-lt"/>
              <a:cs typeface="+mn-lt"/>
            </a:endParaRPr>
          </a:p>
          <a:p>
            <a:pPr algn="just"/>
            <a:r>
              <a:rPr lang="pt-BR" sz="2800">
                <a:ea typeface="+mn-lt"/>
                <a:cs typeface="+mn-lt"/>
              </a:rPr>
              <a:t>Ou</a:t>
            </a:r>
            <a:endParaRPr lang="pt-BR">
              <a:ea typeface="+mn-lt"/>
              <a:cs typeface="+mn-lt"/>
            </a:endParaRPr>
          </a:p>
          <a:p>
            <a:pPr algn="just"/>
            <a:endParaRPr lang="pt-BR" sz="2800" dirty="0">
              <a:ea typeface="+mn-lt"/>
              <a:cs typeface="+mn-lt"/>
            </a:endParaRPr>
          </a:p>
          <a:p>
            <a:pPr algn="just"/>
            <a:r>
              <a:rPr lang="pt-BR" sz="2800" dirty="0">
                <a:ea typeface="+mn-lt"/>
                <a:cs typeface="+mn-lt"/>
              </a:rPr>
              <a:t>Pessoa pessoa1 = Pessoa(); </a:t>
            </a:r>
            <a:endParaRPr lang="pt-BR" dirty="0">
              <a:cs typeface="Calibri"/>
            </a:endParaRPr>
          </a:p>
          <a:p>
            <a:pPr algn="just"/>
            <a:endParaRPr lang="pt-BR">
              <a:cs typeface="Calibri"/>
            </a:endParaRPr>
          </a:p>
          <a:p>
            <a:pPr algn="just"/>
            <a:endParaRPr lang="pt-BR" sz="2800" dirty="0">
              <a:cs typeface="Calibri"/>
            </a:endParaRPr>
          </a:p>
          <a:p>
            <a:pPr algn="just"/>
            <a:endParaRPr lang="pt-BR" sz="2800" dirty="0">
              <a:cs typeface="Calibri"/>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Objetos</a:t>
            </a:r>
            <a:endParaRPr lang="pt-BR" sz="2800" b="1" dirty="0">
              <a:solidFill>
                <a:schemeClr val="tx2"/>
              </a:solidFill>
            </a:endParaRPr>
          </a:p>
        </p:txBody>
      </p:sp>
    </p:spTree>
    <p:extLst>
      <p:ext uri="{BB962C8B-B14F-4D97-AF65-F5344CB8AC3E}">
        <p14:creationId xmlns:p14="http://schemas.microsoft.com/office/powerpoint/2010/main" val="360466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481198"/>
            <a:ext cx="10059831" cy="4401205"/>
          </a:xfrm>
          <a:prstGeom prst="rect">
            <a:avLst/>
          </a:prstGeom>
        </p:spPr>
        <p:txBody>
          <a:bodyPr wrap="square" lIns="91440" tIns="45720" rIns="91440" bIns="45720" anchor="t">
            <a:spAutoFit/>
          </a:bodyPr>
          <a:lstStyle/>
          <a:p>
            <a:pPr algn="just"/>
            <a:r>
              <a:rPr lang="pt-BR" sz="2800" dirty="0" err="1">
                <a:ea typeface="+mn-lt"/>
                <a:cs typeface="+mn-lt"/>
              </a:rPr>
              <a:t>void</a:t>
            </a:r>
            <a:r>
              <a:rPr lang="pt-BR" sz="2800" dirty="0">
                <a:ea typeface="+mn-lt"/>
                <a:cs typeface="+mn-lt"/>
              </a:rPr>
              <a:t> </a:t>
            </a:r>
            <a:r>
              <a:rPr lang="pt-BR" sz="2800" dirty="0" err="1">
                <a:ea typeface="+mn-lt"/>
                <a:cs typeface="+mn-lt"/>
              </a:rPr>
              <a:t>main</a:t>
            </a:r>
            <a:r>
              <a:rPr lang="pt-BR" sz="2800" dirty="0">
                <a:ea typeface="+mn-lt"/>
                <a:cs typeface="+mn-lt"/>
              </a:rPr>
              <a:t>(){</a:t>
            </a:r>
            <a:endParaRPr lang="pt-BR" dirty="0"/>
          </a:p>
          <a:p>
            <a:pPr algn="just"/>
            <a:endParaRPr lang="pt-BR" sz="2800" dirty="0">
              <a:cs typeface="Calibri"/>
            </a:endParaRPr>
          </a:p>
          <a:p>
            <a:pPr algn="just"/>
            <a:r>
              <a:rPr lang="pt-BR" sz="2800" dirty="0">
                <a:ea typeface="+mn-lt"/>
                <a:cs typeface="+mn-lt"/>
              </a:rPr>
              <a:t>  Pessoa pessoa1 = new Pessoa(); </a:t>
            </a:r>
            <a:endParaRPr lang="pt-BR" sz="2800" dirty="0">
              <a:cs typeface="Calibri"/>
            </a:endParaRPr>
          </a:p>
          <a:p>
            <a:pPr algn="just"/>
            <a:r>
              <a:rPr lang="pt-BR" sz="2800" dirty="0">
                <a:ea typeface="+mn-lt"/>
                <a:cs typeface="+mn-lt"/>
              </a:rPr>
              <a:t>  pessoa1.nome = "Rafael";</a:t>
            </a:r>
            <a:endParaRPr lang="pt-BR" dirty="0"/>
          </a:p>
          <a:p>
            <a:pPr algn="just"/>
            <a:r>
              <a:rPr lang="pt-BR" sz="2800" dirty="0">
                <a:ea typeface="+mn-lt"/>
                <a:cs typeface="+mn-lt"/>
              </a:rPr>
              <a:t>  pessoa1.altura = 1.82;</a:t>
            </a:r>
            <a:endParaRPr lang="pt-BR" dirty="0"/>
          </a:p>
          <a:p>
            <a:pPr algn="just"/>
            <a:r>
              <a:rPr lang="pt-BR" sz="2800" dirty="0">
                <a:ea typeface="+mn-lt"/>
                <a:cs typeface="+mn-lt"/>
              </a:rPr>
              <a:t>  pessoa1.idade = 41;</a:t>
            </a:r>
            <a:endParaRPr lang="pt-BR" dirty="0"/>
          </a:p>
          <a:p>
            <a:pPr algn="just"/>
            <a:r>
              <a:rPr lang="pt-BR" sz="2800" dirty="0">
                <a:ea typeface="+mn-lt"/>
                <a:cs typeface="+mn-lt"/>
              </a:rPr>
              <a:t>  print(pessoa1.nome);</a:t>
            </a:r>
            <a:endParaRPr lang="pt-BR" dirty="0"/>
          </a:p>
          <a:p>
            <a:pPr algn="just"/>
            <a:r>
              <a:rPr lang="pt-BR" sz="2800" dirty="0">
                <a:ea typeface="+mn-lt"/>
                <a:cs typeface="+mn-lt"/>
              </a:rPr>
              <a:t>}</a:t>
            </a:r>
            <a:endParaRPr lang="pt-BR" dirty="0">
              <a:ea typeface="+mn-lt"/>
              <a:cs typeface="+mn-lt"/>
            </a:endParaRPr>
          </a:p>
          <a:p>
            <a:pPr algn="just"/>
            <a:endParaRPr lang="pt-BR" sz="2800" dirty="0">
              <a:cs typeface="Calibri"/>
            </a:endParaRPr>
          </a:p>
          <a:p>
            <a:pPr algn="just"/>
            <a:endParaRPr lang="pt-BR" sz="2800" dirty="0">
              <a:cs typeface="Calibri"/>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Objetos</a:t>
            </a:r>
            <a:endParaRPr lang="pt-BR" sz="2800" b="1" dirty="0">
              <a:solidFill>
                <a:schemeClr val="tx2"/>
              </a:solidFill>
            </a:endParaRPr>
          </a:p>
        </p:txBody>
      </p:sp>
    </p:spTree>
    <p:extLst>
      <p:ext uri="{BB962C8B-B14F-4D97-AF65-F5344CB8AC3E}">
        <p14:creationId xmlns:p14="http://schemas.microsoft.com/office/powerpoint/2010/main" val="234970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3653246" y="664756"/>
            <a:ext cx="6811554" cy="3600986"/>
          </a:xfrm>
          <a:prstGeom prst="rect">
            <a:avLst/>
          </a:prstGeom>
        </p:spPr>
        <p:txBody>
          <a:bodyPr wrap="square" lIns="91440" tIns="45720" rIns="91440" bIns="45720" anchor="t">
            <a:spAutoFit/>
          </a:bodyPr>
          <a:lstStyle/>
          <a:p>
            <a:pPr algn="just"/>
            <a:r>
              <a:rPr lang="pt-BR" sz="2800" dirty="0">
                <a:ea typeface="+mn-lt"/>
                <a:cs typeface="+mn-lt"/>
              </a:rPr>
              <a:t>1 - </a:t>
            </a:r>
            <a:r>
              <a:rPr lang="pt-BR" sz="2500" dirty="0">
                <a:solidFill>
                  <a:srgbClr val="171717"/>
                </a:solidFill>
                <a:ea typeface="+mn-lt"/>
                <a:cs typeface="+mn-lt"/>
              </a:rPr>
              <a:t>Escreva um programa que, com base em uma temperatura em graus celsius, a converta e exiba em Kelvin (K), Réaumur (Re), </a:t>
            </a:r>
            <a:r>
              <a:rPr lang="pt-BR" sz="2500" dirty="0" err="1">
                <a:solidFill>
                  <a:srgbClr val="171717"/>
                </a:solidFill>
                <a:ea typeface="+mn-lt"/>
                <a:cs typeface="+mn-lt"/>
              </a:rPr>
              <a:t>Rankine</a:t>
            </a:r>
            <a:r>
              <a:rPr lang="pt-BR" sz="2500" dirty="0">
                <a:solidFill>
                  <a:srgbClr val="171717"/>
                </a:solidFill>
                <a:ea typeface="+mn-lt"/>
                <a:cs typeface="+mn-lt"/>
              </a:rPr>
              <a:t> (Ra) e Fahrenheit (F), seguindo as fórmulas: </a:t>
            </a:r>
            <a:endParaRPr lang="pt-BR" sz="2500" dirty="0">
              <a:solidFill>
                <a:srgbClr val="000000"/>
              </a:solidFill>
              <a:ea typeface="+mn-lt"/>
              <a:cs typeface="+mn-lt"/>
            </a:endParaRPr>
          </a:p>
          <a:p>
            <a:pPr algn="just"/>
            <a:endParaRPr lang="pt-BR" sz="2500" dirty="0">
              <a:solidFill>
                <a:srgbClr val="171717"/>
              </a:solidFill>
              <a:ea typeface="+mn-lt"/>
              <a:cs typeface="+mn-lt"/>
            </a:endParaRPr>
          </a:p>
          <a:p>
            <a:pPr algn="just"/>
            <a:r>
              <a:rPr lang="pt-BR" sz="2500" dirty="0">
                <a:solidFill>
                  <a:srgbClr val="171717"/>
                </a:solidFill>
                <a:ea typeface="+mn-lt"/>
                <a:cs typeface="+mn-lt"/>
              </a:rPr>
              <a:t>F = C * 1.8 + 32; </a:t>
            </a:r>
            <a:endParaRPr lang="pt-BR" sz="2500">
              <a:solidFill>
                <a:srgbClr val="000000"/>
              </a:solidFill>
              <a:ea typeface="+mn-lt"/>
              <a:cs typeface="+mn-lt"/>
            </a:endParaRPr>
          </a:p>
          <a:p>
            <a:pPr algn="just"/>
            <a:r>
              <a:rPr lang="pt-BR" sz="2500" dirty="0">
                <a:solidFill>
                  <a:srgbClr val="171717"/>
                </a:solidFill>
                <a:ea typeface="+mn-lt"/>
                <a:cs typeface="+mn-lt"/>
              </a:rPr>
              <a:t>K = C + 273.15; </a:t>
            </a:r>
            <a:endParaRPr lang="pt-BR" sz="2500" dirty="0">
              <a:solidFill>
                <a:srgbClr val="000000"/>
              </a:solidFill>
              <a:ea typeface="+mn-lt"/>
              <a:cs typeface="+mn-lt"/>
            </a:endParaRPr>
          </a:p>
          <a:p>
            <a:pPr algn="just"/>
            <a:r>
              <a:rPr lang="pt-BR" sz="2500" dirty="0">
                <a:solidFill>
                  <a:srgbClr val="171717"/>
                </a:solidFill>
                <a:ea typeface="+mn-lt"/>
                <a:cs typeface="+mn-lt"/>
              </a:rPr>
              <a:t>Re = C * 0.8; </a:t>
            </a:r>
            <a:endParaRPr lang="pt-BR" sz="2500" dirty="0">
              <a:solidFill>
                <a:srgbClr val="000000"/>
              </a:solidFill>
              <a:ea typeface="+mn-lt"/>
              <a:cs typeface="+mn-lt"/>
            </a:endParaRPr>
          </a:p>
          <a:p>
            <a:pPr algn="just"/>
            <a:r>
              <a:rPr lang="pt-BR" sz="2500" dirty="0">
                <a:solidFill>
                  <a:srgbClr val="171717"/>
                </a:solidFill>
                <a:ea typeface="+mn-lt"/>
                <a:cs typeface="+mn-lt"/>
              </a:rPr>
              <a:t>Ra = C * 1.8 + 32 + 459.67</a:t>
            </a:r>
            <a:endParaRPr lang="pt-BR" sz="2500" dirty="0">
              <a:ea typeface="Calibri"/>
              <a:cs typeface="Calibri"/>
            </a:endParaRPr>
          </a:p>
        </p:txBody>
      </p:sp>
      <p:sp>
        <p:nvSpPr>
          <p:cNvPr id="9" name="Retângulo 8">
            <a:extLst>
              <a:ext uri="{FF2B5EF4-FFF2-40B4-BE49-F238E27FC236}">
                <a16:creationId xmlns:a16="http://schemas.microsoft.com/office/drawing/2014/main" id="{D4768314-51EE-82FD-2B16-C3D51A812094}"/>
              </a:ext>
            </a:extLst>
          </p:cNvPr>
          <p:cNvSpPr/>
          <p:nvPr/>
        </p:nvSpPr>
        <p:spPr>
          <a:xfrm>
            <a:off x="-142240" y="-101600"/>
            <a:ext cx="3586480" cy="7122160"/>
          </a:xfrm>
          <a:prstGeom prst="rect">
            <a:avLst/>
          </a:prstGeom>
          <a:solidFill>
            <a:srgbClr val="7446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70;p1">
            <a:extLst>
              <a:ext uri="{FF2B5EF4-FFF2-40B4-BE49-F238E27FC236}">
                <a16:creationId xmlns:a16="http://schemas.microsoft.com/office/drawing/2014/main" id="{F27449D8-1657-E84A-5C67-91E757B366EC}"/>
              </a:ext>
            </a:extLst>
          </p:cNvPr>
          <p:cNvSpPr txBox="1"/>
          <p:nvPr/>
        </p:nvSpPr>
        <p:spPr>
          <a:xfrm>
            <a:off x="148046" y="252306"/>
            <a:ext cx="2737395" cy="1033417"/>
          </a:xfrm>
          <a:prstGeom prst="rect">
            <a:avLst/>
          </a:prstGeom>
          <a:noFill/>
          <a:ln>
            <a:noFill/>
          </a:ln>
        </p:spPr>
        <p:txBody>
          <a:bodyPr spcFirstLastPara="1" wrap="square" lIns="91425" tIns="45700" rIns="91425" bIns="45700" anchor="ctr" anchorCtr="0">
            <a:normAutofit/>
          </a:bodyPr>
          <a:lstStyle/>
          <a:p>
            <a:pPr>
              <a:lnSpc>
                <a:spcPct val="154545"/>
              </a:lnSpc>
            </a:pPr>
            <a:r>
              <a:rPr lang="pt-BR" sz="3300" b="1" dirty="0">
                <a:solidFill>
                  <a:srgbClr val="FFFFFF"/>
                </a:solidFill>
                <a:latin typeface="Segoe UI"/>
                <a:cs typeface="Segoe UI"/>
                <a:sym typeface="Arial"/>
              </a:rPr>
              <a:t>Exercícios</a:t>
            </a:r>
            <a:endParaRPr lang="pt-BR" dirty="0"/>
          </a:p>
        </p:txBody>
      </p:sp>
      <p:sp>
        <p:nvSpPr>
          <p:cNvPr id="14" name="CaixaDeTexto 13">
            <a:extLst>
              <a:ext uri="{FF2B5EF4-FFF2-40B4-BE49-F238E27FC236}">
                <a16:creationId xmlns:a16="http://schemas.microsoft.com/office/drawing/2014/main" id="{0616CA7B-077F-79B7-B765-D231FD42FCDA}"/>
              </a:ext>
            </a:extLst>
          </p:cNvPr>
          <p:cNvSpPr txBox="1"/>
          <p:nvPr/>
        </p:nvSpPr>
        <p:spPr>
          <a:xfrm>
            <a:off x="152400" y="1046480"/>
            <a:ext cx="306832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solidFill>
                  <a:srgbClr val="FFFFFF"/>
                </a:solidFill>
              </a:rPr>
              <a:t>Linguagem </a:t>
            </a:r>
            <a:r>
              <a:rPr lang="pt-BR" sz="2500" dirty="0">
                <a:solidFill>
                  <a:srgbClr val="253A44"/>
                </a:solidFill>
              </a:rPr>
              <a:t>Dart</a:t>
            </a:r>
            <a:endParaRPr lang="pt-BR" sz="2400" dirty="0">
              <a:solidFill>
                <a:srgbClr val="FFFFFF"/>
              </a:solidFill>
            </a:endParaRPr>
          </a:p>
        </p:txBody>
      </p:sp>
      <p:pic>
        <p:nvPicPr>
          <p:cNvPr id="16" name="Imagem 15" descr="Cadastro, Impostos, Ebill, Arquivamento">
            <a:extLst>
              <a:ext uri="{FF2B5EF4-FFF2-40B4-BE49-F238E27FC236}">
                <a16:creationId xmlns:a16="http://schemas.microsoft.com/office/drawing/2014/main" id="{6BE5F166-CBBD-102E-D966-6E0B9679F92E}"/>
              </a:ext>
            </a:extLst>
          </p:cNvPr>
          <p:cNvPicPr>
            <a:picLocks noChangeAspect="1"/>
          </p:cNvPicPr>
          <p:nvPr/>
        </p:nvPicPr>
        <p:blipFill>
          <a:blip r:embed="rId2"/>
          <a:stretch>
            <a:fillRect/>
          </a:stretch>
        </p:blipFill>
        <p:spPr>
          <a:xfrm>
            <a:off x="700314" y="4685937"/>
            <a:ext cx="2174240" cy="2174240"/>
          </a:xfrm>
          <a:prstGeom prst="rect">
            <a:avLst/>
          </a:prstGeom>
        </p:spPr>
      </p:pic>
      <p:pic>
        <p:nvPicPr>
          <p:cNvPr id="18" name="Imagem 17" descr="Café, Java, Logotipo, Programação, Rede">
            <a:extLst>
              <a:ext uri="{FF2B5EF4-FFF2-40B4-BE49-F238E27FC236}">
                <a16:creationId xmlns:a16="http://schemas.microsoft.com/office/drawing/2014/main" id="{93964EFD-C2D8-FA5F-4919-8133C30BAB50}"/>
              </a:ext>
            </a:extLst>
          </p:cNvPr>
          <p:cNvPicPr>
            <a:picLocks noChangeAspect="1"/>
          </p:cNvPicPr>
          <p:nvPr/>
        </p:nvPicPr>
        <p:blipFill>
          <a:blip r:embed="rId3"/>
          <a:stretch>
            <a:fillRect/>
          </a:stretch>
        </p:blipFill>
        <p:spPr>
          <a:xfrm>
            <a:off x="-1" y="2130693"/>
            <a:ext cx="3177154" cy="2377054"/>
          </a:xfrm>
          <a:prstGeom prst="rect">
            <a:avLst/>
          </a:prstGeom>
          <a:ln>
            <a:solidFill>
              <a:schemeClr val="tx1"/>
            </a:solidFill>
          </a:ln>
        </p:spPr>
      </p:pic>
    </p:spTree>
    <p:extLst>
      <p:ext uri="{BB962C8B-B14F-4D97-AF65-F5344CB8AC3E}">
        <p14:creationId xmlns:p14="http://schemas.microsoft.com/office/powerpoint/2010/main" val="3934432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3653246" y="664756"/>
            <a:ext cx="6811554" cy="1292662"/>
          </a:xfrm>
          <a:prstGeom prst="rect">
            <a:avLst/>
          </a:prstGeom>
        </p:spPr>
        <p:txBody>
          <a:bodyPr wrap="square" lIns="91440" tIns="45720" rIns="91440" bIns="45720" anchor="t">
            <a:spAutoFit/>
          </a:bodyPr>
          <a:lstStyle/>
          <a:p>
            <a:pPr algn="just"/>
            <a:r>
              <a:rPr lang="pt-BR" sz="2800" dirty="0">
                <a:ea typeface="+mn-lt"/>
                <a:cs typeface="+mn-lt"/>
              </a:rPr>
              <a:t>2 -</a:t>
            </a:r>
            <a:r>
              <a:rPr lang="pt-BR" sz="2500" dirty="0">
                <a:ea typeface="+mn-lt"/>
                <a:cs typeface="+mn-lt"/>
              </a:rPr>
              <a:t> </a:t>
            </a:r>
            <a:r>
              <a:rPr lang="pt-BR" sz="2500" dirty="0">
                <a:solidFill>
                  <a:srgbClr val="171717"/>
                </a:solidFill>
                <a:ea typeface="+mn-lt"/>
                <a:cs typeface="+mn-lt"/>
              </a:rPr>
              <a:t>Criar um programa que calcule a média de salários de uma empresa, entre com 4 salários, e devolva a média salarial.</a:t>
            </a:r>
            <a:endParaRPr lang="pt-BR" sz="2500" dirty="0">
              <a:ea typeface="Calibri"/>
              <a:cs typeface="Calibri"/>
            </a:endParaRPr>
          </a:p>
        </p:txBody>
      </p:sp>
      <p:sp>
        <p:nvSpPr>
          <p:cNvPr id="8" name="Retângulo 7">
            <a:extLst>
              <a:ext uri="{FF2B5EF4-FFF2-40B4-BE49-F238E27FC236}">
                <a16:creationId xmlns:a16="http://schemas.microsoft.com/office/drawing/2014/main" id="{98B9AC2F-69DC-D1BD-DCAE-F38B8483A713}"/>
              </a:ext>
            </a:extLst>
          </p:cNvPr>
          <p:cNvSpPr/>
          <p:nvPr/>
        </p:nvSpPr>
        <p:spPr>
          <a:xfrm>
            <a:off x="-142240" y="-101600"/>
            <a:ext cx="3586480" cy="7122160"/>
          </a:xfrm>
          <a:prstGeom prst="rect">
            <a:avLst/>
          </a:prstGeom>
          <a:solidFill>
            <a:srgbClr val="7446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Google Shape;70;p1">
            <a:extLst>
              <a:ext uri="{FF2B5EF4-FFF2-40B4-BE49-F238E27FC236}">
                <a16:creationId xmlns:a16="http://schemas.microsoft.com/office/drawing/2014/main" id="{C2A6DC00-96F3-2596-7B72-491AC33E9EF4}"/>
              </a:ext>
            </a:extLst>
          </p:cNvPr>
          <p:cNvSpPr txBox="1"/>
          <p:nvPr/>
        </p:nvSpPr>
        <p:spPr>
          <a:xfrm>
            <a:off x="148046" y="252306"/>
            <a:ext cx="2737395" cy="1033417"/>
          </a:xfrm>
          <a:prstGeom prst="rect">
            <a:avLst/>
          </a:prstGeom>
          <a:noFill/>
          <a:ln>
            <a:noFill/>
          </a:ln>
        </p:spPr>
        <p:txBody>
          <a:bodyPr spcFirstLastPara="1" wrap="square" lIns="91425" tIns="45700" rIns="91425" bIns="45700" anchor="ctr" anchorCtr="0">
            <a:normAutofit/>
          </a:bodyPr>
          <a:lstStyle/>
          <a:p>
            <a:pPr>
              <a:lnSpc>
                <a:spcPct val="154545"/>
              </a:lnSpc>
            </a:pPr>
            <a:r>
              <a:rPr lang="pt-BR" sz="3300" b="1" dirty="0">
                <a:solidFill>
                  <a:srgbClr val="FFFFFF"/>
                </a:solidFill>
                <a:latin typeface="Segoe UI"/>
                <a:cs typeface="Segoe UI"/>
                <a:sym typeface="Arial"/>
              </a:rPr>
              <a:t>Exercícios</a:t>
            </a:r>
            <a:endParaRPr lang="pt-BR" dirty="0"/>
          </a:p>
        </p:txBody>
      </p:sp>
      <p:sp>
        <p:nvSpPr>
          <p:cNvPr id="13" name="CaixaDeTexto 12">
            <a:extLst>
              <a:ext uri="{FF2B5EF4-FFF2-40B4-BE49-F238E27FC236}">
                <a16:creationId xmlns:a16="http://schemas.microsoft.com/office/drawing/2014/main" id="{41162A94-9D3A-86C7-F786-397FE9BC3461}"/>
              </a:ext>
            </a:extLst>
          </p:cNvPr>
          <p:cNvSpPr txBox="1"/>
          <p:nvPr/>
        </p:nvSpPr>
        <p:spPr>
          <a:xfrm>
            <a:off x="152400" y="1046480"/>
            <a:ext cx="306832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solidFill>
                  <a:srgbClr val="FFFFFF"/>
                </a:solidFill>
              </a:rPr>
              <a:t>Linguagem </a:t>
            </a:r>
            <a:r>
              <a:rPr lang="pt-BR" sz="2500" dirty="0">
                <a:solidFill>
                  <a:srgbClr val="253A44"/>
                </a:solidFill>
              </a:rPr>
              <a:t>Dart</a:t>
            </a:r>
            <a:endParaRPr lang="pt-BR" sz="2400" dirty="0">
              <a:solidFill>
                <a:srgbClr val="FFFFFF"/>
              </a:solidFill>
            </a:endParaRPr>
          </a:p>
        </p:txBody>
      </p:sp>
      <p:pic>
        <p:nvPicPr>
          <p:cNvPr id="15" name="Imagem 14" descr="Cadastro, Impostos, Ebill, Arquivamento">
            <a:extLst>
              <a:ext uri="{FF2B5EF4-FFF2-40B4-BE49-F238E27FC236}">
                <a16:creationId xmlns:a16="http://schemas.microsoft.com/office/drawing/2014/main" id="{1E3DFB25-8FB0-3BFB-C5D3-4C71A909D0BF}"/>
              </a:ext>
            </a:extLst>
          </p:cNvPr>
          <p:cNvPicPr>
            <a:picLocks noChangeAspect="1"/>
          </p:cNvPicPr>
          <p:nvPr/>
        </p:nvPicPr>
        <p:blipFill>
          <a:blip r:embed="rId2"/>
          <a:stretch>
            <a:fillRect/>
          </a:stretch>
        </p:blipFill>
        <p:spPr>
          <a:xfrm>
            <a:off x="700314" y="4685937"/>
            <a:ext cx="2174240" cy="2174240"/>
          </a:xfrm>
          <a:prstGeom prst="rect">
            <a:avLst/>
          </a:prstGeom>
        </p:spPr>
      </p:pic>
      <p:pic>
        <p:nvPicPr>
          <p:cNvPr id="17" name="Imagem 16" descr="Café, Java, Logotipo, Programação, Rede">
            <a:extLst>
              <a:ext uri="{FF2B5EF4-FFF2-40B4-BE49-F238E27FC236}">
                <a16:creationId xmlns:a16="http://schemas.microsoft.com/office/drawing/2014/main" id="{144FC766-9634-BC2B-46E2-1D0185E03DD1}"/>
              </a:ext>
            </a:extLst>
          </p:cNvPr>
          <p:cNvPicPr>
            <a:picLocks noChangeAspect="1"/>
          </p:cNvPicPr>
          <p:nvPr/>
        </p:nvPicPr>
        <p:blipFill>
          <a:blip r:embed="rId3"/>
          <a:stretch>
            <a:fillRect/>
          </a:stretch>
        </p:blipFill>
        <p:spPr>
          <a:xfrm>
            <a:off x="-1" y="2130693"/>
            <a:ext cx="3177154" cy="2377054"/>
          </a:xfrm>
          <a:prstGeom prst="rect">
            <a:avLst/>
          </a:prstGeom>
          <a:ln>
            <a:solidFill>
              <a:schemeClr val="tx1"/>
            </a:solidFill>
          </a:ln>
        </p:spPr>
      </p:pic>
    </p:spTree>
    <p:extLst>
      <p:ext uri="{BB962C8B-B14F-4D97-AF65-F5344CB8AC3E}">
        <p14:creationId xmlns:p14="http://schemas.microsoft.com/office/powerpoint/2010/main" val="4166884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F64E38F-7D09-D887-57F3-EB2D71B89816}"/>
              </a:ext>
            </a:extLst>
          </p:cNvPr>
          <p:cNvSpPr/>
          <p:nvPr/>
        </p:nvSpPr>
        <p:spPr>
          <a:xfrm>
            <a:off x="-142240" y="-101600"/>
            <a:ext cx="3586480" cy="7122160"/>
          </a:xfrm>
          <a:prstGeom prst="rect">
            <a:avLst/>
          </a:prstGeom>
          <a:solidFill>
            <a:srgbClr val="7446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C585078A-3021-457E-8C8D-E2EF7442E7D8}"/>
              </a:ext>
            </a:extLst>
          </p:cNvPr>
          <p:cNvSpPr/>
          <p:nvPr/>
        </p:nvSpPr>
        <p:spPr>
          <a:xfrm>
            <a:off x="3653246" y="664756"/>
            <a:ext cx="6811554" cy="4462760"/>
          </a:xfrm>
          <a:prstGeom prst="rect">
            <a:avLst/>
          </a:prstGeom>
        </p:spPr>
        <p:txBody>
          <a:bodyPr wrap="square" lIns="91440" tIns="45720" rIns="91440" bIns="45720" anchor="t">
            <a:spAutoFit/>
          </a:bodyPr>
          <a:lstStyle/>
          <a:p>
            <a:pPr algn="just"/>
            <a:r>
              <a:rPr lang="pt-BR" sz="2800" dirty="0">
                <a:ea typeface="+mn-lt"/>
                <a:cs typeface="+mn-lt"/>
              </a:rPr>
              <a:t>3 -</a:t>
            </a:r>
            <a:r>
              <a:rPr lang="pt-BR" sz="2500" dirty="0">
                <a:ea typeface="+mn-lt"/>
                <a:cs typeface="+mn-lt"/>
              </a:rPr>
              <a:t> </a:t>
            </a:r>
            <a:r>
              <a:rPr lang="pt-BR" sz="2500" dirty="0">
                <a:solidFill>
                  <a:srgbClr val="171717"/>
                </a:solidFill>
                <a:ea typeface="+mn-lt"/>
                <a:cs typeface="+mn-lt"/>
              </a:rPr>
              <a:t>Uma parede em formato retangular, cuja altura é </a:t>
            </a:r>
            <a:r>
              <a:rPr lang="pt-BR" sz="2500" dirty="0" err="1">
                <a:solidFill>
                  <a:srgbClr val="171717"/>
                </a:solidFill>
                <a:ea typeface="+mn-lt"/>
                <a:cs typeface="+mn-lt"/>
              </a:rPr>
              <a:t>hp</a:t>
            </a:r>
            <a:r>
              <a:rPr lang="pt-BR" sz="2500" dirty="0">
                <a:solidFill>
                  <a:srgbClr val="171717"/>
                </a:solidFill>
                <a:ea typeface="+mn-lt"/>
                <a:cs typeface="+mn-lt"/>
              </a:rPr>
              <a:t> (altura da parede) e a largura </a:t>
            </a:r>
            <a:r>
              <a:rPr lang="pt-BR" sz="2500" dirty="0" err="1">
                <a:solidFill>
                  <a:srgbClr val="171717"/>
                </a:solidFill>
                <a:ea typeface="+mn-lt"/>
                <a:cs typeface="+mn-lt"/>
              </a:rPr>
              <a:t>lp</a:t>
            </a:r>
            <a:r>
              <a:rPr lang="pt-BR" sz="2500" dirty="0">
                <a:solidFill>
                  <a:srgbClr val="171717"/>
                </a:solidFill>
                <a:ea typeface="+mn-lt"/>
                <a:cs typeface="+mn-lt"/>
              </a:rPr>
              <a:t> (largura da parede) precisa ser coberta por azulejos também retangulares. O azulejo retangular tem dimensões ha (altura do azulejo) e </a:t>
            </a:r>
            <a:r>
              <a:rPr lang="pt-BR" sz="2500" dirty="0" err="1">
                <a:solidFill>
                  <a:srgbClr val="171717"/>
                </a:solidFill>
                <a:ea typeface="+mn-lt"/>
                <a:cs typeface="+mn-lt"/>
              </a:rPr>
              <a:t>la</a:t>
            </a:r>
            <a:r>
              <a:rPr lang="pt-BR" sz="2500" dirty="0">
                <a:solidFill>
                  <a:srgbClr val="171717"/>
                </a:solidFill>
                <a:ea typeface="+mn-lt"/>
                <a:cs typeface="+mn-lt"/>
              </a:rPr>
              <a:t> (largura do azulejo). Escreva um programa que leia as quatro medidas </a:t>
            </a:r>
            <a:r>
              <a:rPr lang="pt-BR" sz="2500" dirty="0" err="1">
                <a:solidFill>
                  <a:srgbClr val="171717"/>
                </a:solidFill>
                <a:ea typeface="+mn-lt"/>
                <a:cs typeface="+mn-lt"/>
              </a:rPr>
              <a:t>hp</a:t>
            </a:r>
            <a:r>
              <a:rPr lang="pt-BR" sz="2500" dirty="0">
                <a:solidFill>
                  <a:srgbClr val="171717"/>
                </a:solidFill>
                <a:ea typeface="+mn-lt"/>
                <a:cs typeface="+mn-lt"/>
              </a:rPr>
              <a:t>, </a:t>
            </a:r>
            <a:r>
              <a:rPr lang="pt-BR" sz="2500" dirty="0" err="1">
                <a:solidFill>
                  <a:srgbClr val="171717"/>
                </a:solidFill>
                <a:ea typeface="+mn-lt"/>
                <a:cs typeface="+mn-lt"/>
              </a:rPr>
              <a:t>lp</a:t>
            </a:r>
            <a:r>
              <a:rPr lang="pt-BR" sz="2500" dirty="0">
                <a:solidFill>
                  <a:srgbClr val="171717"/>
                </a:solidFill>
                <a:ea typeface="+mn-lt"/>
                <a:cs typeface="+mn-lt"/>
              </a:rPr>
              <a:t>, ha e </a:t>
            </a:r>
            <a:r>
              <a:rPr lang="pt-BR" sz="2500" dirty="0" err="1">
                <a:solidFill>
                  <a:srgbClr val="171717"/>
                </a:solidFill>
                <a:ea typeface="+mn-lt"/>
                <a:cs typeface="+mn-lt"/>
              </a:rPr>
              <a:t>la</a:t>
            </a:r>
            <a:r>
              <a:rPr lang="pt-BR" sz="2500" dirty="0">
                <a:solidFill>
                  <a:srgbClr val="171717"/>
                </a:solidFill>
                <a:ea typeface="+mn-lt"/>
                <a:cs typeface="+mn-lt"/>
              </a:rPr>
              <a:t>, calcule e imprima quanto azulejos com as medidas dadas são necessários para cobrir a parede dada.</a:t>
            </a:r>
            <a:endParaRPr lang="pt-BR" sz="2500" dirty="0">
              <a:ea typeface="+mn-lt"/>
              <a:cs typeface="+mn-lt"/>
            </a:endParaRPr>
          </a:p>
          <a:p>
            <a:pPr algn="just"/>
            <a:endParaRPr lang="pt-BR" sz="2800" dirty="0">
              <a:ea typeface="Calibri"/>
              <a:cs typeface="Calibri"/>
            </a:endParaRPr>
          </a:p>
          <a:p>
            <a:pPr marL="971550" lvl="1" indent="-514350" algn="just">
              <a:buFont typeface="Courier New"/>
              <a:buChar char="o"/>
            </a:pPr>
            <a:endParaRPr lang="pt-BR" sz="2800" dirty="0">
              <a:ea typeface="Calibri"/>
              <a:cs typeface="Calibri"/>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148046" y="252306"/>
            <a:ext cx="2737395" cy="1033417"/>
          </a:xfrm>
          <a:prstGeom prst="rect">
            <a:avLst/>
          </a:prstGeom>
          <a:noFill/>
          <a:ln>
            <a:noFill/>
          </a:ln>
        </p:spPr>
        <p:txBody>
          <a:bodyPr spcFirstLastPara="1" wrap="square" lIns="91425" tIns="45700" rIns="91425" bIns="45700" anchor="ctr" anchorCtr="0">
            <a:normAutofit/>
          </a:bodyPr>
          <a:lstStyle/>
          <a:p>
            <a:pPr>
              <a:lnSpc>
                <a:spcPct val="154545"/>
              </a:lnSpc>
            </a:pPr>
            <a:r>
              <a:rPr lang="pt-BR" sz="3300" b="1" dirty="0">
                <a:solidFill>
                  <a:srgbClr val="FFFFFF"/>
                </a:solidFill>
                <a:latin typeface="Segoe UI"/>
                <a:cs typeface="Segoe UI"/>
                <a:sym typeface="Arial"/>
              </a:rPr>
              <a:t>Exercícios</a:t>
            </a:r>
            <a:endParaRPr lang="pt-BR" dirty="0"/>
          </a:p>
        </p:txBody>
      </p:sp>
      <p:sp>
        <p:nvSpPr>
          <p:cNvPr id="2" name="CaixaDeTexto 1">
            <a:extLst>
              <a:ext uri="{FF2B5EF4-FFF2-40B4-BE49-F238E27FC236}">
                <a16:creationId xmlns:a16="http://schemas.microsoft.com/office/drawing/2014/main" id="{786C5C4B-FFCD-2878-496B-C5E81BF18D72}"/>
              </a:ext>
            </a:extLst>
          </p:cNvPr>
          <p:cNvSpPr txBox="1"/>
          <p:nvPr/>
        </p:nvSpPr>
        <p:spPr>
          <a:xfrm>
            <a:off x="152400" y="1046480"/>
            <a:ext cx="306832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solidFill>
                  <a:srgbClr val="FFFFFF"/>
                </a:solidFill>
              </a:rPr>
              <a:t>Linguagem </a:t>
            </a:r>
            <a:r>
              <a:rPr lang="pt-BR" sz="2500" dirty="0">
                <a:solidFill>
                  <a:srgbClr val="253A44"/>
                </a:solidFill>
              </a:rPr>
              <a:t>Dart</a:t>
            </a:r>
            <a:endParaRPr lang="pt-BR" sz="2400" dirty="0">
              <a:solidFill>
                <a:srgbClr val="FFFFFF"/>
              </a:solidFill>
            </a:endParaRPr>
          </a:p>
        </p:txBody>
      </p:sp>
      <p:pic>
        <p:nvPicPr>
          <p:cNvPr id="10" name="Imagem 9" descr="Cadastro, Impostos, Ebill, Arquivamento">
            <a:extLst>
              <a:ext uri="{FF2B5EF4-FFF2-40B4-BE49-F238E27FC236}">
                <a16:creationId xmlns:a16="http://schemas.microsoft.com/office/drawing/2014/main" id="{C0D3730E-A1D9-3F08-EA41-04FF778125BB}"/>
              </a:ext>
            </a:extLst>
          </p:cNvPr>
          <p:cNvPicPr>
            <a:picLocks noChangeAspect="1"/>
          </p:cNvPicPr>
          <p:nvPr/>
        </p:nvPicPr>
        <p:blipFill>
          <a:blip r:embed="rId3"/>
          <a:stretch>
            <a:fillRect/>
          </a:stretch>
        </p:blipFill>
        <p:spPr>
          <a:xfrm>
            <a:off x="700314" y="4685937"/>
            <a:ext cx="2174240" cy="2174240"/>
          </a:xfrm>
          <a:prstGeom prst="rect">
            <a:avLst/>
          </a:prstGeom>
        </p:spPr>
      </p:pic>
      <p:pic>
        <p:nvPicPr>
          <p:cNvPr id="5" name="Imagem 4" descr="Café, Java, Logotipo, Programação, Rede">
            <a:extLst>
              <a:ext uri="{FF2B5EF4-FFF2-40B4-BE49-F238E27FC236}">
                <a16:creationId xmlns:a16="http://schemas.microsoft.com/office/drawing/2014/main" id="{90FDB0BD-C85A-F117-EA98-08ED79D8728A}"/>
              </a:ext>
            </a:extLst>
          </p:cNvPr>
          <p:cNvPicPr>
            <a:picLocks noChangeAspect="1"/>
          </p:cNvPicPr>
          <p:nvPr/>
        </p:nvPicPr>
        <p:blipFill>
          <a:blip r:embed="rId4"/>
          <a:stretch>
            <a:fillRect/>
          </a:stretch>
        </p:blipFill>
        <p:spPr>
          <a:xfrm>
            <a:off x="-1" y="2130693"/>
            <a:ext cx="3177154" cy="2377054"/>
          </a:xfrm>
          <a:prstGeom prst="rect">
            <a:avLst/>
          </a:prstGeom>
          <a:ln>
            <a:solidFill>
              <a:schemeClr val="tx1"/>
            </a:solidFill>
          </a:ln>
        </p:spPr>
      </p:pic>
    </p:spTree>
    <p:extLst>
      <p:ext uri="{BB962C8B-B14F-4D97-AF65-F5344CB8AC3E}">
        <p14:creationId xmlns:p14="http://schemas.microsoft.com/office/powerpoint/2010/main" val="106141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877890CF-52D2-9456-B9AD-830566C1A803}"/>
              </a:ext>
            </a:extLst>
          </p:cNvPr>
          <p:cNvSpPr/>
          <p:nvPr/>
        </p:nvSpPr>
        <p:spPr>
          <a:xfrm>
            <a:off x="-142240" y="-101600"/>
            <a:ext cx="3586480" cy="712216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C585078A-3021-457E-8C8D-E2EF7442E7D8}"/>
              </a:ext>
            </a:extLst>
          </p:cNvPr>
          <p:cNvSpPr/>
          <p:nvPr/>
        </p:nvSpPr>
        <p:spPr>
          <a:xfrm>
            <a:off x="3609703" y="142242"/>
            <a:ext cx="6811554" cy="7017306"/>
          </a:xfrm>
          <a:prstGeom prst="rect">
            <a:avLst/>
          </a:prstGeom>
        </p:spPr>
        <p:txBody>
          <a:bodyPr wrap="square" lIns="91440" tIns="45720" rIns="91440" bIns="45720" anchor="t">
            <a:spAutoFit/>
          </a:bodyPr>
          <a:lstStyle/>
          <a:p>
            <a:pPr marL="457200" indent="-457200" algn="just">
              <a:buAutoNum type="arabicPeriod"/>
            </a:pPr>
            <a:r>
              <a:rPr lang="pt-BR" sz="2500" dirty="0">
                <a:solidFill>
                  <a:srgbClr val="253A44"/>
                </a:solidFill>
                <a:ea typeface="+mn-lt"/>
                <a:cs typeface="+mn-lt"/>
              </a:rPr>
              <a:t>Entrar com dois números e imprimir o menor número (suponha números diferentes)</a:t>
            </a:r>
            <a:endParaRPr lang="pt-BR" dirty="0">
              <a:cs typeface="Calibri" panose="020F0502020204030204"/>
            </a:endParaRPr>
          </a:p>
          <a:p>
            <a:pPr marL="457200" indent="-457200" algn="just">
              <a:buAutoNum type="arabicPeriod"/>
            </a:pPr>
            <a:r>
              <a:rPr lang="pt-BR" sz="2500" dirty="0">
                <a:solidFill>
                  <a:srgbClr val="253A44"/>
                </a:solidFill>
                <a:ea typeface="+mn-lt"/>
                <a:cs typeface="+mn-lt"/>
              </a:rPr>
              <a:t>Entrar com dois números e imprimi-los em ordem decrescente (suponha números diferentes).</a:t>
            </a:r>
            <a:endParaRPr lang="pt-BR" sz="2500" dirty="0">
              <a:solidFill>
                <a:srgbClr val="000000"/>
              </a:solidFill>
              <a:ea typeface="+mn-lt"/>
              <a:cs typeface="+mn-lt"/>
            </a:endParaRPr>
          </a:p>
          <a:p>
            <a:pPr marL="457200" indent="-457200" algn="just">
              <a:buAutoNum type="arabicPeriod"/>
            </a:pPr>
            <a:r>
              <a:rPr lang="pt-BR" sz="2500" dirty="0">
                <a:solidFill>
                  <a:srgbClr val="253A44"/>
                </a:solidFill>
                <a:ea typeface="+mn-lt"/>
                <a:cs typeface="+mn-lt"/>
              </a:rPr>
              <a:t>Escreva um programa Dart que pede para o usuário informar o salário de uma pessoa, o valor de um empréstimo e a quantidade de prestações.</a:t>
            </a:r>
          </a:p>
          <a:p>
            <a:pPr marL="457200" indent="-457200" algn="just">
              <a:buAutoNum type="arabicPeriod"/>
            </a:pPr>
            <a:r>
              <a:rPr lang="pt-BR" sz="2500" dirty="0">
                <a:solidFill>
                  <a:srgbClr val="253A44"/>
                </a:solidFill>
                <a:ea typeface="+mn-lt"/>
                <a:cs typeface="+mn-lt"/>
              </a:rPr>
              <a:t>Um programa Dart que leia o nome de um vendedor, o seu salário fixo (Mínimo) e o total de vendas efetuadas por ele no mês (em dinheiro), e conceda um aumento de 20% para quem bater a meta de vendas estabelecida naquele mês, por exemplo 40.000. Toda a venda efetuada ele tem um comissão de 8% fixa.</a:t>
            </a:r>
          </a:p>
          <a:p>
            <a:pPr marL="457200" indent="-457200" algn="just">
              <a:buAutoNum type="arabicPeriod"/>
            </a:pPr>
            <a:endParaRPr lang="pt-BR" sz="2500" dirty="0">
              <a:solidFill>
                <a:srgbClr val="253A44"/>
              </a:solidFill>
              <a:cs typeface="Calibri" panose="020F0502020204030204"/>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148046" y="252306"/>
            <a:ext cx="2737395" cy="1033417"/>
          </a:xfrm>
          <a:prstGeom prst="rect">
            <a:avLst/>
          </a:prstGeom>
          <a:noFill/>
          <a:ln>
            <a:noFill/>
          </a:ln>
        </p:spPr>
        <p:txBody>
          <a:bodyPr spcFirstLastPara="1" wrap="square" lIns="91425" tIns="45700" rIns="91425" bIns="45700" anchor="ctr" anchorCtr="0">
            <a:normAutofit fontScale="92500"/>
          </a:bodyPr>
          <a:lstStyle/>
          <a:p>
            <a:pPr>
              <a:lnSpc>
                <a:spcPct val="154545"/>
              </a:lnSpc>
            </a:pPr>
            <a:r>
              <a:rPr lang="pt-BR" sz="3300" b="1" dirty="0">
                <a:solidFill>
                  <a:srgbClr val="FFFFFF"/>
                </a:solidFill>
                <a:latin typeface="Segoe UI"/>
                <a:cs typeface="Segoe UI"/>
                <a:sym typeface="Arial"/>
              </a:rPr>
              <a:t>Aquecimento</a:t>
            </a:r>
            <a:endParaRPr lang="pt-BR" dirty="0">
              <a:solidFill>
                <a:srgbClr val="FFFFFF"/>
              </a:solidFill>
            </a:endParaRPr>
          </a:p>
        </p:txBody>
      </p:sp>
      <p:sp>
        <p:nvSpPr>
          <p:cNvPr id="2" name="CaixaDeTexto 1">
            <a:extLst>
              <a:ext uri="{FF2B5EF4-FFF2-40B4-BE49-F238E27FC236}">
                <a16:creationId xmlns:a16="http://schemas.microsoft.com/office/drawing/2014/main" id="{786C5C4B-FFCD-2878-496B-C5E81BF18D72}"/>
              </a:ext>
            </a:extLst>
          </p:cNvPr>
          <p:cNvSpPr txBox="1"/>
          <p:nvPr/>
        </p:nvSpPr>
        <p:spPr>
          <a:xfrm>
            <a:off x="152400" y="1046480"/>
            <a:ext cx="306832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solidFill>
                  <a:srgbClr val="FFFFFF"/>
                </a:solidFill>
              </a:rPr>
              <a:t>Linguagem </a:t>
            </a:r>
            <a:r>
              <a:rPr lang="pt-BR" sz="2500" dirty="0">
                <a:solidFill>
                  <a:srgbClr val="253A44"/>
                </a:solidFill>
              </a:rPr>
              <a:t>Dart</a:t>
            </a:r>
            <a:endParaRPr lang="pt-BR" sz="2400" dirty="0">
              <a:solidFill>
                <a:srgbClr val="FFFFFF"/>
              </a:solidFill>
            </a:endParaRPr>
          </a:p>
        </p:txBody>
      </p:sp>
      <p:pic>
        <p:nvPicPr>
          <p:cNvPr id="6" name="Imagem 5" descr="Java, Copo, Café, Programação, Logotipo">
            <a:extLst>
              <a:ext uri="{FF2B5EF4-FFF2-40B4-BE49-F238E27FC236}">
                <a16:creationId xmlns:a16="http://schemas.microsoft.com/office/drawing/2014/main" id="{D75ACC26-9A5F-F891-D3D7-C83A86909D6A}"/>
              </a:ext>
            </a:extLst>
          </p:cNvPr>
          <p:cNvPicPr>
            <a:picLocks noChangeAspect="1"/>
          </p:cNvPicPr>
          <p:nvPr/>
        </p:nvPicPr>
        <p:blipFill>
          <a:blip r:embed="rId2"/>
          <a:stretch>
            <a:fillRect/>
          </a:stretch>
        </p:blipFill>
        <p:spPr>
          <a:xfrm>
            <a:off x="-20320" y="1990169"/>
            <a:ext cx="3352800" cy="2440781"/>
          </a:xfrm>
          <a:prstGeom prst="rect">
            <a:avLst/>
          </a:prstGeom>
        </p:spPr>
      </p:pic>
      <p:pic>
        <p:nvPicPr>
          <p:cNvPr id="10" name="Imagem 9" descr="Cadastro, Impostos, Ebill, Arquivamento">
            <a:extLst>
              <a:ext uri="{FF2B5EF4-FFF2-40B4-BE49-F238E27FC236}">
                <a16:creationId xmlns:a16="http://schemas.microsoft.com/office/drawing/2014/main" id="{C0D3730E-A1D9-3F08-EA41-04FF778125BB}"/>
              </a:ext>
            </a:extLst>
          </p:cNvPr>
          <p:cNvPicPr>
            <a:picLocks noChangeAspect="1"/>
          </p:cNvPicPr>
          <p:nvPr/>
        </p:nvPicPr>
        <p:blipFill>
          <a:blip r:embed="rId3"/>
          <a:stretch>
            <a:fillRect/>
          </a:stretch>
        </p:blipFill>
        <p:spPr>
          <a:xfrm>
            <a:off x="700314" y="4685937"/>
            <a:ext cx="2174240" cy="2174240"/>
          </a:xfrm>
          <a:prstGeom prst="rect">
            <a:avLst/>
          </a:prstGeom>
        </p:spPr>
      </p:pic>
    </p:spTree>
    <p:extLst>
      <p:ext uri="{BB962C8B-B14F-4D97-AF65-F5344CB8AC3E}">
        <p14:creationId xmlns:p14="http://schemas.microsoft.com/office/powerpoint/2010/main" val="244983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0;p1">
            <a:extLst>
              <a:ext uri="{FF2B5EF4-FFF2-40B4-BE49-F238E27FC236}">
                <a16:creationId xmlns:a16="http://schemas.microsoft.com/office/drawing/2014/main" id="{7F009DE1-E072-4D88-981D-71CEC064FCB0}"/>
              </a:ext>
            </a:extLst>
          </p:cNvPr>
          <p:cNvSpPr txBox="1"/>
          <p:nvPr/>
        </p:nvSpPr>
        <p:spPr>
          <a:xfrm>
            <a:off x="1197549" y="2795451"/>
            <a:ext cx="9796901" cy="1267097"/>
          </a:xfrm>
          <a:prstGeom prst="rect">
            <a:avLst/>
          </a:prstGeom>
          <a:noFill/>
          <a:ln>
            <a:noFill/>
          </a:ln>
        </p:spPr>
        <p:txBody>
          <a:bodyPr spcFirstLastPara="1" wrap="square" lIns="91425" tIns="45700" rIns="91425" bIns="45700" anchor="ctr" anchorCtr="0">
            <a:normAutofit/>
          </a:bodyPr>
          <a:lstStyle/>
          <a:p>
            <a:pPr lvl="0">
              <a:lnSpc>
                <a:spcPct val="154545"/>
              </a:lnSpc>
              <a:buClr>
                <a:schemeClr val="lt1"/>
              </a:buClr>
              <a:buSzPts val="2200"/>
            </a:pPr>
            <a:r>
              <a:rPr lang="pt-BR" sz="3300" b="1">
                <a:solidFill>
                  <a:schemeClr val="bg1"/>
                </a:solidFill>
                <a:latin typeface="Segoe UI" panose="020B0502040204020203" pitchFamily="34" charset="0"/>
                <a:ea typeface="Arial"/>
                <a:cs typeface="Segoe UI" panose="020B0502040204020203" pitchFamily="34" charset="0"/>
                <a:sym typeface="Arial"/>
              </a:rPr>
              <a:t>Obrigado e até a próxima aula.</a:t>
            </a:r>
            <a:endParaRPr sz="2200" b="0" i="0" u="none" strike="noStrike" cap="none">
              <a:solidFill>
                <a:schemeClr val="bg1"/>
              </a:solidFill>
              <a:latin typeface="Arial"/>
              <a:ea typeface="Arial"/>
              <a:cs typeface="Arial"/>
              <a:sym typeface="Arial"/>
            </a:endParaRPr>
          </a:p>
        </p:txBody>
      </p:sp>
    </p:spTree>
    <p:extLst>
      <p:ext uri="{BB962C8B-B14F-4D97-AF65-F5344CB8AC3E}">
        <p14:creationId xmlns:p14="http://schemas.microsoft.com/office/powerpoint/2010/main" val="34536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711236"/>
            <a:ext cx="9204938" cy="4893647"/>
          </a:xfrm>
          <a:prstGeom prst="rect">
            <a:avLst/>
          </a:prstGeom>
        </p:spPr>
        <p:txBody>
          <a:bodyPr wrap="square" lIns="91440" tIns="45720" rIns="91440" bIns="45720" anchor="t">
            <a:spAutoFit/>
          </a:bodyPr>
          <a:lstStyle/>
          <a:p>
            <a:r>
              <a:rPr lang="pt-BR" sz="2600" b="1" dirty="0" err="1">
                <a:ea typeface="+mn-lt"/>
                <a:cs typeface="+mn-lt"/>
              </a:rPr>
              <a:t>IDEs</a:t>
            </a:r>
            <a:endParaRPr lang="pt-BR" sz="2600" b="1">
              <a:ea typeface="+mn-lt"/>
              <a:cs typeface="+mn-lt"/>
            </a:endParaRPr>
          </a:p>
          <a:p>
            <a:pPr marL="342900" indent="-342900">
              <a:buFont typeface="Wingdings"/>
              <a:buChar char="v"/>
            </a:pPr>
            <a:r>
              <a:rPr lang="pt-BR" sz="2600" b="1" err="1">
                <a:ea typeface="+mn-lt"/>
                <a:cs typeface="+mn-lt"/>
              </a:rPr>
              <a:t>VsCode</a:t>
            </a:r>
            <a:r>
              <a:rPr lang="pt-BR" sz="2600" dirty="0">
                <a:ea typeface="+mn-lt"/>
                <a:cs typeface="+mn-lt"/>
              </a:rPr>
              <a:t> </a:t>
            </a:r>
            <a:r>
              <a:rPr lang="pt-BR" sz="2600" dirty="0">
                <a:ea typeface="+mn-lt"/>
                <a:cs typeface="+mn-lt"/>
                <a:hlinkClick r:id="rId3"/>
              </a:rPr>
              <a:t>https://code.visualstudio.com/download</a:t>
            </a:r>
            <a:r>
              <a:rPr lang="pt-BR" sz="2600" dirty="0">
                <a:ea typeface="+mn-lt"/>
                <a:cs typeface="+mn-lt"/>
              </a:rPr>
              <a:t> </a:t>
            </a:r>
          </a:p>
          <a:p>
            <a:pPr marL="342900" indent="-342900">
              <a:buFont typeface="Wingdings"/>
              <a:buChar char="v"/>
            </a:pPr>
            <a:r>
              <a:rPr lang="pt-BR" sz="2600" b="1" err="1">
                <a:ea typeface="+mn-lt"/>
                <a:cs typeface="+mn-lt"/>
              </a:rPr>
              <a:t>Intellij</a:t>
            </a:r>
            <a:r>
              <a:rPr lang="pt-BR" sz="2600" b="1" dirty="0">
                <a:ea typeface="+mn-lt"/>
                <a:cs typeface="+mn-lt"/>
              </a:rPr>
              <a:t> IDEA</a:t>
            </a:r>
            <a:r>
              <a:rPr lang="pt-BR" sz="2600" dirty="0">
                <a:cs typeface="Calibri"/>
              </a:rPr>
              <a:t> Versão Community</a:t>
            </a:r>
            <a:r>
              <a:rPr lang="pt-BR" sz="2600" b="1" dirty="0">
                <a:cs typeface="Calibri"/>
              </a:rPr>
              <a:t>   </a:t>
            </a:r>
            <a:r>
              <a:rPr lang="pt-BR" sz="2600" dirty="0">
                <a:ea typeface="+mn-lt"/>
                <a:cs typeface="+mn-lt"/>
                <a:hlinkClick r:id="rId4"/>
              </a:rPr>
              <a:t>https://www.jetbrains.com/pt-br/idea/download/?section=windows</a:t>
            </a:r>
            <a:endParaRPr lang="pt-BR" sz="2600" dirty="0">
              <a:cs typeface="Calibri"/>
            </a:endParaRPr>
          </a:p>
          <a:p>
            <a:pPr marL="342900" indent="-342900">
              <a:buFont typeface="Wingdings"/>
              <a:buChar char="v"/>
            </a:pPr>
            <a:r>
              <a:rPr lang="pt-BR" sz="2600" b="1" dirty="0" err="1">
                <a:ea typeface="+mn-lt"/>
                <a:cs typeface="+mn-lt"/>
              </a:rPr>
              <a:t>Figma</a:t>
            </a:r>
            <a:r>
              <a:rPr lang="pt-BR" sz="2600" dirty="0">
                <a:ea typeface="+mn-lt"/>
                <a:cs typeface="+mn-lt"/>
              </a:rPr>
              <a:t>: </a:t>
            </a:r>
            <a:r>
              <a:rPr lang="pt-BR" sz="2600" dirty="0">
                <a:ea typeface="+mn-lt"/>
                <a:cs typeface="+mn-lt"/>
                <a:hlinkClick r:id="rId5"/>
              </a:rPr>
              <a:t>https://www.figma.com/pt-br/</a:t>
            </a:r>
            <a:r>
              <a:rPr lang="pt-BR" sz="2600" dirty="0">
                <a:ea typeface="+mn-lt"/>
                <a:cs typeface="+mn-lt"/>
              </a:rPr>
              <a:t> </a:t>
            </a:r>
          </a:p>
          <a:p>
            <a:pPr marL="342900" indent="-342900">
              <a:buFont typeface="Wingdings"/>
              <a:buChar char="v"/>
            </a:pPr>
            <a:r>
              <a:rPr lang="pt-BR" sz="2600" b="1" dirty="0" err="1">
                <a:ea typeface="+mn-lt"/>
                <a:cs typeface="+mn-lt"/>
              </a:rPr>
              <a:t>Git</a:t>
            </a:r>
            <a:r>
              <a:rPr lang="pt-BR" sz="2600" dirty="0">
                <a:ea typeface="+mn-lt"/>
                <a:cs typeface="+mn-lt"/>
              </a:rPr>
              <a:t>: </a:t>
            </a:r>
            <a:r>
              <a:rPr lang="pt-BR" sz="2600" dirty="0">
                <a:ea typeface="+mn-lt"/>
                <a:cs typeface="+mn-lt"/>
                <a:hlinkClick r:id="rId6"/>
              </a:rPr>
              <a:t>https://git-scm.com/download/win</a:t>
            </a:r>
            <a:r>
              <a:rPr lang="pt-BR" sz="2600" dirty="0">
                <a:ea typeface="+mn-lt"/>
                <a:cs typeface="+mn-lt"/>
              </a:rPr>
              <a:t> </a:t>
            </a:r>
          </a:p>
          <a:p>
            <a:pPr marL="342900" indent="-342900">
              <a:buFont typeface="Wingdings"/>
              <a:buChar char="v"/>
            </a:pPr>
            <a:r>
              <a:rPr lang="pt-BR" sz="2600" b="1" err="1">
                <a:solidFill>
                  <a:srgbClr val="C00000"/>
                </a:solidFill>
                <a:ea typeface="+mn-lt"/>
                <a:cs typeface="+mn-lt"/>
              </a:rPr>
              <a:t>GitHubDesktop</a:t>
            </a:r>
            <a:r>
              <a:rPr lang="pt-BR" sz="2600" dirty="0">
                <a:ea typeface="+mn-lt"/>
                <a:cs typeface="+mn-lt"/>
              </a:rPr>
              <a:t>.</a:t>
            </a:r>
          </a:p>
          <a:p>
            <a:endParaRPr lang="pt-BR" sz="2600" b="1" dirty="0">
              <a:ea typeface="+mn-lt"/>
              <a:cs typeface="+mn-lt"/>
            </a:endParaRPr>
          </a:p>
          <a:p>
            <a:r>
              <a:rPr lang="pt-BR" sz="2600" b="1" dirty="0">
                <a:ea typeface="+mn-lt"/>
                <a:cs typeface="+mn-lt"/>
              </a:rPr>
              <a:t>Linguagens e framework</a:t>
            </a:r>
            <a:endParaRPr lang="pt-BR" dirty="0"/>
          </a:p>
          <a:p>
            <a:pPr marL="342900" indent="-342900">
              <a:buFont typeface="Wingdings,Sans-Serif"/>
              <a:buChar char="v"/>
            </a:pPr>
            <a:r>
              <a:rPr lang="pt-BR" sz="2600" b="1" dirty="0">
                <a:ea typeface="+mn-lt"/>
                <a:cs typeface="+mn-lt"/>
              </a:rPr>
              <a:t>Dart</a:t>
            </a:r>
            <a:r>
              <a:rPr lang="pt-BR" sz="2600" dirty="0">
                <a:ea typeface="+mn-lt"/>
                <a:cs typeface="+mn-lt"/>
              </a:rPr>
              <a:t>: </a:t>
            </a:r>
            <a:r>
              <a:rPr lang="pt-BR" sz="2600" dirty="0">
                <a:ea typeface="+mn-lt"/>
                <a:cs typeface="+mn-lt"/>
                <a:hlinkClick r:id="rId7"/>
              </a:rPr>
              <a:t>https://dart.dev/get-dart</a:t>
            </a:r>
            <a:endParaRPr lang="en-US" sz="2600">
              <a:ea typeface="+mn-lt"/>
              <a:cs typeface="+mn-lt"/>
            </a:endParaRPr>
          </a:p>
          <a:p>
            <a:pPr marL="342900" indent="-342900">
              <a:buFont typeface="Wingdings"/>
              <a:buChar char="v"/>
            </a:pPr>
            <a:r>
              <a:rPr lang="pt-BR" sz="2600" b="1" err="1">
                <a:ea typeface="+mn-lt"/>
                <a:cs typeface="+mn-lt"/>
              </a:rPr>
              <a:t>Flutter</a:t>
            </a:r>
            <a:r>
              <a:rPr lang="pt-BR" sz="2600" b="1" dirty="0">
                <a:ea typeface="+mn-lt"/>
                <a:cs typeface="+mn-lt"/>
              </a:rPr>
              <a:t> + Dart</a:t>
            </a:r>
            <a:r>
              <a:rPr lang="pt-BR" sz="2600" dirty="0">
                <a:ea typeface="+mn-lt"/>
                <a:cs typeface="+mn-lt"/>
              </a:rPr>
              <a:t>: </a:t>
            </a:r>
            <a:r>
              <a:rPr lang="pt-BR" sz="2600" dirty="0">
                <a:ea typeface="+mn-lt"/>
                <a:cs typeface="+mn-lt"/>
                <a:hlinkClick r:id="rId8"/>
              </a:rPr>
              <a:t>https://docs.flutter.dev/get-started/install/windows/desktop</a:t>
            </a: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5826035" cy="1267097"/>
          </a:xfrm>
          <a:prstGeom prst="rect">
            <a:avLst/>
          </a:prstGeom>
          <a:noFill/>
          <a:ln>
            <a:noFill/>
          </a:ln>
        </p:spPr>
        <p:txBody>
          <a:bodyPr spcFirstLastPara="1" wrap="square" lIns="91425" tIns="45700" rIns="91425" bIns="45700" anchor="ctr" anchorCtr="0">
            <a:normAutofit/>
          </a:bodyPr>
          <a:lstStyle/>
          <a:p>
            <a:pPr>
              <a:lnSpc>
                <a:spcPct val="154545"/>
              </a:lnSpc>
            </a:pPr>
            <a:r>
              <a:rPr lang="pt-BR" sz="3300" b="1" dirty="0">
                <a:solidFill>
                  <a:schemeClr val="tx2"/>
                </a:solidFill>
                <a:latin typeface="Segoe UI"/>
                <a:cs typeface="Segoe UI"/>
                <a:sym typeface="Arial"/>
              </a:rPr>
              <a:t>Ambiente de Produção</a:t>
            </a:r>
            <a:endParaRPr lang="pt-BR" dirty="0"/>
          </a:p>
        </p:txBody>
      </p:sp>
      <p:pic>
        <p:nvPicPr>
          <p:cNvPr id="5" name="Imagem 4" descr="Logotipo&#10;&#10;Descrição gerada automaticamente">
            <a:extLst>
              <a:ext uri="{FF2B5EF4-FFF2-40B4-BE49-F238E27FC236}">
                <a16:creationId xmlns:a16="http://schemas.microsoft.com/office/drawing/2014/main" id="{64C1C833-3B09-D1A5-AA49-B28103C7EDF6}"/>
              </a:ext>
            </a:extLst>
          </p:cNvPr>
          <p:cNvPicPr>
            <a:picLocks noChangeAspect="1"/>
          </p:cNvPicPr>
          <p:nvPr/>
        </p:nvPicPr>
        <p:blipFill>
          <a:blip r:embed="rId9"/>
          <a:stretch>
            <a:fillRect/>
          </a:stretch>
        </p:blipFill>
        <p:spPr>
          <a:xfrm>
            <a:off x="9228488" y="3619232"/>
            <a:ext cx="2591602" cy="2541738"/>
          </a:xfrm>
          <a:prstGeom prst="rect">
            <a:avLst/>
          </a:prstGeom>
        </p:spPr>
      </p:pic>
    </p:spTree>
    <p:extLst>
      <p:ext uri="{BB962C8B-B14F-4D97-AF65-F5344CB8AC3E}">
        <p14:creationId xmlns:p14="http://schemas.microsoft.com/office/powerpoint/2010/main" val="244783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711236"/>
            <a:ext cx="10059831" cy="523220"/>
          </a:xfrm>
          <a:prstGeom prst="rect">
            <a:avLst/>
          </a:prstGeom>
        </p:spPr>
        <p:txBody>
          <a:bodyPr wrap="square" lIns="91440" tIns="45720" rIns="91440" bIns="45720" anchor="t">
            <a:spAutoFit/>
          </a:bodyPr>
          <a:lstStyle/>
          <a:p>
            <a:pPr algn="just"/>
            <a:r>
              <a:rPr lang="pt-BR" sz="2800" dirty="0">
                <a:solidFill>
                  <a:srgbClr val="333333"/>
                </a:solidFill>
                <a:ea typeface="+mn-lt"/>
                <a:cs typeface="+mn-lt"/>
                <a:hlinkClick r:id="rId2"/>
              </a:rPr>
              <a:t>DartPad</a:t>
            </a:r>
            <a:endParaRPr lang="pt-B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3000" b="1" dirty="0">
                <a:solidFill>
                  <a:schemeClr val="tx2"/>
                </a:solidFill>
                <a:latin typeface="Segoe UI"/>
                <a:ea typeface="+mn-lt"/>
                <a:cs typeface="+mn-lt"/>
                <a:sym typeface="Arial"/>
              </a:rPr>
              <a:t>Aula 03: Introdução a Dart</a:t>
            </a:r>
            <a:endParaRPr lang="pt-BR" dirty="0">
              <a:solidFill>
                <a:schemeClr val="tx2"/>
              </a:solidFill>
            </a:endParaRPr>
          </a:p>
        </p:txBody>
      </p:sp>
    </p:spTree>
    <p:extLst>
      <p:ext uri="{BB962C8B-B14F-4D97-AF65-F5344CB8AC3E}">
        <p14:creationId xmlns:p14="http://schemas.microsoft.com/office/powerpoint/2010/main" val="111151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711236"/>
            <a:ext cx="10059831" cy="2954655"/>
          </a:xfrm>
          <a:prstGeom prst="rect">
            <a:avLst/>
          </a:prstGeom>
        </p:spPr>
        <p:txBody>
          <a:bodyPr wrap="square" lIns="91440" tIns="45720" rIns="91440" bIns="45720" anchor="t">
            <a:spAutoFit/>
          </a:bodyPr>
          <a:lstStyle/>
          <a:p>
            <a:pPr algn="just"/>
            <a:r>
              <a:rPr lang="pt-BR" sz="2800" dirty="0">
                <a:solidFill>
                  <a:srgbClr val="000000"/>
                </a:solidFill>
                <a:ea typeface="+mn-lt"/>
                <a:cs typeface="+mn-lt"/>
              </a:rPr>
              <a:t>Estruturas de condição são artifícios das linguagens de programação para determinar qual bloco de código será executado a partir de uma determinada condição. No Dart, assim como em outras linguagens, podemos trabalhar com as estruturas de condição utilizando o </a:t>
            </a:r>
            <a:r>
              <a:rPr lang="pt-BR" sz="2800" dirty="0" err="1">
                <a:solidFill>
                  <a:srgbClr val="000000"/>
                </a:solidFill>
                <a:ea typeface="+mn-lt"/>
                <a:cs typeface="+mn-lt"/>
              </a:rPr>
              <a:t>if</a:t>
            </a:r>
            <a:r>
              <a:rPr lang="pt-BR" sz="2800" dirty="0">
                <a:solidFill>
                  <a:srgbClr val="000000"/>
                </a:solidFill>
                <a:ea typeface="+mn-lt"/>
                <a:cs typeface="+mn-lt"/>
              </a:rPr>
              <a:t>/</a:t>
            </a:r>
            <a:r>
              <a:rPr lang="pt-BR" sz="2800" dirty="0" err="1">
                <a:solidFill>
                  <a:srgbClr val="000000"/>
                </a:solidFill>
                <a:ea typeface="+mn-lt"/>
                <a:cs typeface="+mn-lt"/>
              </a:rPr>
              <a:t>else</a:t>
            </a:r>
            <a:r>
              <a:rPr lang="pt-BR" sz="2800" dirty="0">
                <a:solidFill>
                  <a:srgbClr val="000000"/>
                </a:solidFill>
                <a:ea typeface="+mn-lt"/>
                <a:cs typeface="+mn-lt"/>
              </a:rPr>
              <a:t> e o switch/</a:t>
            </a:r>
            <a:r>
              <a:rPr lang="pt-BR" sz="2800" dirty="0" err="1">
                <a:solidFill>
                  <a:srgbClr val="000000"/>
                </a:solidFill>
                <a:ea typeface="+mn-lt"/>
                <a:cs typeface="+mn-lt"/>
              </a:rPr>
              <a:t>caseif</a:t>
            </a:r>
            <a:r>
              <a:rPr lang="pt-BR" sz="2800" dirty="0">
                <a:solidFill>
                  <a:srgbClr val="000000"/>
                </a:solidFill>
                <a:ea typeface="+mn-lt"/>
                <a:cs typeface="+mn-lt"/>
              </a:rPr>
              <a:t>/</a:t>
            </a:r>
            <a:r>
              <a:rPr lang="pt-BR" sz="2800" dirty="0" err="1">
                <a:solidFill>
                  <a:srgbClr val="000000"/>
                </a:solidFill>
                <a:ea typeface="+mn-lt"/>
                <a:cs typeface="+mn-lt"/>
              </a:rPr>
              <a:t>else</a:t>
            </a:r>
            <a:r>
              <a:rPr lang="pt-BR" sz="2800" dirty="0">
                <a:solidFill>
                  <a:srgbClr val="000000"/>
                </a:solidFill>
                <a:ea typeface="+mn-lt"/>
                <a:cs typeface="+mn-lt"/>
              </a:rPr>
              <a:t>.</a:t>
            </a:r>
            <a:endParaRPr lang="pt-BR" dirty="0">
              <a:solidFill>
                <a:srgbClr val="000000"/>
              </a:solidFill>
              <a:ea typeface="+mn-lt"/>
              <a:cs typeface="+mn-lt"/>
            </a:endParaRPr>
          </a:p>
          <a:p>
            <a:pPr algn="just"/>
            <a:endParaRPr lang="pt-BR" sz="2800" dirty="0">
              <a:solidFill>
                <a:srgbClr val="000000"/>
              </a:solidFill>
              <a:ea typeface="+mn-lt"/>
              <a:cs typeface="+mn-lt"/>
            </a:endParaRPr>
          </a:p>
          <a:p>
            <a:pPr algn="just"/>
            <a:endParaRPr lang="pt-BR">
              <a:solidFill>
                <a:srgbClr val="000000"/>
              </a:solidFill>
              <a:ea typeface="+mn-lt"/>
              <a:cs typeface="+mn-lt"/>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Estruturas de condição no Dart</a:t>
            </a:r>
            <a:endParaRPr lang="pt-BR" sz="2800" b="1">
              <a:solidFill>
                <a:schemeClr val="tx2"/>
              </a:solidFill>
              <a:latin typeface="Calibri"/>
              <a:cs typeface="Calibri"/>
            </a:endParaRPr>
          </a:p>
        </p:txBody>
      </p:sp>
    </p:spTree>
    <p:extLst>
      <p:ext uri="{BB962C8B-B14F-4D97-AF65-F5344CB8AC3E}">
        <p14:creationId xmlns:p14="http://schemas.microsoft.com/office/powerpoint/2010/main" val="71676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711236"/>
            <a:ext cx="10059831" cy="4832092"/>
          </a:xfrm>
          <a:prstGeom prst="rect">
            <a:avLst/>
          </a:prstGeom>
        </p:spPr>
        <p:txBody>
          <a:bodyPr wrap="square" lIns="91440" tIns="45720" rIns="91440" bIns="45720" anchor="t">
            <a:spAutoFit/>
          </a:bodyPr>
          <a:lstStyle/>
          <a:p>
            <a:pPr algn="just"/>
            <a:r>
              <a:rPr lang="pt-BR" sz="2800" dirty="0">
                <a:solidFill>
                  <a:srgbClr val="000000"/>
                </a:solidFill>
                <a:ea typeface="+mn-lt"/>
                <a:cs typeface="+mn-lt"/>
              </a:rPr>
              <a:t>O </a:t>
            </a:r>
            <a:r>
              <a:rPr lang="pt-BR" sz="2800" dirty="0" err="1">
                <a:solidFill>
                  <a:srgbClr val="000000"/>
                </a:solidFill>
                <a:ea typeface="+mn-lt"/>
                <a:cs typeface="+mn-lt"/>
              </a:rPr>
              <a:t>if</a:t>
            </a:r>
            <a:r>
              <a:rPr lang="pt-BR" sz="2800" dirty="0">
                <a:solidFill>
                  <a:srgbClr val="000000"/>
                </a:solidFill>
                <a:ea typeface="+mn-lt"/>
                <a:cs typeface="+mn-lt"/>
              </a:rPr>
              <a:t> e o </a:t>
            </a:r>
            <a:r>
              <a:rPr lang="pt-BR" sz="2800" dirty="0" err="1">
                <a:solidFill>
                  <a:srgbClr val="000000"/>
                </a:solidFill>
                <a:ea typeface="+mn-lt"/>
                <a:cs typeface="+mn-lt"/>
              </a:rPr>
              <a:t>else</a:t>
            </a:r>
            <a:r>
              <a:rPr lang="pt-BR" sz="2800" dirty="0">
                <a:solidFill>
                  <a:srgbClr val="000000"/>
                </a:solidFill>
                <a:ea typeface="+mn-lt"/>
                <a:cs typeface="+mn-lt"/>
              </a:rPr>
              <a:t> são comandos que verificam determinada condição na programação. O uso do </a:t>
            </a:r>
            <a:r>
              <a:rPr lang="pt-BR" sz="2800" dirty="0" err="1">
                <a:solidFill>
                  <a:srgbClr val="000000"/>
                </a:solidFill>
                <a:ea typeface="+mn-lt"/>
                <a:cs typeface="+mn-lt"/>
              </a:rPr>
              <a:t>if</a:t>
            </a:r>
            <a:r>
              <a:rPr lang="pt-BR" sz="2800" dirty="0">
                <a:solidFill>
                  <a:srgbClr val="000000"/>
                </a:solidFill>
                <a:ea typeface="+mn-lt"/>
                <a:cs typeface="+mn-lt"/>
              </a:rPr>
              <a:t> em um programa em Dart visa verificar se determinada ação é verdadeira e executar o bloco de código contido em seu escopo. Basicamente é feita da seguinte forma:</a:t>
            </a:r>
            <a:endParaRPr lang="pt-BR">
              <a:solidFill>
                <a:srgbClr val="000000"/>
              </a:solidFill>
              <a:ea typeface="+mn-lt"/>
              <a:cs typeface="+mn-lt"/>
            </a:endParaRPr>
          </a:p>
          <a:p>
            <a:pPr algn="just"/>
            <a:endParaRPr lang="pt-BR" sz="2800" dirty="0">
              <a:solidFill>
                <a:srgbClr val="000000"/>
              </a:solidFill>
              <a:ea typeface="+mn-lt"/>
              <a:cs typeface="+mn-lt"/>
            </a:endParaRPr>
          </a:p>
          <a:p>
            <a:pPr algn="just"/>
            <a:r>
              <a:rPr lang="pt-BR" sz="2800" dirty="0" err="1">
                <a:solidFill>
                  <a:srgbClr val="000000"/>
                </a:solidFill>
                <a:ea typeface="+mn-lt"/>
                <a:cs typeface="+mn-lt"/>
              </a:rPr>
              <a:t>void</a:t>
            </a:r>
            <a:r>
              <a:rPr lang="pt-BR" sz="2800" dirty="0">
                <a:solidFill>
                  <a:srgbClr val="000000"/>
                </a:solidFill>
                <a:ea typeface="+mn-lt"/>
                <a:cs typeface="+mn-lt"/>
              </a:rPr>
              <a:t> </a:t>
            </a:r>
            <a:r>
              <a:rPr lang="pt-BR" sz="2800" dirty="0" err="1">
                <a:solidFill>
                  <a:srgbClr val="000000"/>
                </a:solidFill>
                <a:ea typeface="+mn-lt"/>
                <a:cs typeface="+mn-lt"/>
              </a:rPr>
              <a:t>main</a:t>
            </a:r>
            <a:r>
              <a:rPr lang="pt-BR" sz="2800" dirty="0">
                <a:solidFill>
                  <a:srgbClr val="000000"/>
                </a:solidFill>
                <a:ea typeface="+mn-lt"/>
                <a:cs typeface="+mn-lt"/>
              </a:rPr>
              <a:t>() {</a:t>
            </a:r>
            <a:endParaRPr lang="pt-BR" dirty="0"/>
          </a:p>
          <a:p>
            <a:pPr algn="just"/>
            <a:r>
              <a:rPr lang="pt-BR" sz="2800" dirty="0">
                <a:solidFill>
                  <a:srgbClr val="000000"/>
                </a:solidFill>
                <a:ea typeface="+mn-lt"/>
                <a:cs typeface="+mn-lt"/>
              </a:rPr>
              <a:t>  var idade = 18;</a:t>
            </a:r>
            <a:endParaRPr lang="pt-BR" dirty="0"/>
          </a:p>
          <a:p>
            <a:pPr algn="just"/>
            <a:r>
              <a:rPr lang="pt-BR" sz="2800" dirty="0">
                <a:solidFill>
                  <a:srgbClr val="000000"/>
                </a:solidFill>
                <a:ea typeface="+mn-lt"/>
                <a:cs typeface="+mn-lt"/>
              </a:rPr>
              <a:t>  </a:t>
            </a:r>
            <a:r>
              <a:rPr lang="pt-BR" sz="2800" dirty="0" err="1">
                <a:solidFill>
                  <a:srgbClr val="000000"/>
                </a:solidFill>
                <a:ea typeface="+mn-lt"/>
                <a:cs typeface="+mn-lt"/>
              </a:rPr>
              <a:t>if</a:t>
            </a:r>
            <a:r>
              <a:rPr lang="pt-BR" sz="2800" dirty="0">
                <a:solidFill>
                  <a:srgbClr val="000000"/>
                </a:solidFill>
                <a:ea typeface="+mn-lt"/>
                <a:cs typeface="+mn-lt"/>
              </a:rPr>
              <a:t> (idade &lt; 18) {</a:t>
            </a:r>
            <a:endParaRPr lang="pt-BR"/>
          </a:p>
          <a:p>
            <a:pPr algn="just"/>
            <a:r>
              <a:rPr lang="pt-BR" sz="2800" dirty="0">
                <a:solidFill>
                  <a:srgbClr val="000000"/>
                </a:solidFill>
                <a:ea typeface="+mn-lt"/>
                <a:cs typeface="+mn-lt"/>
              </a:rPr>
              <a:t>    print("Você é menor de idade");</a:t>
            </a:r>
            <a:endParaRPr lang="pt-BR" dirty="0"/>
          </a:p>
          <a:p>
            <a:pPr algn="just"/>
            <a:r>
              <a:rPr lang="pt-BR" sz="2800" dirty="0">
                <a:solidFill>
                  <a:srgbClr val="000000"/>
                </a:solidFill>
                <a:ea typeface="+mn-lt"/>
                <a:cs typeface="+mn-lt"/>
              </a:rPr>
              <a:t>  }</a:t>
            </a:r>
            <a:endParaRPr lang="pt-BR" dirty="0"/>
          </a:p>
          <a:p>
            <a:pPr algn="just"/>
            <a:r>
              <a:rPr lang="pt-BR" sz="2800" dirty="0">
                <a:solidFill>
                  <a:srgbClr val="000000"/>
                </a:solidFill>
                <a:ea typeface="+mn-lt"/>
                <a:cs typeface="+mn-lt"/>
              </a:rPr>
              <a:t>}</a:t>
            </a:r>
            <a:endParaRPr lang="pt-BR" dirty="0"/>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Estruturas de condição no Dart</a:t>
            </a:r>
            <a:endParaRPr lang="pt-BR" sz="2800" b="1">
              <a:solidFill>
                <a:schemeClr val="tx2"/>
              </a:solidFill>
              <a:latin typeface="Calibri"/>
              <a:cs typeface="Calibri"/>
            </a:endParaRPr>
          </a:p>
        </p:txBody>
      </p:sp>
    </p:spTree>
    <p:extLst>
      <p:ext uri="{BB962C8B-B14F-4D97-AF65-F5344CB8AC3E}">
        <p14:creationId xmlns:p14="http://schemas.microsoft.com/office/powerpoint/2010/main" val="350899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711236"/>
            <a:ext cx="10059831" cy="5262979"/>
          </a:xfrm>
          <a:prstGeom prst="rect">
            <a:avLst/>
          </a:prstGeom>
        </p:spPr>
        <p:txBody>
          <a:bodyPr wrap="square" lIns="91440" tIns="45720" rIns="91440" bIns="45720" anchor="t">
            <a:spAutoFit/>
          </a:bodyPr>
          <a:lstStyle/>
          <a:p>
            <a:pPr algn="just"/>
            <a:r>
              <a:rPr lang="pt-BR" sz="2800" dirty="0">
                <a:solidFill>
                  <a:srgbClr val="000000"/>
                </a:solidFill>
                <a:ea typeface="+mn-lt"/>
                <a:cs typeface="+mn-lt"/>
              </a:rPr>
              <a:t>Já o uso do </a:t>
            </a:r>
            <a:r>
              <a:rPr lang="pt-BR" sz="2800" dirty="0" err="1">
                <a:solidFill>
                  <a:srgbClr val="000000"/>
                </a:solidFill>
                <a:ea typeface="+mn-lt"/>
                <a:cs typeface="+mn-lt"/>
              </a:rPr>
              <a:t>if</a:t>
            </a:r>
            <a:r>
              <a:rPr lang="pt-BR" sz="2800" dirty="0">
                <a:solidFill>
                  <a:srgbClr val="000000"/>
                </a:solidFill>
                <a:ea typeface="+mn-lt"/>
                <a:cs typeface="+mn-lt"/>
              </a:rPr>
              <a:t>/</a:t>
            </a:r>
            <a:r>
              <a:rPr lang="pt-BR" sz="2800" dirty="0" err="1">
                <a:solidFill>
                  <a:srgbClr val="000000"/>
                </a:solidFill>
                <a:ea typeface="+mn-lt"/>
                <a:cs typeface="+mn-lt"/>
              </a:rPr>
              <a:t>else</a:t>
            </a:r>
            <a:r>
              <a:rPr lang="pt-BR" sz="2800" dirty="0">
                <a:solidFill>
                  <a:srgbClr val="000000"/>
                </a:solidFill>
                <a:ea typeface="+mn-lt"/>
                <a:cs typeface="+mn-lt"/>
              </a:rPr>
              <a:t> fará com que uma das ações sejam executadas, já que se a condição dentro do </a:t>
            </a:r>
            <a:r>
              <a:rPr lang="pt-BR" sz="2800" dirty="0" err="1">
                <a:solidFill>
                  <a:srgbClr val="000000"/>
                </a:solidFill>
                <a:ea typeface="+mn-lt"/>
                <a:cs typeface="+mn-lt"/>
              </a:rPr>
              <a:t>if</a:t>
            </a:r>
            <a:r>
              <a:rPr lang="pt-BR" sz="2800" dirty="0">
                <a:solidFill>
                  <a:srgbClr val="000000"/>
                </a:solidFill>
                <a:ea typeface="+mn-lt"/>
                <a:cs typeface="+mn-lt"/>
              </a:rPr>
              <a:t> não for verdadeira, será executado o código contido no </a:t>
            </a:r>
            <a:r>
              <a:rPr lang="pt-BR" sz="2800" dirty="0" err="1">
                <a:solidFill>
                  <a:srgbClr val="000000"/>
                </a:solidFill>
                <a:ea typeface="+mn-lt"/>
                <a:cs typeface="+mn-lt"/>
              </a:rPr>
              <a:t>else</a:t>
            </a:r>
            <a:r>
              <a:rPr lang="pt-BR" sz="2800" dirty="0">
                <a:solidFill>
                  <a:srgbClr val="000000"/>
                </a:solidFill>
                <a:ea typeface="+mn-lt"/>
                <a:cs typeface="+mn-lt"/>
              </a:rPr>
              <a:t>. Exemplo:</a:t>
            </a:r>
            <a:endParaRPr lang="pt-BR" sz="2800" dirty="0">
              <a:ea typeface="+mn-lt"/>
              <a:cs typeface="+mn-lt"/>
            </a:endParaRPr>
          </a:p>
          <a:p>
            <a:pPr algn="just"/>
            <a:endParaRPr lang="pt-BR" sz="2800" dirty="0">
              <a:solidFill>
                <a:srgbClr val="000000"/>
              </a:solidFill>
              <a:ea typeface="+mn-lt"/>
              <a:cs typeface="+mn-lt"/>
            </a:endParaRPr>
          </a:p>
          <a:p>
            <a:pPr algn="just"/>
            <a:r>
              <a:rPr lang="pt-BR" sz="2800" dirty="0" err="1">
                <a:solidFill>
                  <a:srgbClr val="000000"/>
                </a:solidFill>
                <a:ea typeface="+mn-lt"/>
                <a:cs typeface="+mn-lt"/>
              </a:rPr>
              <a:t>void</a:t>
            </a:r>
            <a:r>
              <a:rPr lang="pt-BR" sz="2800" dirty="0">
                <a:solidFill>
                  <a:srgbClr val="000000"/>
                </a:solidFill>
                <a:ea typeface="+mn-lt"/>
                <a:cs typeface="+mn-lt"/>
              </a:rPr>
              <a:t> </a:t>
            </a:r>
            <a:r>
              <a:rPr lang="pt-BR" sz="2800" dirty="0" err="1">
                <a:solidFill>
                  <a:srgbClr val="000000"/>
                </a:solidFill>
                <a:ea typeface="+mn-lt"/>
                <a:cs typeface="+mn-lt"/>
              </a:rPr>
              <a:t>main</a:t>
            </a:r>
            <a:r>
              <a:rPr lang="pt-BR" sz="2800" dirty="0">
                <a:solidFill>
                  <a:srgbClr val="000000"/>
                </a:solidFill>
                <a:ea typeface="+mn-lt"/>
                <a:cs typeface="+mn-lt"/>
              </a:rPr>
              <a:t>() {</a:t>
            </a:r>
            <a:endParaRPr lang="pt-BR" dirty="0"/>
          </a:p>
          <a:p>
            <a:pPr algn="just"/>
            <a:r>
              <a:rPr lang="pt-BR" sz="2800" dirty="0">
                <a:solidFill>
                  <a:srgbClr val="000000"/>
                </a:solidFill>
                <a:ea typeface="+mn-lt"/>
                <a:cs typeface="+mn-lt"/>
              </a:rPr>
              <a:t>  var idade = 18;</a:t>
            </a:r>
            <a:endParaRPr lang="pt-BR" dirty="0"/>
          </a:p>
          <a:p>
            <a:pPr algn="just"/>
            <a:r>
              <a:rPr lang="pt-BR" sz="2800" dirty="0">
                <a:solidFill>
                  <a:srgbClr val="000000"/>
                </a:solidFill>
                <a:ea typeface="+mn-lt"/>
                <a:cs typeface="+mn-lt"/>
              </a:rPr>
              <a:t>  </a:t>
            </a:r>
            <a:r>
              <a:rPr lang="pt-BR" sz="2800" dirty="0" err="1">
                <a:solidFill>
                  <a:srgbClr val="000000"/>
                </a:solidFill>
                <a:ea typeface="+mn-lt"/>
                <a:cs typeface="+mn-lt"/>
              </a:rPr>
              <a:t>if</a:t>
            </a:r>
            <a:r>
              <a:rPr lang="pt-BR" sz="2800" dirty="0">
                <a:solidFill>
                  <a:srgbClr val="000000"/>
                </a:solidFill>
                <a:ea typeface="+mn-lt"/>
                <a:cs typeface="+mn-lt"/>
              </a:rPr>
              <a:t> (idade &lt; 18) {</a:t>
            </a:r>
            <a:endParaRPr lang="pt-BR" dirty="0"/>
          </a:p>
          <a:p>
            <a:pPr algn="just"/>
            <a:r>
              <a:rPr lang="pt-BR" sz="2800" dirty="0">
                <a:solidFill>
                  <a:srgbClr val="000000"/>
                </a:solidFill>
                <a:ea typeface="+mn-lt"/>
                <a:cs typeface="+mn-lt"/>
              </a:rPr>
              <a:t>    print("Você é menor de idade");</a:t>
            </a:r>
            <a:endParaRPr lang="pt-BR" dirty="0"/>
          </a:p>
          <a:p>
            <a:pPr algn="just"/>
            <a:r>
              <a:rPr lang="pt-BR" sz="2800" dirty="0">
                <a:solidFill>
                  <a:srgbClr val="000000"/>
                </a:solidFill>
                <a:ea typeface="+mn-lt"/>
                <a:cs typeface="+mn-lt"/>
              </a:rPr>
              <a:t>  }</a:t>
            </a:r>
            <a:r>
              <a:rPr lang="pt-BR" sz="2800" dirty="0" err="1">
                <a:solidFill>
                  <a:srgbClr val="000000"/>
                </a:solidFill>
                <a:ea typeface="+mn-lt"/>
                <a:cs typeface="+mn-lt"/>
              </a:rPr>
              <a:t>else</a:t>
            </a:r>
            <a:r>
              <a:rPr lang="pt-BR" sz="2800" dirty="0">
                <a:solidFill>
                  <a:srgbClr val="000000"/>
                </a:solidFill>
                <a:ea typeface="+mn-lt"/>
                <a:cs typeface="+mn-lt"/>
              </a:rPr>
              <a:t> {</a:t>
            </a:r>
            <a:endParaRPr lang="pt-BR" dirty="0">
              <a:solidFill>
                <a:srgbClr val="000000"/>
              </a:solidFill>
              <a:ea typeface="+mn-lt"/>
              <a:cs typeface="+mn-lt"/>
            </a:endParaRPr>
          </a:p>
          <a:p>
            <a:pPr algn="just"/>
            <a:r>
              <a:rPr lang="pt-BR" sz="2800" dirty="0">
                <a:solidFill>
                  <a:srgbClr val="000000"/>
                </a:solidFill>
                <a:ea typeface="+mn-lt"/>
                <a:cs typeface="+mn-lt"/>
              </a:rPr>
              <a:t>    print("Você é maior de idade");</a:t>
            </a:r>
            <a:endParaRPr lang="pt-BR" dirty="0"/>
          </a:p>
          <a:p>
            <a:pPr algn="just"/>
            <a:r>
              <a:rPr lang="pt-BR" sz="2800" dirty="0">
                <a:solidFill>
                  <a:srgbClr val="000000"/>
                </a:solidFill>
                <a:ea typeface="+mn-lt"/>
                <a:cs typeface="+mn-lt"/>
              </a:rPr>
              <a:t>  }</a:t>
            </a:r>
            <a:endParaRPr lang="pt-BR" dirty="0"/>
          </a:p>
          <a:p>
            <a:pPr algn="just"/>
            <a:r>
              <a:rPr lang="pt-BR" sz="2800" dirty="0">
                <a:solidFill>
                  <a:srgbClr val="000000"/>
                </a:solidFill>
                <a:ea typeface="+mn-lt"/>
                <a:cs typeface="+mn-lt"/>
              </a:rPr>
              <a:t>}</a:t>
            </a:r>
            <a:endParaRPr lang="pt-BR" dirty="0"/>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Estruturas de condição no Dart</a:t>
            </a:r>
            <a:endParaRPr lang="pt-BR" sz="2800" b="1">
              <a:solidFill>
                <a:schemeClr val="tx2"/>
              </a:solidFill>
              <a:latin typeface="Calibri"/>
              <a:cs typeface="Calibri"/>
            </a:endParaRPr>
          </a:p>
        </p:txBody>
      </p:sp>
    </p:spTree>
    <p:extLst>
      <p:ext uri="{BB962C8B-B14F-4D97-AF65-F5344CB8AC3E}">
        <p14:creationId xmlns:p14="http://schemas.microsoft.com/office/powerpoint/2010/main" val="205692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711236"/>
            <a:ext cx="10059831" cy="3970318"/>
          </a:xfrm>
          <a:prstGeom prst="rect">
            <a:avLst/>
          </a:prstGeom>
        </p:spPr>
        <p:txBody>
          <a:bodyPr wrap="square" lIns="91440" tIns="45720" rIns="91440" bIns="45720" anchor="t">
            <a:spAutoFit/>
          </a:bodyPr>
          <a:lstStyle/>
          <a:p>
            <a:pPr algn="just"/>
            <a:r>
              <a:rPr lang="pt-BR" sz="2800" dirty="0">
                <a:solidFill>
                  <a:srgbClr val="000000"/>
                </a:solidFill>
                <a:ea typeface="+mn-lt"/>
                <a:cs typeface="+mn-lt"/>
              </a:rPr>
              <a:t>Switch/case</a:t>
            </a:r>
            <a:endParaRPr lang="pt-BR" dirty="0">
              <a:solidFill>
                <a:srgbClr val="000000"/>
              </a:solidFill>
              <a:ea typeface="+mn-lt"/>
              <a:cs typeface="+mn-lt"/>
            </a:endParaRPr>
          </a:p>
          <a:p>
            <a:pPr algn="just"/>
            <a:endParaRPr lang="pt-BR" sz="2800" dirty="0">
              <a:cs typeface="Calibri"/>
            </a:endParaRPr>
          </a:p>
          <a:p>
            <a:pPr algn="just"/>
            <a:r>
              <a:rPr lang="pt-BR" sz="2800" dirty="0">
                <a:solidFill>
                  <a:srgbClr val="000000"/>
                </a:solidFill>
                <a:ea typeface="+mn-lt"/>
                <a:cs typeface="+mn-lt"/>
              </a:rPr>
              <a:t>Por sua vez, o switch/case na programação, da mesma forma que o </a:t>
            </a:r>
            <a:r>
              <a:rPr lang="pt-BR" sz="2800" dirty="0" err="1">
                <a:solidFill>
                  <a:srgbClr val="000000"/>
                </a:solidFill>
                <a:ea typeface="+mn-lt"/>
                <a:cs typeface="+mn-lt"/>
              </a:rPr>
              <a:t>if</a:t>
            </a:r>
            <a:r>
              <a:rPr lang="pt-BR" sz="2800" dirty="0">
                <a:solidFill>
                  <a:srgbClr val="000000"/>
                </a:solidFill>
                <a:ea typeface="+mn-lt"/>
                <a:cs typeface="+mn-lt"/>
              </a:rPr>
              <a:t> também tem a função de verificar se determinada ação é verdadeira e executar o bloco de código contido em seu escopo, controlando assim o fluxo do programa. O comando switch compara o valor de uma variável aos valores que serão especificados nos comandos case.</a:t>
            </a:r>
            <a:endParaRPr lang="pt-BR" dirty="0"/>
          </a:p>
          <a:p>
            <a:pPr algn="just"/>
            <a:endParaRPr lang="pt-BR" sz="2800" dirty="0">
              <a:cs typeface="Calibri"/>
            </a:endParaRPr>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Estruturas de condição no Dart</a:t>
            </a:r>
            <a:endParaRPr lang="pt-BR" sz="2800" b="1">
              <a:solidFill>
                <a:schemeClr val="tx2"/>
              </a:solidFill>
              <a:latin typeface="Calibri"/>
              <a:cs typeface="Calibri"/>
            </a:endParaRPr>
          </a:p>
        </p:txBody>
      </p:sp>
    </p:spTree>
    <p:extLst>
      <p:ext uri="{BB962C8B-B14F-4D97-AF65-F5344CB8AC3E}">
        <p14:creationId xmlns:p14="http://schemas.microsoft.com/office/powerpoint/2010/main" val="355190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585078A-3021-457E-8C8D-E2EF7442E7D8}"/>
              </a:ext>
            </a:extLst>
          </p:cNvPr>
          <p:cNvSpPr/>
          <p:nvPr/>
        </p:nvSpPr>
        <p:spPr>
          <a:xfrm>
            <a:off x="574766" y="1164896"/>
            <a:ext cx="10059831" cy="5693866"/>
          </a:xfrm>
          <a:prstGeom prst="rect">
            <a:avLst/>
          </a:prstGeom>
        </p:spPr>
        <p:txBody>
          <a:bodyPr wrap="square" lIns="91440" tIns="45720" rIns="91440" bIns="45720" anchor="t">
            <a:spAutoFit/>
          </a:bodyPr>
          <a:lstStyle/>
          <a:p>
            <a:pPr algn="just"/>
            <a:r>
              <a:rPr lang="pt-BR" sz="2800" dirty="0" err="1">
                <a:solidFill>
                  <a:srgbClr val="000000"/>
                </a:solidFill>
                <a:ea typeface="+mn-lt"/>
                <a:cs typeface="+mn-lt"/>
              </a:rPr>
              <a:t>void</a:t>
            </a:r>
            <a:r>
              <a:rPr lang="pt-BR" sz="2800" dirty="0">
                <a:solidFill>
                  <a:srgbClr val="000000"/>
                </a:solidFill>
                <a:ea typeface="+mn-lt"/>
                <a:cs typeface="+mn-lt"/>
              </a:rPr>
              <a:t> </a:t>
            </a:r>
            <a:r>
              <a:rPr lang="pt-BR" sz="2800" dirty="0" err="1">
                <a:solidFill>
                  <a:srgbClr val="000000"/>
                </a:solidFill>
                <a:ea typeface="+mn-lt"/>
                <a:cs typeface="+mn-lt"/>
              </a:rPr>
              <a:t>main</a:t>
            </a:r>
            <a:r>
              <a:rPr lang="pt-BR" sz="2800" dirty="0">
                <a:solidFill>
                  <a:srgbClr val="000000"/>
                </a:solidFill>
                <a:ea typeface="+mn-lt"/>
                <a:cs typeface="+mn-lt"/>
              </a:rPr>
              <a:t>() {</a:t>
            </a:r>
            <a:endParaRPr lang="pt-BR" dirty="0"/>
          </a:p>
          <a:p>
            <a:pPr algn="just"/>
            <a:r>
              <a:rPr lang="pt-BR" sz="2800" dirty="0">
                <a:solidFill>
                  <a:srgbClr val="000000"/>
                </a:solidFill>
                <a:ea typeface="+mn-lt"/>
                <a:cs typeface="+mn-lt"/>
              </a:rPr>
              <a:t>  var </a:t>
            </a:r>
            <a:r>
              <a:rPr lang="pt-BR" sz="2800" dirty="0" err="1">
                <a:solidFill>
                  <a:srgbClr val="000000"/>
                </a:solidFill>
                <a:ea typeface="+mn-lt"/>
                <a:cs typeface="+mn-lt"/>
              </a:rPr>
              <a:t>opcao</a:t>
            </a:r>
            <a:r>
              <a:rPr lang="pt-BR" sz="2800" dirty="0">
                <a:solidFill>
                  <a:srgbClr val="000000"/>
                </a:solidFill>
                <a:ea typeface="+mn-lt"/>
                <a:cs typeface="+mn-lt"/>
              </a:rPr>
              <a:t> = 2;</a:t>
            </a:r>
            <a:endParaRPr lang="pt-BR"/>
          </a:p>
          <a:p>
            <a:pPr algn="just"/>
            <a:r>
              <a:rPr lang="pt-BR" sz="2800" dirty="0">
                <a:solidFill>
                  <a:srgbClr val="000000"/>
                </a:solidFill>
                <a:ea typeface="+mn-lt"/>
                <a:cs typeface="+mn-lt"/>
              </a:rPr>
              <a:t>  switch (</a:t>
            </a:r>
            <a:r>
              <a:rPr lang="pt-BR" sz="2800" dirty="0" err="1">
                <a:solidFill>
                  <a:srgbClr val="000000"/>
                </a:solidFill>
                <a:ea typeface="+mn-lt"/>
                <a:cs typeface="+mn-lt"/>
              </a:rPr>
              <a:t>opcao</a:t>
            </a:r>
            <a:r>
              <a:rPr lang="pt-BR" sz="2800" dirty="0">
                <a:solidFill>
                  <a:srgbClr val="000000"/>
                </a:solidFill>
                <a:ea typeface="+mn-lt"/>
                <a:cs typeface="+mn-lt"/>
              </a:rPr>
              <a:t>) {</a:t>
            </a:r>
            <a:endParaRPr lang="pt-BR"/>
          </a:p>
          <a:p>
            <a:pPr algn="just"/>
            <a:r>
              <a:rPr lang="pt-BR" sz="2800" dirty="0">
                <a:solidFill>
                  <a:srgbClr val="000000"/>
                </a:solidFill>
                <a:ea typeface="+mn-lt"/>
                <a:cs typeface="+mn-lt"/>
              </a:rPr>
              <a:t>      case 1:</a:t>
            </a:r>
            <a:endParaRPr lang="pt-BR"/>
          </a:p>
          <a:p>
            <a:pPr algn="just"/>
            <a:r>
              <a:rPr lang="pt-BR" sz="2800" dirty="0">
                <a:solidFill>
                  <a:srgbClr val="000000"/>
                </a:solidFill>
                <a:ea typeface="+mn-lt"/>
                <a:cs typeface="+mn-lt"/>
              </a:rPr>
              <a:t>        print("Cadastrar");</a:t>
            </a:r>
            <a:endParaRPr lang="pt-BR"/>
          </a:p>
          <a:p>
            <a:pPr algn="just"/>
            <a:r>
              <a:rPr lang="pt-BR" sz="2800" dirty="0">
                <a:solidFill>
                  <a:srgbClr val="000000"/>
                </a:solidFill>
                <a:ea typeface="+mn-lt"/>
                <a:cs typeface="+mn-lt"/>
              </a:rPr>
              <a:t>        break;</a:t>
            </a:r>
            <a:endParaRPr lang="pt-BR"/>
          </a:p>
          <a:p>
            <a:pPr algn="just"/>
            <a:r>
              <a:rPr lang="pt-BR" sz="2800" dirty="0">
                <a:solidFill>
                  <a:srgbClr val="000000"/>
                </a:solidFill>
                <a:ea typeface="+mn-lt"/>
                <a:cs typeface="+mn-lt"/>
              </a:rPr>
              <a:t>      case 2:</a:t>
            </a:r>
            <a:endParaRPr lang="pt-BR" dirty="0"/>
          </a:p>
          <a:p>
            <a:pPr algn="just"/>
            <a:r>
              <a:rPr lang="pt-BR" sz="2800" dirty="0">
                <a:solidFill>
                  <a:srgbClr val="000000"/>
                </a:solidFill>
                <a:ea typeface="+mn-lt"/>
                <a:cs typeface="+mn-lt"/>
              </a:rPr>
              <a:t>        print("Listar");</a:t>
            </a:r>
            <a:endParaRPr lang="pt-BR"/>
          </a:p>
          <a:p>
            <a:pPr algn="just"/>
            <a:r>
              <a:rPr lang="pt-BR" sz="2800" dirty="0">
                <a:solidFill>
                  <a:srgbClr val="000000"/>
                </a:solidFill>
                <a:ea typeface="+mn-lt"/>
                <a:cs typeface="+mn-lt"/>
              </a:rPr>
              <a:t>        break;</a:t>
            </a:r>
            <a:endParaRPr lang="pt-BR"/>
          </a:p>
          <a:p>
            <a:pPr algn="just"/>
            <a:r>
              <a:rPr lang="pt-BR" sz="2800" dirty="0">
                <a:solidFill>
                  <a:srgbClr val="000000"/>
                </a:solidFill>
                <a:ea typeface="+mn-lt"/>
                <a:cs typeface="+mn-lt"/>
              </a:rPr>
              <a:t>      default:</a:t>
            </a:r>
            <a:endParaRPr lang="pt-BR"/>
          </a:p>
          <a:p>
            <a:pPr algn="just"/>
            <a:r>
              <a:rPr lang="pt-BR" sz="2800" dirty="0">
                <a:solidFill>
                  <a:srgbClr val="000000"/>
                </a:solidFill>
                <a:ea typeface="+mn-lt"/>
                <a:cs typeface="+mn-lt"/>
              </a:rPr>
              <a:t>        print("Sair");</a:t>
            </a:r>
            <a:endParaRPr lang="pt-BR"/>
          </a:p>
          <a:p>
            <a:pPr algn="just"/>
            <a:r>
              <a:rPr lang="pt-BR" sz="2800" dirty="0">
                <a:solidFill>
                  <a:srgbClr val="000000"/>
                </a:solidFill>
                <a:ea typeface="+mn-lt"/>
                <a:cs typeface="+mn-lt"/>
              </a:rPr>
              <a:t>    }</a:t>
            </a:r>
            <a:endParaRPr lang="pt-BR" dirty="0"/>
          </a:p>
          <a:p>
            <a:pPr algn="just"/>
            <a:r>
              <a:rPr lang="pt-BR" sz="2800" dirty="0">
                <a:solidFill>
                  <a:srgbClr val="000000"/>
                </a:solidFill>
                <a:ea typeface="+mn-lt"/>
                <a:cs typeface="+mn-lt"/>
              </a:rPr>
              <a:t>}</a:t>
            </a:r>
            <a:endParaRPr lang="pt-BR" dirty="0"/>
          </a:p>
        </p:txBody>
      </p:sp>
      <p:sp>
        <p:nvSpPr>
          <p:cNvPr id="4" name="Google Shape;70;p1">
            <a:extLst>
              <a:ext uri="{FF2B5EF4-FFF2-40B4-BE49-F238E27FC236}">
                <a16:creationId xmlns:a16="http://schemas.microsoft.com/office/drawing/2014/main" id="{101F857A-64B7-45F7-B80A-A6B0349D18CE}"/>
              </a:ext>
            </a:extLst>
          </p:cNvPr>
          <p:cNvSpPr txBox="1"/>
          <p:nvPr/>
        </p:nvSpPr>
        <p:spPr>
          <a:xfrm>
            <a:off x="574766" y="211666"/>
            <a:ext cx="10490961" cy="1267097"/>
          </a:xfrm>
          <a:prstGeom prst="rect">
            <a:avLst/>
          </a:prstGeom>
          <a:noFill/>
          <a:ln>
            <a:noFill/>
          </a:ln>
        </p:spPr>
        <p:txBody>
          <a:bodyPr spcFirstLastPara="1" wrap="square" lIns="91425" tIns="45700" rIns="91425" bIns="45700" anchor="ctr" anchorCtr="0">
            <a:normAutofit/>
          </a:bodyPr>
          <a:lstStyle/>
          <a:p>
            <a:r>
              <a:rPr lang="pt-BR" sz="2800" b="1" dirty="0">
                <a:solidFill>
                  <a:schemeClr val="tx2"/>
                </a:solidFill>
                <a:latin typeface="Calibri"/>
                <a:ea typeface="+mn-lt"/>
                <a:cs typeface="+mn-lt"/>
                <a:sym typeface="Arial"/>
              </a:rPr>
              <a:t>Estruturas de condição no Dart</a:t>
            </a:r>
            <a:endParaRPr lang="pt-BR" sz="2800" b="1">
              <a:solidFill>
                <a:schemeClr val="tx2"/>
              </a:solidFill>
              <a:latin typeface="Calibri"/>
              <a:cs typeface="Calibri"/>
            </a:endParaRPr>
          </a:p>
        </p:txBody>
      </p:sp>
    </p:spTree>
    <p:extLst>
      <p:ext uri="{BB962C8B-B14F-4D97-AF65-F5344CB8AC3E}">
        <p14:creationId xmlns:p14="http://schemas.microsoft.com/office/powerpoint/2010/main" val="335489139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C8E37C77FD1A498591633E7010F00F" ma:contentTypeVersion="11" ma:contentTypeDescription="Crie um novo documento." ma:contentTypeScope="" ma:versionID="c4516d5d632aa40a65098cbb24019431">
  <xsd:schema xmlns:xsd="http://www.w3.org/2001/XMLSchema" xmlns:xs="http://www.w3.org/2001/XMLSchema" xmlns:p="http://schemas.microsoft.com/office/2006/metadata/properties" xmlns:ns3="8f826628-f4de-46a7-b24d-8f9abd10f23c" xmlns:ns4="577fa2f2-af34-4472-b276-13f4167e3201" targetNamespace="http://schemas.microsoft.com/office/2006/metadata/properties" ma:root="true" ma:fieldsID="9ce3f26a6f4f058e9ead6c69a7418717" ns3:_="" ns4:_="">
    <xsd:import namespace="8f826628-f4de-46a7-b24d-8f9abd10f23c"/>
    <xsd:import namespace="577fa2f2-af34-4472-b276-13f4167e320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826628-f4de-46a7-b24d-8f9abd10f2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7fa2f2-af34-4472-b276-13f4167e3201"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SharingHintHash" ma:index="12"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F9C206-65D3-484B-BF27-5E37409E235A}">
  <ds:schemaRefs>
    <ds:schemaRef ds:uri="577fa2f2-af34-4472-b276-13f4167e3201"/>
    <ds:schemaRef ds:uri="8f826628-f4de-46a7-b24d-8f9abd10f2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58A171C-E514-4587-88A3-51A5ECE5A2FF}">
  <ds:schemaRefs>
    <ds:schemaRef ds:uri="577fa2f2-af34-4472-b276-13f4167e3201"/>
    <ds:schemaRef ds:uri="8f826628-f4de-46a7-b24d-8f9abd10f23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9BC2492-C81F-4E6E-9C85-7D34D32700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2</Notes>
  <HiddenSlides>0</HiddenSlides>
  <ScaleCrop>false</ScaleCrop>
  <HeadingPairs>
    <vt:vector size="4" baseType="variant">
      <vt:variant>
        <vt:lpstr>Tema</vt:lpstr>
      </vt:variant>
      <vt:variant>
        <vt:i4>1</vt:i4>
      </vt:variant>
      <vt:variant>
        <vt:lpstr>Títulos de slides</vt:lpstr>
      </vt:variant>
      <vt:variant>
        <vt:i4>26</vt:i4>
      </vt:variant>
    </vt:vector>
  </HeadingPairs>
  <TitlesOfParts>
    <vt:vector size="27"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Carolina Greef</dc:creator>
  <cp:revision>3185</cp:revision>
  <cp:lastPrinted>2022-04-27T18:47:00Z</cp:lastPrinted>
  <dcterms:created xsi:type="dcterms:W3CDTF">2021-03-29T13:41:00Z</dcterms:created>
  <dcterms:modified xsi:type="dcterms:W3CDTF">2024-08-07T20:53:45Z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0x01010066C8E37C77FD1A498591633E7010F00F</vt:lpwstr>
  </property>
</Properties>
</file>