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4.png" ContentType="image/png"/>
  <Override PartName="/ppt/media/image33.png" ContentType="image/png"/>
  <Override PartName="/ppt/media/image32.png" ContentType="image/png"/>
  <Override PartName="/ppt/media/image31.jpeg" ContentType="image/jpe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1609200"/>
            <a:ext cx="4816080" cy="4181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00760" y="0"/>
            <a:ext cx="4142880" cy="685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41810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 algn="ctr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0" y="4181400"/>
            <a:ext cx="9151920" cy="141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</a:t>
            </a: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título da aula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0" y="5943600"/>
            <a:ext cx="9151920" cy="584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nome do professor(a)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992880" y="1519920"/>
            <a:ext cx="7896240" cy="4171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82368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Imagem 27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79" name="Imagem 28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021280" y="5782680"/>
            <a:ext cx="3867840" cy="1191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ftr"/>
          </p:nvPr>
        </p:nvSpPr>
        <p:spPr>
          <a:xfrm>
            <a:off x="992880" y="6133320"/>
            <a:ext cx="78951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92880" y="2209680"/>
            <a:ext cx="7896240" cy="40762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texto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4442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número da unidade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Imagem 13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123" name="Imagem 14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992880" y="1042920"/>
            <a:ext cx="7896240" cy="9378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o título da disciplina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92880" y="498240"/>
            <a:ext cx="7896240" cy="54057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para editar texto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0" y="6656040"/>
            <a:ext cx="9143640" cy="11088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3600" y="6589800"/>
            <a:ext cx="9143640" cy="4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4" name="Imagem 28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165" name="Imagem 29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166" name="PlaceHolder 5"/>
          <p:cNvSpPr>
            <a:spLocks noGrp="1"/>
          </p:cNvSpPr>
          <p:nvPr>
            <p:ph type="ftr"/>
          </p:nvPr>
        </p:nvSpPr>
        <p:spPr>
          <a:xfrm>
            <a:off x="992880" y="6133320"/>
            <a:ext cx="78951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título da disciplina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548640" y="0"/>
            <a:ext cx="8595000" cy="68662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tópicosClique no ícone para adicionar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uma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0" y="0"/>
            <a:ext cx="54828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Imagem 19" descr=""/>
          <p:cNvPicPr/>
          <p:nvPr/>
        </p:nvPicPr>
        <p:blipFill>
          <a:blip r:embed="rId2"/>
          <a:stretch/>
        </p:blipFill>
        <p:spPr>
          <a:xfrm rot="16200000">
            <a:off x="-386280" y="900720"/>
            <a:ext cx="1321560" cy="221400"/>
          </a:xfrm>
          <a:prstGeom prst="rect">
            <a:avLst/>
          </a:prstGeom>
          <a:ln>
            <a:noFill/>
          </a:ln>
        </p:spPr>
      </p:pic>
      <p:pic>
        <p:nvPicPr>
          <p:cNvPr id="205" name="Imagem 20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111240" y="384840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20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2" name="Imagem 24" descr=""/>
          <p:cNvPicPr/>
          <p:nvPr/>
        </p:nvPicPr>
        <p:blipFill>
          <a:blip r:embed="rId2"/>
          <a:stretch/>
        </p:blipFill>
        <p:spPr>
          <a:xfrm>
            <a:off x="3209040" y="3189960"/>
            <a:ext cx="2735280" cy="458640"/>
          </a:xfrm>
          <a:prstGeom prst="rect">
            <a:avLst/>
          </a:prstGeom>
          <a:ln>
            <a:noFill/>
          </a:ln>
        </p:spPr>
      </p:pic>
      <p:pic>
        <p:nvPicPr>
          <p:cNvPr id="243" name="Imagem 27" descr=""/>
          <p:cNvPicPr/>
          <p:nvPr/>
        </p:nvPicPr>
        <p:blipFill>
          <a:blip r:embed="rId3"/>
          <a:srcRect l="0" t="0" r="84914" b="0"/>
          <a:stretch/>
        </p:blipFill>
        <p:spPr>
          <a:xfrm>
            <a:off x="205200" y="334440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44" name="Imagem 28" descr=""/>
          <p:cNvPicPr/>
          <p:nvPr/>
        </p:nvPicPr>
        <p:blipFill>
          <a:blip r:embed="rId4"/>
          <a:srcRect l="0" t="0" r="84914" b="0"/>
          <a:stretch/>
        </p:blipFill>
        <p:spPr>
          <a:xfrm>
            <a:off x="205200" y="56880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45" name="Imagem 30" descr=""/>
          <p:cNvPicPr/>
          <p:nvPr/>
        </p:nvPicPr>
        <p:blipFill>
          <a:blip r:embed="rId5"/>
          <a:srcRect l="0" t="0" r="84914" b="0"/>
          <a:stretch/>
        </p:blipFill>
        <p:spPr>
          <a:xfrm>
            <a:off x="8555040" y="3502080"/>
            <a:ext cx="393480" cy="2610000"/>
          </a:xfrm>
          <a:prstGeom prst="rect">
            <a:avLst/>
          </a:prstGeom>
          <a:ln>
            <a:noFill/>
          </a:ln>
        </p:spPr>
      </p:pic>
      <p:pic>
        <p:nvPicPr>
          <p:cNvPr id="246" name="Imagem 31" descr=""/>
          <p:cNvPicPr/>
          <p:nvPr/>
        </p:nvPicPr>
        <p:blipFill>
          <a:blip r:embed="rId6"/>
          <a:srcRect l="0" t="0" r="84914" b="0"/>
          <a:stretch/>
        </p:blipFill>
        <p:spPr>
          <a:xfrm>
            <a:off x="8555040" y="726480"/>
            <a:ext cx="393480" cy="2610000"/>
          </a:xfrm>
          <a:prstGeom prst="rect">
            <a:avLst/>
          </a:prstGeom>
          <a:ln>
            <a:noFill/>
          </a:ln>
        </p:spPr>
      </p:pic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Espaço Reservado para Imagem 1" descr=""/>
          <p:cNvPicPr/>
          <p:nvPr/>
        </p:nvPicPr>
        <p:blipFill>
          <a:blip r:embed="rId1"/>
          <a:srcRect l="29851" t="0" r="29851" b="0"/>
          <a:stretch/>
        </p:blipFill>
        <p:spPr>
          <a:xfrm>
            <a:off x="5000760" y="0"/>
            <a:ext cx="4142880" cy="6857640"/>
          </a:xfrm>
          <a:prstGeom prst="rect">
            <a:avLst/>
          </a:prstGeom>
          <a:ln>
            <a:noFill/>
          </a:ln>
        </p:spPr>
      </p:pic>
      <p:pic>
        <p:nvPicPr>
          <p:cNvPr id="284" name="Imagem 31" descr=""/>
          <p:cNvPicPr/>
          <p:nvPr/>
        </p:nvPicPr>
        <p:blipFill>
          <a:blip r:embed="rId2"/>
          <a:srcRect l="2547" t="0" r="0" b="0"/>
          <a:stretch/>
        </p:blipFill>
        <p:spPr>
          <a:xfrm>
            <a:off x="-34920" y="0"/>
            <a:ext cx="8989560" cy="6857640"/>
          </a:xfrm>
          <a:prstGeom prst="rect">
            <a:avLst/>
          </a:prstGeom>
          <a:ln>
            <a:noFill/>
          </a:ln>
        </p:spPr>
      </p:pic>
      <p:sp>
        <p:nvSpPr>
          <p:cNvPr id="285" name="TextShape 1"/>
          <p:cNvSpPr txBox="1"/>
          <p:nvPr/>
        </p:nvSpPr>
        <p:spPr>
          <a:xfrm>
            <a:off x="628560" y="1609200"/>
            <a:ext cx="4816080" cy="4181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Programação III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0" y="4181400"/>
            <a:ext cx="9151920" cy="141264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Programação Orientada a Objetos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0" y="5943600"/>
            <a:ext cx="9151920" cy="584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Prof. Me. Rafael A. Florindo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88" name="Espaço Reservado para Imagem 1" descr=""/>
          <p:cNvPicPr/>
          <p:nvPr/>
        </p:nvPicPr>
        <p:blipFill>
          <a:blip r:embed="rId1"/>
          <a:srcRect l="0" t="15712" r="0" b="15712"/>
          <a:stretch/>
        </p:blipFill>
        <p:spPr>
          <a:xfrm>
            <a:off x="0" y="0"/>
            <a:ext cx="9143640" cy="418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Espaço Reservado para Imagem 8" descr=""/>
          <p:cNvPicPr/>
          <p:nvPr/>
        </p:nvPicPr>
        <p:blipFill>
          <a:blip r:embed="rId1"/>
          <a:srcRect l="0" t="10382" r="0" b="10382"/>
          <a:stretch/>
        </p:blipFill>
        <p:spPr>
          <a:xfrm>
            <a:off x="992880" y="1519920"/>
            <a:ext cx="7896240" cy="4171320"/>
          </a:xfrm>
          <a:prstGeom prst="rect">
            <a:avLst/>
          </a:prstGeom>
          <a:ln>
            <a:noFill/>
          </a:ln>
        </p:spPr>
      </p:pic>
      <p:sp>
        <p:nvSpPr>
          <p:cNvPr id="290" name="TextShape 1"/>
          <p:cNvSpPr txBox="1"/>
          <p:nvPr/>
        </p:nvSpPr>
        <p:spPr>
          <a:xfrm>
            <a:off x="992880" y="498240"/>
            <a:ext cx="7896240" cy="823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Mapa 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Programação III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021280" y="5782680"/>
            <a:ext cx="3867840" cy="119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541480" y="1516680"/>
            <a:ext cx="3347640" cy="14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Entrega</a:t>
            </a: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15/03/2019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992880" y="2209680"/>
            <a:ext cx="7896240" cy="407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Objetos.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Encapsulamento.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Interface.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Herança.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992880" y="498240"/>
            <a:ext cx="7896240" cy="444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Unidade IV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992880" y="1042920"/>
            <a:ext cx="7896240" cy="937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538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Programação Orientada a Objetos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992880" y="498240"/>
            <a:ext cx="7896240" cy="5405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97" name="Picture 2" descr=""/>
          <p:cNvPicPr/>
          <p:nvPr/>
        </p:nvPicPr>
        <p:blipFill>
          <a:blip r:embed="rId1"/>
          <a:stretch/>
        </p:blipFill>
        <p:spPr>
          <a:xfrm>
            <a:off x="1019520" y="518400"/>
            <a:ext cx="7910280" cy="52938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1449000" y="1606320"/>
            <a:ext cx="6694920" cy="3482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4" descr=""/>
          <p:cNvPicPr/>
          <p:nvPr/>
        </p:nvPicPr>
        <p:blipFill>
          <a:blip r:embed="rId1"/>
          <a:stretch/>
        </p:blipFill>
        <p:spPr>
          <a:xfrm>
            <a:off x="1404000" y="1399320"/>
            <a:ext cx="6248880" cy="3186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1708</TotalTime>
  <Application>LibreOffice/5.1.6.2$Linux_X86_64 LibreOffice_project/10m0$Build-2</Application>
  <Words>36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2019-02-06T19:28:48Z</dcterms:created>
  <dc:creator>Diogo Ribeiro Garcia</dc:creator>
  <dc:description/>
  <dc:language>pt-BR</dc:language>
  <cp:lastModifiedBy>Rafael Alves Florindo</cp:lastModifiedBy>
  <dcterms:modified xsi:type="dcterms:W3CDTF">2019-02-20T09:02:50Z</dcterms:modified>
  <cp:revision>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