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1609200"/>
            <a:ext cx="4816080" cy="418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00760" y="0"/>
            <a:ext cx="414288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41810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0" y="4181400"/>
            <a:ext cx="9151920" cy="141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</a:t>
            </a: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título da aula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0" y="5943600"/>
            <a:ext cx="9151920" cy="584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nome do professor(a)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992880" y="1519920"/>
            <a:ext cx="7896240" cy="4171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82368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Imagem 27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79" name="Imagem 28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021280" y="5782680"/>
            <a:ext cx="3867840" cy="1191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ftr"/>
          </p:nvPr>
        </p:nvSpPr>
        <p:spPr>
          <a:xfrm>
            <a:off x="992880" y="6133320"/>
            <a:ext cx="78951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-80280" y="-144000"/>
            <a:ext cx="656280" cy="7704000"/>
          </a:xfrm>
          <a:prstGeom prst="rect">
            <a:avLst/>
          </a:prstGeom>
          <a:solidFill>
            <a:srgbClr val="264c7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92880" y="2209680"/>
            <a:ext cx="7896240" cy="407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texto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4442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número da unidade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Imagem 13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124" name="Imagem 14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992880" y="1042920"/>
            <a:ext cx="7896240" cy="9378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título da disciplina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-80280" y="-144000"/>
            <a:ext cx="656280" cy="7704000"/>
          </a:xfrm>
          <a:prstGeom prst="rect">
            <a:avLst/>
          </a:prstGeom>
          <a:solidFill>
            <a:srgbClr val="264c7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5405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texto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Imagem 28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167" name="Imagem 29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992880" y="6133320"/>
            <a:ext cx="78951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-80280" y="-144000"/>
            <a:ext cx="656280" cy="7704000"/>
          </a:xfrm>
          <a:prstGeom prst="rect">
            <a:avLst/>
          </a:prstGeom>
          <a:solidFill>
            <a:srgbClr val="264c7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548640" y="0"/>
            <a:ext cx="8595000" cy="68662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Imagem 19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208" name="Imagem 20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-80280" y="-144000"/>
            <a:ext cx="656280" cy="7704000"/>
          </a:xfrm>
          <a:prstGeom prst="rect">
            <a:avLst/>
          </a:prstGeom>
          <a:solidFill>
            <a:srgbClr val="264c7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Imagem 24" descr=""/>
          <p:cNvPicPr/>
          <p:nvPr/>
        </p:nvPicPr>
        <p:blipFill>
          <a:blip r:embed="rId2"/>
          <a:stretch/>
        </p:blipFill>
        <p:spPr>
          <a:xfrm>
            <a:off x="3209040" y="3189960"/>
            <a:ext cx="2735280" cy="458640"/>
          </a:xfrm>
          <a:prstGeom prst="rect">
            <a:avLst/>
          </a:prstGeom>
          <a:ln>
            <a:noFill/>
          </a:ln>
        </p:spPr>
      </p:pic>
      <p:pic>
        <p:nvPicPr>
          <p:cNvPr id="247" name="Imagem 27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205200" y="334440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48" name="Imagem 28" descr=""/>
          <p:cNvPicPr/>
          <p:nvPr/>
        </p:nvPicPr>
        <p:blipFill>
          <a:blip r:embed="rId4"/>
          <a:srcRect l="0" t="0" r="84914" b="0"/>
          <a:stretch/>
        </p:blipFill>
        <p:spPr>
          <a:xfrm>
            <a:off x="205200" y="56880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49" name="Imagem 30" descr=""/>
          <p:cNvPicPr/>
          <p:nvPr/>
        </p:nvPicPr>
        <p:blipFill>
          <a:blip r:embed="rId5"/>
          <a:srcRect l="0" t="0" r="84914" b="0"/>
          <a:stretch/>
        </p:blipFill>
        <p:spPr>
          <a:xfrm>
            <a:off x="8555040" y="350208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50" name="Imagem 31" descr=""/>
          <p:cNvPicPr/>
          <p:nvPr/>
        </p:nvPicPr>
        <p:blipFill>
          <a:blip r:embed="rId6"/>
          <a:srcRect l="0" t="0" r="84914" b="0"/>
          <a:stretch/>
        </p:blipFill>
        <p:spPr>
          <a:xfrm>
            <a:off x="8555040" y="72648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Espaço Reservado para Imagem 1" descr=""/>
          <p:cNvPicPr/>
          <p:nvPr/>
        </p:nvPicPr>
        <p:blipFill>
          <a:blip r:embed="rId1"/>
          <a:srcRect l="29851" t="0" r="29851" b="0"/>
          <a:stretch/>
        </p:blipFill>
        <p:spPr>
          <a:xfrm>
            <a:off x="5000760" y="0"/>
            <a:ext cx="4142880" cy="6857640"/>
          </a:xfrm>
          <a:prstGeom prst="rect">
            <a:avLst/>
          </a:prstGeom>
          <a:ln>
            <a:noFill/>
          </a:ln>
        </p:spPr>
      </p:pic>
      <p:pic>
        <p:nvPicPr>
          <p:cNvPr id="288" name="Imagem 31" descr=""/>
          <p:cNvPicPr/>
          <p:nvPr/>
        </p:nvPicPr>
        <p:blipFill>
          <a:blip r:embed="rId2"/>
          <a:srcRect l="2547" t="0" r="0" b="0"/>
          <a:stretch/>
        </p:blipFill>
        <p:spPr>
          <a:xfrm>
            <a:off x="-34920" y="0"/>
            <a:ext cx="8989560" cy="6857640"/>
          </a:xfrm>
          <a:prstGeom prst="rect">
            <a:avLst/>
          </a:prstGeom>
          <a:ln>
            <a:noFill/>
          </a:ln>
        </p:spPr>
      </p:pic>
      <p:sp>
        <p:nvSpPr>
          <p:cNvPr id="289" name="TextShape 1"/>
          <p:cNvSpPr txBox="1"/>
          <p:nvPr/>
        </p:nvSpPr>
        <p:spPr>
          <a:xfrm>
            <a:off x="628560" y="1609200"/>
            <a:ext cx="4816080" cy="418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Técnicos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1404000" y="1399320"/>
            <a:ext cx="6248880" cy="31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0" y="4181400"/>
            <a:ext cx="9151920" cy="1412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2º Encontro - Profissões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0" y="5943600"/>
            <a:ext cx="9151920" cy="58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Me. Rafael A. Florindo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2" name="Espaço Reservado para Imagem 1" descr=""/>
          <p:cNvPicPr/>
          <p:nvPr/>
        </p:nvPicPr>
        <p:blipFill>
          <a:blip r:embed="rId1"/>
          <a:srcRect l="0" t="15712" r="0" b="15712"/>
          <a:stretch/>
        </p:blipFill>
        <p:spPr>
          <a:xfrm>
            <a:off x="0" y="0"/>
            <a:ext cx="9143640" cy="41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Encontro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Aula 1: apresentação eletrônica da equipe, problema, questionamentos e nome do projeto (nota).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Jogos: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https://producaodejogos.com/fazendo-carreira-mundo-dos-jogos-digitais-o-guia-completo-24/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https://www.esauce.com.br/blog/qual-equipe-necessaria-e-quanto-custa-criar-um-app/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Automação: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https://www.automacaoindustrial.info/o-profissional-de-ti-e-a-automacao-industrial/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Encontro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Aula 2: Quais são os profissionais da área de TI? Seus conhecimentos? Suas habilidades 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competências?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Determinar quais habilidades e competências deve adquirir/melhorar.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Quais profissionais de outras áreas deveriam fazer parte ou serem consultados para auxiliar no seu projeto?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Justifique (nota, diário de bordo).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Encontro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Aula 3: Assumir um papel no desenvolvimento do projeto.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 a diferença entre usuários e clientes de um sistema de software?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Quem são os clientes e usuários do seu projeto? (Nota, diário de bordo)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Encontro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Aula 4: Prática em grupos: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Elabore um questionário para tirar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dúvidas do projeto para ser entregue a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usuário ou cliente do seu sistema.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Valide as questões no grupo. (nota,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diário de bordo).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equipe com 4 alunos: 3 ficam em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sala elaborando o questionário, 1 vai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o laboratório ter aula sobre Google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Encontro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Aula 5: Prática em grupos: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992880" y="498240"/>
            <a:ext cx="7896240" cy="540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1019520" y="518400"/>
            <a:ext cx="7910280" cy="529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" descr=""/>
          <p:cNvPicPr/>
          <p:nvPr/>
        </p:nvPicPr>
        <p:blipFill>
          <a:blip r:embed="rId1"/>
          <a:stretch/>
        </p:blipFill>
        <p:spPr>
          <a:xfrm>
            <a:off x="1449000" y="1606320"/>
            <a:ext cx="6694920" cy="348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Application>LibreOffice/5.1.6.2$Linux_X86_64 LibreOffice_project/10m0$Build-2</Application>
  <Words>36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2019-02-06T19:28:48Z</dcterms:created>
  <dc:creator>Diogo Ribeiro Garcia</dc:creator>
  <dc:description/>
  <dc:language>pt-BR</dc:language>
  <cp:lastModifiedBy/>
  <dcterms:modified xsi:type="dcterms:W3CDTF">2019-03-29T22:48:40Z</dcterms:modified>
  <cp:revision>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