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8" d="100"/>
          <a:sy n="128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FB90-A83B-E248-A89C-4D42C06EC9B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CA5E-A83B-EC47-B301-77059F30A1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62101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Computing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Resources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68959" y="1463824"/>
            <a:ext cx="3312370" cy="229008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68959" y="4100376"/>
            <a:ext cx="2893142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2"/>
            <a:endCxn id="32" idx="0"/>
          </p:cNvCxnSpPr>
          <p:nvPr/>
        </p:nvCxnSpPr>
        <p:spPr>
          <a:xfrm>
            <a:off x="2512876" y="1628800"/>
            <a:ext cx="0" cy="21602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29" idx="2"/>
          </p:cNvCxnSpPr>
          <p:nvPr/>
        </p:nvCxnSpPr>
        <p:spPr>
          <a:xfrm flipH="1" flipV="1">
            <a:off x="6905364" y="1633089"/>
            <a:ext cx="12821" cy="215595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  <a:endCxn id="29" idx="1"/>
          </p:cNvCxnSpPr>
          <p:nvPr/>
        </p:nvCxnSpPr>
        <p:spPr>
          <a:xfrm>
            <a:off x="3268959" y="1317465"/>
            <a:ext cx="2880321" cy="428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4835" y="945595"/>
            <a:ext cx="27624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composedBySwStack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4984" y="3753907"/>
            <a:ext cx="259228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requiresHardware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223446" y="2565593"/>
            <a:ext cx="21237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composedByHwSpec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017482" y="2566013"/>
            <a:ext cx="212457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hasSoftwareStack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 rot="19528911">
            <a:off x="3093524" y="2396700"/>
            <a:ext cx="311151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requiresHardware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6792" y="1006129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Workflow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9280" y="1010418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Software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6792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Hardware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46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6957041" y="2184837"/>
            <a:ext cx="979309" cy="1595427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98781" y="476672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Montage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8781" y="1366415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07387" y="3007985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18" name="Rectángulo 17"/>
          <p:cNvSpPr/>
          <p:nvPr/>
        </p:nvSpPr>
        <p:spPr>
          <a:xfrm>
            <a:off x="6072917" y="56402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Pegasus WMS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308304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HTCondor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60032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072917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Wget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072917" y="2104053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6072917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mDiffFit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670789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668344" y="347220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mFitPlane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064229" y="4869160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5455900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6752044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619671" y="433270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t1 micro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619671" y="541282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m1 large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75416"/>
            <a:ext cx="3312368" cy="190145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355976" y="373212"/>
            <a:ext cx="4644008" cy="370386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311884" y="4645490"/>
            <a:ext cx="2750408" cy="16638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4077072"/>
            <a:ext cx="2664296" cy="223224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94767" y="423574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94767" y="452737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94767" y="482235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83567" y="531226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83567" y="560389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83567" y="589887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259631" y="5701103"/>
            <a:ext cx="360040" cy="33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94" idx="2"/>
            <a:endCxn id="95" idx="0"/>
          </p:cNvCxnSpPr>
          <p:nvPr/>
        </p:nvCxnSpPr>
        <p:spPr>
          <a:xfrm>
            <a:off x="6677980" y="4077072"/>
            <a:ext cx="9108" cy="568418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3131840" y="5477405"/>
            <a:ext cx="2180044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2123728" y="2276872"/>
            <a:ext cx="0" cy="180020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3203848" y="2276872"/>
            <a:ext cx="1152128" cy="731113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668344" y="2960948"/>
            <a:ext cx="1152128" cy="38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94068" y="35332"/>
            <a:ext cx="95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Workflow</a:t>
            </a:r>
            <a:endParaRPr lang="en-GB" sz="15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92264" y="3707740"/>
            <a:ext cx="957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Hardware</a:t>
            </a:r>
            <a:endParaRPr lang="en-GB" sz="15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406096" y="41756"/>
            <a:ext cx="885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5320571" y="4276158"/>
            <a:ext cx="1176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5712187" y="2027563"/>
            <a:ext cx="471461" cy="14021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6648981" y="2492896"/>
            <a:ext cx="0" cy="47146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5851854" y="1306925"/>
            <a:ext cx="381369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7075991" y="1295675"/>
            <a:ext cx="381369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6648981" y="1722684"/>
            <a:ext cx="0" cy="38136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2" idx="0"/>
            <a:endCxn id="81" idx="2"/>
          </p:cNvCxnSpPr>
          <p:nvPr/>
        </p:nvCxnSpPr>
        <p:spPr>
          <a:xfrm rot="5400000" flipH="1" flipV="1">
            <a:off x="6098502" y="5191466"/>
            <a:ext cx="475253" cy="60832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3" idx="0"/>
            <a:endCxn id="81" idx="2"/>
          </p:cNvCxnSpPr>
          <p:nvPr/>
        </p:nvCxnSpPr>
        <p:spPr>
          <a:xfrm rot="16200000" flipV="1">
            <a:off x="6746575" y="5151722"/>
            <a:ext cx="475253" cy="68781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270831" y="4332952"/>
            <a:ext cx="348840" cy="2913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270831" y="4624333"/>
            <a:ext cx="348840" cy="2952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270831" y="4624333"/>
            <a:ext cx="348840" cy="2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259631" y="5704453"/>
            <a:ext cx="360040" cy="2916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259631" y="5409472"/>
            <a:ext cx="360040" cy="2949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98781" y="1924247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830073" y="352680"/>
            <a:ext cx="500901" cy="152656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835696" y="1412776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74" name="Rectángulo 5"/>
          <p:cNvSpPr/>
          <p:nvPr/>
        </p:nvSpPr>
        <p:spPr>
          <a:xfrm>
            <a:off x="2325350" y="1366416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2325350" y="1924248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317239" y="1755258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843808" y="1755259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7076188" y="525660"/>
            <a:ext cx="380973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5852053" y="536912"/>
            <a:ext cx="380973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6648981" y="952868"/>
            <a:ext cx="0" cy="380973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7225045" y="3158779"/>
            <a:ext cx="443299" cy="50784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7225045" y="3155370"/>
            <a:ext cx="443299" cy="340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835696" y="671093"/>
            <a:ext cx="489654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2325350" y="476672"/>
            <a:ext cx="1036915" cy="3888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317239" y="865515"/>
            <a:ext cx="0" cy="50090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7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38178" y="1577755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38178" y="3999471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822447" y="4189184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2561452" y="1769930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9" y="2969406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546754" y="3997009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 flipV="1">
            <a:off x="983921" y="4400578"/>
            <a:ext cx="838526" cy="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9" idx="1"/>
          </p:cNvCxnSpPr>
          <p:nvPr/>
        </p:nvCxnSpPr>
        <p:spPr>
          <a:xfrm>
            <a:off x="3037057" y="4400578"/>
            <a:ext cx="5096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4875366" y="1577755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4875366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8" name="Conector recto de flecha 17"/>
          <p:cNvCxnSpPr>
            <a:stCxn id="4" idx="3"/>
            <a:endCxn id="7" idx="1"/>
          </p:cNvCxnSpPr>
          <p:nvPr/>
        </p:nvCxnSpPr>
        <p:spPr>
          <a:xfrm>
            <a:off x="983921" y="1981324"/>
            <a:ext cx="15775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3"/>
            <a:endCxn id="16" idx="1"/>
          </p:cNvCxnSpPr>
          <p:nvPr/>
        </p:nvCxnSpPr>
        <p:spPr>
          <a:xfrm>
            <a:off x="3776062" y="1981324"/>
            <a:ext cx="1099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7" idx="3"/>
            <a:endCxn id="17" idx="1"/>
          </p:cNvCxnSpPr>
          <p:nvPr/>
        </p:nvCxnSpPr>
        <p:spPr>
          <a:xfrm>
            <a:off x="3776062" y="1981324"/>
            <a:ext cx="1099304" cy="12820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9" idx="0"/>
            <a:endCxn id="7" idx="2"/>
          </p:cNvCxnSpPr>
          <p:nvPr/>
        </p:nvCxnSpPr>
        <p:spPr>
          <a:xfrm rot="16200000" flipV="1">
            <a:off x="2617046" y="2744428"/>
            <a:ext cx="1804292" cy="7008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6" idx="1"/>
          </p:cNvCxnSpPr>
          <p:nvPr/>
        </p:nvCxnSpPr>
        <p:spPr>
          <a:xfrm rot="16200000" flipH="1">
            <a:off x="1121586" y="3699716"/>
            <a:ext cx="925839" cy="47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8" idx="0"/>
            <a:endCxn id="7" idx="1"/>
          </p:cNvCxnSpPr>
          <p:nvPr/>
        </p:nvCxnSpPr>
        <p:spPr>
          <a:xfrm rot="5400000" flipH="1" flipV="1">
            <a:off x="1459966" y="1867921"/>
            <a:ext cx="988082" cy="12148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6252954" y="3051952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Algorithm</a:t>
            </a:r>
            <a:endParaRPr lang="en-GB" sz="1000" dirty="0"/>
          </a:p>
        </p:txBody>
      </p:sp>
      <p:cxnSp>
        <p:nvCxnSpPr>
          <p:cNvPr id="44" name="Conector angular 43"/>
          <p:cNvCxnSpPr>
            <a:stCxn id="16" idx="3"/>
            <a:endCxn id="40" idx="1"/>
          </p:cNvCxnSpPr>
          <p:nvPr/>
        </p:nvCxnSpPr>
        <p:spPr>
          <a:xfrm>
            <a:off x="5521109" y="1981324"/>
            <a:ext cx="731845" cy="1282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squina doblada 51"/>
          <p:cNvSpPr/>
          <p:nvPr/>
        </p:nvSpPr>
        <p:spPr>
          <a:xfrm>
            <a:off x="4875366" y="4129678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cxnSp>
        <p:nvCxnSpPr>
          <p:cNvPr id="53" name="Conector angular 52"/>
          <p:cNvCxnSpPr>
            <a:stCxn id="52" idx="3"/>
            <a:endCxn id="40" idx="1"/>
          </p:cNvCxnSpPr>
          <p:nvPr/>
        </p:nvCxnSpPr>
        <p:spPr>
          <a:xfrm flipV="1">
            <a:off x="5521109" y="3263346"/>
            <a:ext cx="731845" cy="1269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squina doblada 58"/>
          <p:cNvSpPr/>
          <p:nvPr/>
        </p:nvSpPr>
        <p:spPr>
          <a:xfrm>
            <a:off x="8125608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Precip</a:t>
            </a:r>
            <a:endParaRPr lang="en-GB" sz="1000" dirty="0" smtClean="0"/>
          </a:p>
          <a:p>
            <a:pPr algn="ctr"/>
            <a:r>
              <a:rPr lang="en-GB" sz="1000" dirty="0" smtClean="0"/>
              <a:t>Script</a:t>
            </a:r>
            <a:endParaRPr lang="en-GB" sz="1000" dirty="0"/>
          </a:p>
        </p:txBody>
      </p:sp>
      <p:cxnSp>
        <p:nvCxnSpPr>
          <p:cNvPr id="60" name="Conector recto de flecha 59"/>
          <p:cNvCxnSpPr>
            <a:stCxn id="40" idx="3"/>
            <a:endCxn id="59" idx="1"/>
          </p:cNvCxnSpPr>
          <p:nvPr/>
        </p:nvCxnSpPr>
        <p:spPr>
          <a:xfrm>
            <a:off x="7467564" y="3263346"/>
            <a:ext cx="658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odecágono 72"/>
          <p:cNvSpPr/>
          <p:nvPr/>
        </p:nvSpPr>
        <p:spPr>
          <a:xfrm>
            <a:off x="1689542" y="4471683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74" name="Dodecágono 73"/>
          <p:cNvSpPr/>
          <p:nvPr/>
        </p:nvSpPr>
        <p:spPr>
          <a:xfrm>
            <a:off x="2429752" y="205242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sp>
        <p:nvSpPr>
          <p:cNvPr id="75" name="Dodecágono 74"/>
          <p:cNvSpPr/>
          <p:nvPr/>
        </p:nvSpPr>
        <p:spPr>
          <a:xfrm>
            <a:off x="3404292" y="466385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76" name="Dodecágono 75"/>
          <p:cNvSpPr/>
          <p:nvPr/>
        </p:nvSpPr>
        <p:spPr>
          <a:xfrm>
            <a:off x="4732904" y="224460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</a:t>
            </a:r>
            <a:endParaRPr lang="en-GB" sz="1400" dirty="0"/>
          </a:p>
        </p:txBody>
      </p:sp>
      <p:sp>
        <p:nvSpPr>
          <p:cNvPr id="77" name="Dodecágono 76"/>
          <p:cNvSpPr/>
          <p:nvPr/>
        </p:nvSpPr>
        <p:spPr>
          <a:xfrm>
            <a:off x="4732904" y="347473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6</a:t>
            </a:r>
            <a:endParaRPr lang="en-GB" sz="1400" dirty="0"/>
          </a:p>
        </p:txBody>
      </p:sp>
      <p:sp>
        <p:nvSpPr>
          <p:cNvPr id="78" name="Dodecágono 77"/>
          <p:cNvSpPr/>
          <p:nvPr/>
        </p:nvSpPr>
        <p:spPr>
          <a:xfrm>
            <a:off x="4732904" y="4831032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7</a:t>
            </a:r>
            <a:endParaRPr lang="en-GB" sz="1400" dirty="0"/>
          </a:p>
        </p:txBody>
      </p:sp>
      <p:sp>
        <p:nvSpPr>
          <p:cNvPr id="79" name="Dodecágono 78"/>
          <p:cNvSpPr/>
          <p:nvPr/>
        </p:nvSpPr>
        <p:spPr>
          <a:xfrm>
            <a:off x="6110492" y="3334451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8</a:t>
            </a:r>
            <a:endParaRPr lang="en-GB" sz="1400" dirty="0"/>
          </a:p>
        </p:txBody>
      </p:sp>
      <p:sp>
        <p:nvSpPr>
          <p:cNvPr id="80" name="Dodecágono 79"/>
          <p:cNvSpPr/>
          <p:nvPr/>
        </p:nvSpPr>
        <p:spPr>
          <a:xfrm>
            <a:off x="7983146" y="3526627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</a:t>
            </a:r>
            <a:endParaRPr lang="en-GB" sz="1400" dirty="0"/>
          </a:p>
        </p:txBody>
      </p:sp>
      <p:sp>
        <p:nvSpPr>
          <p:cNvPr id="34" name="Esquina doblada 33"/>
          <p:cNvSpPr/>
          <p:nvPr/>
        </p:nvSpPr>
        <p:spPr>
          <a:xfrm>
            <a:off x="2238580" y="3134991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35" name="Conector angular 34"/>
          <p:cNvCxnSpPr>
            <a:stCxn id="34" idx="0"/>
            <a:endCxn id="7" idx="2"/>
          </p:cNvCxnSpPr>
          <p:nvPr/>
        </p:nvCxnSpPr>
        <p:spPr>
          <a:xfrm rot="5400000" flipH="1" flipV="1">
            <a:off x="2393967" y="2360202"/>
            <a:ext cx="942274" cy="6073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odecágono 37"/>
          <p:cNvSpPr/>
          <p:nvPr/>
        </p:nvSpPr>
        <p:spPr>
          <a:xfrm>
            <a:off x="2096118" y="371889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1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49328" y="2140830"/>
            <a:ext cx="645743" cy="807138"/>
          </a:xfrm>
          <a:prstGeom prst="foldedCorner">
            <a:avLst>
              <a:gd name="adj" fmla="val 24349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49782" y="332656"/>
            <a:ext cx="645743" cy="807138"/>
          </a:xfrm>
          <a:prstGeom prst="foldedCorner">
            <a:avLst>
              <a:gd name="adj" fmla="val 25886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618118" y="524831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</a:t>
            </a:r>
            <a:r>
              <a:rPr lang="en-GB" sz="1000" dirty="0" smtClean="0"/>
              <a:t>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1618118" y="2333005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</a:t>
            </a:r>
            <a:r>
              <a:rPr lang="en-GB" sz="1000" dirty="0" smtClean="0"/>
              <a:t>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7" y="1340768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404292" y="332657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>
            <a:off x="995525" y="736225"/>
            <a:ext cx="622593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349782" y="3351746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</a:t>
            </a:r>
            <a:r>
              <a:rPr lang="en-GB" sz="1000" dirty="0" smtClean="0"/>
              <a:t>Comp.</a:t>
            </a:r>
            <a:endParaRPr lang="en-GB" sz="1000" dirty="0" smtClean="0"/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1767000" y="3356777"/>
            <a:ext cx="645743" cy="807138"/>
          </a:xfrm>
          <a:prstGeom prst="foldedCorner">
            <a:avLst>
              <a:gd name="adj" fmla="val 21276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29" name="Conector angular 28"/>
          <p:cNvCxnSpPr>
            <a:stCxn id="8" idx="0"/>
            <a:endCxn id="6" idx="1"/>
          </p:cNvCxnSpPr>
          <p:nvPr/>
        </p:nvCxnSpPr>
        <p:spPr>
          <a:xfrm rot="5400000" flipH="1" flipV="1">
            <a:off x="1130433" y="853084"/>
            <a:ext cx="604543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42240" y="4830261"/>
            <a:ext cx="1545719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Algorithm</a:t>
            </a:r>
            <a:endParaRPr lang="en-GB" sz="1000" dirty="0"/>
          </a:p>
        </p:txBody>
      </p:sp>
      <p:sp>
        <p:nvSpPr>
          <p:cNvPr id="52" name="Esquina doblada 51"/>
          <p:cNvSpPr/>
          <p:nvPr/>
        </p:nvSpPr>
        <p:spPr>
          <a:xfrm>
            <a:off x="3404292" y="3356777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9" name="Esquina doblada 58"/>
          <p:cNvSpPr/>
          <p:nvPr/>
        </p:nvSpPr>
        <p:spPr>
          <a:xfrm>
            <a:off x="2558105" y="4638086"/>
            <a:ext cx="645743" cy="807138"/>
          </a:xfrm>
          <a:prstGeom prst="foldedCorner">
            <a:avLst/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PRECIP</a:t>
            </a:r>
            <a:endParaRPr lang="en-GB" sz="1000" dirty="0" smtClean="0"/>
          </a:p>
          <a:p>
            <a:pPr algn="ctr"/>
            <a:r>
              <a:rPr lang="en-GB" sz="1000" dirty="0" smtClean="0"/>
              <a:t>Script</a:t>
            </a:r>
            <a:endParaRPr lang="en-GB" sz="1000" dirty="0"/>
          </a:p>
        </p:txBody>
      </p:sp>
      <p:sp>
        <p:nvSpPr>
          <p:cNvPr id="34" name="Esquina doblada 33"/>
          <p:cNvSpPr/>
          <p:nvPr/>
        </p:nvSpPr>
        <p:spPr>
          <a:xfrm>
            <a:off x="3404292" y="1635191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75656" y="832356"/>
            <a:ext cx="284923" cy="292388"/>
            <a:chOff x="1689542" y="4469817"/>
            <a:chExt cx="284923" cy="292388"/>
          </a:xfrm>
        </p:grpSpPr>
        <p:sp>
          <p:nvSpPr>
            <p:cNvPr id="7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9" name="Conector recto de flecha 10"/>
          <p:cNvCxnSpPr>
            <a:stCxn id="6" idx="3"/>
            <a:endCxn id="9" idx="1"/>
          </p:cNvCxnSpPr>
          <p:nvPr/>
        </p:nvCxnSpPr>
        <p:spPr>
          <a:xfrm>
            <a:off x="2832728" y="736225"/>
            <a:ext cx="571564" cy="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61830" y="947618"/>
            <a:ext cx="284923" cy="292388"/>
            <a:chOff x="1689542" y="4469817"/>
            <a:chExt cx="284923" cy="292388"/>
          </a:xfrm>
        </p:grpSpPr>
        <p:sp>
          <p:nvSpPr>
            <p:cNvPr id="55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cxnSp>
        <p:nvCxnSpPr>
          <p:cNvPr id="63" name="Conector angular 28"/>
          <p:cNvCxnSpPr>
            <a:stCxn id="8" idx="2"/>
            <a:endCxn id="7" idx="1"/>
          </p:cNvCxnSpPr>
          <p:nvPr/>
        </p:nvCxnSpPr>
        <p:spPr>
          <a:xfrm rot="16200000" flipH="1">
            <a:off x="1083555" y="2009836"/>
            <a:ext cx="698298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10"/>
          <p:cNvCxnSpPr>
            <a:stCxn id="4" idx="3"/>
            <a:endCxn id="7" idx="1"/>
          </p:cNvCxnSpPr>
          <p:nvPr/>
        </p:nvCxnSpPr>
        <p:spPr>
          <a:xfrm>
            <a:off x="995071" y="2544399"/>
            <a:ext cx="62304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475656" y="2609598"/>
            <a:ext cx="284923" cy="292388"/>
            <a:chOff x="1689542" y="4469817"/>
            <a:chExt cx="284923" cy="292388"/>
          </a:xfrm>
        </p:grpSpPr>
        <p:sp>
          <p:nvSpPr>
            <p:cNvPr id="7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261830" y="2252011"/>
            <a:ext cx="284923" cy="292388"/>
            <a:chOff x="1689542" y="4469817"/>
            <a:chExt cx="284923" cy="292388"/>
          </a:xfrm>
        </p:grpSpPr>
        <p:sp>
          <p:nvSpPr>
            <p:cNvPr id="82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4" name="Conector angular 28"/>
          <p:cNvCxnSpPr>
            <a:stCxn id="7" idx="2"/>
            <a:endCxn id="16" idx="0"/>
          </p:cNvCxnSpPr>
          <p:nvPr/>
        </p:nvCxnSpPr>
        <p:spPr>
          <a:xfrm rot="5400000">
            <a:off x="1151062" y="2277385"/>
            <a:ext cx="595954" cy="1552769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07320" y="4012690"/>
            <a:ext cx="284923" cy="292388"/>
            <a:chOff x="1689542" y="4469817"/>
            <a:chExt cx="284923" cy="292388"/>
          </a:xfrm>
        </p:grpSpPr>
        <p:sp>
          <p:nvSpPr>
            <p:cNvPr id="86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8" name="Conector angular 28"/>
          <p:cNvCxnSpPr>
            <a:stCxn id="9" idx="2"/>
            <a:endCxn id="7" idx="0"/>
          </p:cNvCxnSpPr>
          <p:nvPr/>
        </p:nvCxnSpPr>
        <p:spPr>
          <a:xfrm rot="5400000">
            <a:off x="2379689" y="985530"/>
            <a:ext cx="1193210" cy="1501741"/>
          </a:xfrm>
          <a:prstGeom prst="bentConnector3">
            <a:avLst>
              <a:gd name="adj1" fmla="val 25056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angular 28"/>
          <p:cNvCxnSpPr>
            <a:stCxn id="34" idx="1"/>
            <a:endCxn id="7" idx="0"/>
          </p:cNvCxnSpPr>
          <p:nvPr/>
        </p:nvCxnSpPr>
        <p:spPr>
          <a:xfrm rot="10800000" flipV="1">
            <a:off x="2225424" y="2038759"/>
            <a:ext cx="1178869" cy="29424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28"/>
          <p:cNvCxnSpPr>
            <a:stCxn id="7" idx="2"/>
            <a:endCxn id="17" idx="0"/>
          </p:cNvCxnSpPr>
          <p:nvPr/>
        </p:nvCxnSpPr>
        <p:spPr>
          <a:xfrm rot="5400000">
            <a:off x="1857156" y="2988509"/>
            <a:ext cx="600985" cy="135551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610577" y="4017721"/>
            <a:ext cx="284923" cy="292388"/>
            <a:chOff x="1689542" y="4469817"/>
            <a:chExt cx="284923" cy="292388"/>
          </a:xfrm>
        </p:grpSpPr>
        <p:sp>
          <p:nvSpPr>
            <p:cNvPr id="108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261830" y="4012690"/>
            <a:ext cx="284923" cy="292388"/>
            <a:chOff x="1689542" y="4469817"/>
            <a:chExt cx="284923" cy="292388"/>
          </a:xfrm>
        </p:grpSpPr>
        <p:sp>
          <p:nvSpPr>
            <p:cNvPr id="11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7" name="Conector recto de flecha 10"/>
          <p:cNvCxnSpPr>
            <a:stCxn id="40" idx="3"/>
            <a:endCxn id="59" idx="1"/>
          </p:cNvCxnSpPr>
          <p:nvPr/>
        </p:nvCxnSpPr>
        <p:spPr>
          <a:xfrm>
            <a:off x="1887959" y="5041655"/>
            <a:ext cx="670146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28"/>
          <p:cNvCxnSpPr>
            <a:stCxn id="16" idx="2"/>
            <a:endCxn id="40" idx="0"/>
          </p:cNvCxnSpPr>
          <p:nvPr/>
        </p:nvCxnSpPr>
        <p:spPr>
          <a:xfrm rot="16200000" flipH="1">
            <a:off x="558189" y="4273349"/>
            <a:ext cx="671377" cy="442446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angular 28"/>
          <p:cNvCxnSpPr>
            <a:stCxn id="52" idx="2"/>
            <a:endCxn id="40" idx="0"/>
          </p:cNvCxnSpPr>
          <p:nvPr/>
        </p:nvCxnSpPr>
        <p:spPr>
          <a:xfrm rot="5400000">
            <a:off x="2087959" y="3191056"/>
            <a:ext cx="666346" cy="2612064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07320" y="5106854"/>
            <a:ext cx="284923" cy="292388"/>
            <a:chOff x="1689542" y="4469817"/>
            <a:chExt cx="284923" cy="292388"/>
          </a:xfrm>
        </p:grpSpPr>
        <p:sp>
          <p:nvSpPr>
            <p:cNvPr id="130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408103" y="5243102"/>
            <a:ext cx="284923" cy="292388"/>
            <a:chOff x="1689542" y="4469817"/>
            <a:chExt cx="284923" cy="292388"/>
          </a:xfrm>
        </p:grpSpPr>
        <p:sp>
          <p:nvSpPr>
            <p:cNvPr id="13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70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145</Words>
  <Application>Microsoft Macintosh PowerPoint</Application>
  <PresentationFormat>On-screen Show (4:3)</PresentationFormat>
  <Paragraphs>103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Mis cosas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Idafen Santana Pérez</dc:creator>
  <cp:lastModifiedBy>Rafael Ferreira da Silva</cp:lastModifiedBy>
  <cp:revision>35</cp:revision>
  <dcterms:created xsi:type="dcterms:W3CDTF">2013-07-11T13:33:55Z</dcterms:created>
  <dcterms:modified xsi:type="dcterms:W3CDTF">2015-02-24T17:26:20Z</dcterms:modified>
</cp:coreProperties>
</file>