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es-E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36" y="-80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5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5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8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07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7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9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0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2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4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104"/>
          <p:cNvCxnSpPr>
            <a:stCxn id="83" idx="0"/>
            <a:endCxn id="18" idx="2"/>
          </p:cNvCxnSpPr>
          <p:nvPr/>
        </p:nvCxnSpPr>
        <p:spPr>
          <a:xfrm rot="16200000" flipV="1">
            <a:off x="7331682" y="5707437"/>
            <a:ext cx="1170466" cy="608887"/>
          </a:xfrm>
          <a:prstGeom prst="bentConnector3">
            <a:avLst>
              <a:gd name="adj1" fmla="val 80192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99"/>
          <p:cNvCxnSpPr>
            <a:stCxn id="82" idx="0"/>
            <a:endCxn id="18" idx="2"/>
          </p:cNvCxnSpPr>
          <p:nvPr/>
        </p:nvCxnSpPr>
        <p:spPr>
          <a:xfrm rot="5400000" flipH="1" flipV="1">
            <a:off x="6799622" y="5784265"/>
            <a:ext cx="1170466" cy="455233"/>
          </a:xfrm>
          <a:prstGeom prst="bentConnector3">
            <a:avLst>
              <a:gd name="adj1" fmla="val 80304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78"/>
          <p:cNvCxnSpPr>
            <a:stCxn id="38" idx="1"/>
            <a:endCxn id="14" idx="2"/>
          </p:cNvCxnSpPr>
          <p:nvPr/>
        </p:nvCxnSpPr>
        <p:spPr>
          <a:xfrm rot="10800000">
            <a:off x="7169839" y="1986600"/>
            <a:ext cx="809358" cy="259293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634368" y="1865948"/>
            <a:ext cx="823295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Montage WF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34368" y="2572389"/>
            <a:ext cx="823295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mProject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194863" y="1158143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10" name="Rectángulo 9"/>
          <p:cNvSpPr/>
          <p:nvPr/>
        </p:nvSpPr>
        <p:spPr>
          <a:xfrm>
            <a:off x="6712453" y="45510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Pegasus WMS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693331" y="1066328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HTCondor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749443" y="1066328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712453" y="1066328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Wget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712453" y="1677864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7971343" y="1684911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mDiffFit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979197" y="2497454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mFitPlane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155086" y="5117913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672082" y="5877034"/>
            <a:ext cx="970312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7701200" y="5877034"/>
            <a:ext cx="1040316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292979" y="6111445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292979" y="6892996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smtClean="0">
                <a:solidFill>
                  <a:schemeClr val="tx1"/>
                </a:solidFill>
              </a:rPr>
              <a:t>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67545" y="305354"/>
            <a:ext cx="3856805" cy="293905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349229" y="303603"/>
            <a:ext cx="3947171" cy="4343476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557737" y="4940322"/>
            <a:ext cx="2328377" cy="277835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8208" y="5908480"/>
            <a:ext cx="3837756" cy="1810192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58621" y="6034460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58621" y="6266010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58621" y="6500221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549729" y="6813152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49729" y="704470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49729" y="727891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33" name="Conector recto 32"/>
          <p:cNvCxnSpPr>
            <a:stCxn id="31" idx="3"/>
            <a:endCxn id="22" idx="1"/>
          </p:cNvCxnSpPr>
          <p:nvPr/>
        </p:nvCxnSpPr>
        <p:spPr>
          <a:xfrm>
            <a:off x="1007112" y="7121887"/>
            <a:ext cx="285867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7979197" y="2091524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68003" y="35333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Workflow</a:t>
            </a:r>
            <a:endParaRPr lang="en-GB" sz="1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397837" y="561523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Hardware</a:t>
            </a:r>
            <a:endParaRPr lang="en-GB" sz="10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389026" y="40434"/>
            <a:ext cx="651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Software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564635" y="4647079"/>
            <a:ext cx="845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C. Resources</a:t>
            </a:r>
          </a:p>
        </p:txBody>
      </p:sp>
      <p:cxnSp>
        <p:nvCxnSpPr>
          <p:cNvPr id="44" name="Conector recto 45"/>
          <p:cNvCxnSpPr>
            <a:stCxn id="14" idx="3"/>
            <a:endCxn id="15" idx="1"/>
          </p:cNvCxnSpPr>
          <p:nvPr/>
        </p:nvCxnSpPr>
        <p:spPr>
          <a:xfrm>
            <a:off x="7627224" y="1832232"/>
            <a:ext cx="344119" cy="7047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84"/>
          <p:cNvCxnSpPr>
            <a:stCxn id="12" idx="2"/>
            <a:endCxn id="14" idx="0"/>
          </p:cNvCxnSpPr>
          <p:nvPr/>
        </p:nvCxnSpPr>
        <p:spPr>
          <a:xfrm rot="16200000" flipH="1">
            <a:off x="6536933" y="1044957"/>
            <a:ext cx="302801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85"/>
          <p:cNvCxnSpPr>
            <a:stCxn id="11" idx="2"/>
            <a:endCxn id="14" idx="0"/>
          </p:cNvCxnSpPr>
          <p:nvPr/>
        </p:nvCxnSpPr>
        <p:spPr>
          <a:xfrm rot="5400000">
            <a:off x="7508878" y="1036025"/>
            <a:ext cx="302801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5"/>
          <p:cNvCxnSpPr>
            <a:stCxn id="14" idx="0"/>
            <a:endCxn id="13" idx="2"/>
          </p:cNvCxnSpPr>
          <p:nvPr/>
        </p:nvCxnSpPr>
        <p:spPr>
          <a:xfrm flipV="1">
            <a:off x="7169839" y="1375063"/>
            <a:ext cx="0" cy="30280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05"/>
          <p:cNvCxnSpPr>
            <a:stCxn id="27" idx="3"/>
            <a:endCxn id="21" idx="1"/>
          </p:cNvCxnSpPr>
          <p:nvPr/>
        </p:nvCxnSpPr>
        <p:spPr>
          <a:xfrm>
            <a:off x="1016006" y="6111644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107"/>
          <p:cNvCxnSpPr>
            <a:stCxn id="29" idx="3"/>
            <a:endCxn id="21" idx="1"/>
          </p:cNvCxnSpPr>
          <p:nvPr/>
        </p:nvCxnSpPr>
        <p:spPr>
          <a:xfrm flipV="1">
            <a:off x="1016006" y="6342997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115"/>
          <p:cNvCxnSpPr>
            <a:stCxn id="28" idx="3"/>
            <a:endCxn id="21" idx="1"/>
          </p:cNvCxnSpPr>
          <p:nvPr/>
        </p:nvCxnSpPr>
        <p:spPr>
          <a:xfrm flipV="1">
            <a:off x="1016006" y="6342996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10"/>
          <p:cNvCxnSpPr>
            <a:stCxn id="32" idx="3"/>
            <a:endCxn id="22" idx="1"/>
          </p:cNvCxnSpPr>
          <p:nvPr/>
        </p:nvCxnSpPr>
        <p:spPr>
          <a:xfrm flipV="1">
            <a:off x="1007112" y="7124547"/>
            <a:ext cx="285867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11"/>
          <p:cNvCxnSpPr>
            <a:stCxn id="30" idx="3"/>
            <a:endCxn id="22" idx="1"/>
          </p:cNvCxnSpPr>
          <p:nvPr/>
        </p:nvCxnSpPr>
        <p:spPr>
          <a:xfrm>
            <a:off x="1007112" y="6890337"/>
            <a:ext cx="285867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ángulo 96"/>
          <p:cNvSpPr/>
          <p:nvPr/>
        </p:nvSpPr>
        <p:spPr>
          <a:xfrm>
            <a:off x="634368" y="3015299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54" name="Elbow Connector 69"/>
          <p:cNvCxnSpPr>
            <a:stCxn id="7" idx="2"/>
            <a:endCxn id="56" idx="0"/>
          </p:cNvCxnSpPr>
          <p:nvPr/>
        </p:nvCxnSpPr>
        <p:spPr>
          <a:xfrm rot="16200000" flipH="1">
            <a:off x="1453197" y="1767500"/>
            <a:ext cx="397707" cy="121207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14"/>
          <p:cNvSpPr txBox="1"/>
          <p:nvPr/>
        </p:nvSpPr>
        <p:spPr>
          <a:xfrm>
            <a:off x="1457661" y="2609198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56" name="Rectángulo 5"/>
          <p:cNvSpPr/>
          <p:nvPr/>
        </p:nvSpPr>
        <p:spPr>
          <a:xfrm>
            <a:off x="1846439" y="2572390"/>
            <a:ext cx="823295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7" name="Rectángulo 96"/>
          <p:cNvSpPr/>
          <p:nvPr/>
        </p:nvSpPr>
        <p:spPr>
          <a:xfrm>
            <a:off x="1846439" y="3015299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58" name="Conector recto 115"/>
          <p:cNvCxnSpPr>
            <a:stCxn id="8" idx="2"/>
            <a:endCxn id="53" idx="0"/>
          </p:cNvCxnSpPr>
          <p:nvPr/>
        </p:nvCxnSpPr>
        <p:spPr>
          <a:xfrm>
            <a:off x="1046014" y="2881123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115"/>
          <p:cNvCxnSpPr>
            <a:stCxn id="56" idx="2"/>
            <a:endCxn id="57" idx="0"/>
          </p:cNvCxnSpPr>
          <p:nvPr/>
        </p:nvCxnSpPr>
        <p:spPr>
          <a:xfrm>
            <a:off x="2258085" y="2881125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79"/>
          <p:cNvCxnSpPr>
            <a:stCxn id="10" idx="2"/>
            <a:endCxn id="11" idx="0"/>
          </p:cNvCxnSpPr>
          <p:nvPr/>
        </p:nvCxnSpPr>
        <p:spPr>
          <a:xfrm rot="16200000" flipH="1">
            <a:off x="7509033" y="424645"/>
            <a:ext cx="302486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83"/>
          <p:cNvCxnSpPr>
            <a:stCxn id="10" idx="2"/>
            <a:endCxn id="12" idx="0"/>
          </p:cNvCxnSpPr>
          <p:nvPr/>
        </p:nvCxnSpPr>
        <p:spPr>
          <a:xfrm rot="5400000">
            <a:off x="6537090" y="433579"/>
            <a:ext cx="302486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45"/>
          <p:cNvCxnSpPr>
            <a:stCxn id="13" idx="0"/>
            <a:endCxn id="10" idx="2"/>
          </p:cNvCxnSpPr>
          <p:nvPr/>
        </p:nvCxnSpPr>
        <p:spPr>
          <a:xfrm flipV="1">
            <a:off x="7169839" y="763841"/>
            <a:ext cx="0" cy="302486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88"/>
          <p:cNvCxnSpPr>
            <a:stCxn id="15" idx="3"/>
            <a:endCxn id="17" idx="3"/>
          </p:cNvCxnSpPr>
          <p:nvPr/>
        </p:nvCxnSpPr>
        <p:spPr>
          <a:xfrm>
            <a:off x="8886114" y="1839279"/>
            <a:ext cx="7854" cy="812543"/>
          </a:xfrm>
          <a:prstGeom prst="bentConnector3">
            <a:avLst>
              <a:gd name="adj1" fmla="val 3010619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115"/>
          <p:cNvCxnSpPr>
            <a:stCxn id="113" idx="1"/>
            <a:endCxn id="66" idx="3"/>
          </p:cNvCxnSpPr>
          <p:nvPr/>
        </p:nvCxnSpPr>
        <p:spPr>
          <a:xfrm flipH="1" flipV="1">
            <a:off x="2819643" y="2020315"/>
            <a:ext cx="356170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ángulo 96"/>
          <p:cNvSpPr/>
          <p:nvPr/>
        </p:nvSpPr>
        <p:spPr>
          <a:xfrm>
            <a:off x="1846439" y="1865948"/>
            <a:ext cx="973204" cy="3087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67" name="Conector recto 115"/>
          <p:cNvCxnSpPr>
            <a:stCxn id="7" idx="2"/>
            <a:endCxn id="8" idx="0"/>
          </p:cNvCxnSpPr>
          <p:nvPr/>
        </p:nvCxnSpPr>
        <p:spPr>
          <a:xfrm>
            <a:off x="1046014" y="2174682"/>
            <a:ext cx="0" cy="39770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3105510" y="6106620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3105510" y="6964218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smtClean="0">
                <a:solidFill>
                  <a:schemeClr val="tx1"/>
                </a:solidFill>
              </a:rPr>
              <a:t>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371152" y="6029635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2371152" y="6261185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2371152" y="6495396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362260" y="688437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2362260" y="7115925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2362260" y="7350136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76" name="Conector recto 75"/>
          <p:cNvCxnSpPr>
            <a:stCxn id="74" idx="3"/>
            <a:endCxn id="69" idx="1"/>
          </p:cNvCxnSpPr>
          <p:nvPr/>
        </p:nvCxnSpPr>
        <p:spPr>
          <a:xfrm>
            <a:off x="2819643" y="7193109"/>
            <a:ext cx="285867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105"/>
          <p:cNvCxnSpPr>
            <a:stCxn id="70" idx="3"/>
            <a:endCxn id="68" idx="1"/>
          </p:cNvCxnSpPr>
          <p:nvPr/>
        </p:nvCxnSpPr>
        <p:spPr>
          <a:xfrm>
            <a:off x="2828537" y="6106819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07"/>
          <p:cNvCxnSpPr>
            <a:stCxn id="72" idx="3"/>
            <a:endCxn id="68" idx="1"/>
          </p:cNvCxnSpPr>
          <p:nvPr/>
        </p:nvCxnSpPr>
        <p:spPr>
          <a:xfrm flipV="1">
            <a:off x="2828537" y="6338172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115"/>
          <p:cNvCxnSpPr>
            <a:stCxn id="71" idx="3"/>
            <a:endCxn id="68" idx="1"/>
          </p:cNvCxnSpPr>
          <p:nvPr/>
        </p:nvCxnSpPr>
        <p:spPr>
          <a:xfrm flipV="1">
            <a:off x="2828537" y="6338171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110"/>
          <p:cNvCxnSpPr>
            <a:stCxn id="75" idx="3"/>
            <a:endCxn id="69" idx="1"/>
          </p:cNvCxnSpPr>
          <p:nvPr/>
        </p:nvCxnSpPr>
        <p:spPr>
          <a:xfrm flipV="1">
            <a:off x="2819643" y="7195769"/>
            <a:ext cx="285867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11"/>
          <p:cNvCxnSpPr>
            <a:stCxn id="73" idx="3"/>
            <a:endCxn id="69" idx="1"/>
          </p:cNvCxnSpPr>
          <p:nvPr/>
        </p:nvCxnSpPr>
        <p:spPr>
          <a:xfrm>
            <a:off x="2819643" y="6961558"/>
            <a:ext cx="285867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6672082" y="6597114"/>
            <a:ext cx="970312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  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7701200" y="6597114"/>
            <a:ext cx="1040316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41432" y="1288098"/>
            <a:ext cx="844468" cy="3565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 smtClean="0">
                <a:solidFill>
                  <a:schemeClr val="tx1"/>
                </a:solidFill>
              </a:rPr>
              <a:t>Epigenomics</a:t>
            </a:r>
            <a:r>
              <a:rPr lang="en-GB" sz="1000" b="1" dirty="0" smtClean="0">
                <a:solidFill>
                  <a:schemeClr val="tx1"/>
                </a:solidFill>
              </a:rPr>
              <a:t> WF</a:t>
            </a:r>
            <a:endParaRPr lang="en-GB" sz="1000" b="1" dirty="0">
              <a:solidFill>
                <a:schemeClr val="tx1"/>
              </a:solidFill>
            </a:endParaRPr>
          </a:p>
        </p:txBody>
      </p:sp>
      <p:cxnSp>
        <p:nvCxnSpPr>
          <p:cNvPr id="88" name="Elbow Connector 69"/>
          <p:cNvCxnSpPr>
            <a:stCxn id="87" idx="3"/>
            <a:endCxn id="66" idx="0"/>
          </p:cNvCxnSpPr>
          <p:nvPr/>
        </p:nvCxnSpPr>
        <p:spPr>
          <a:xfrm>
            <a:off x="1485900" y="1466374"/>
            <a:ext cx="847141" cy="399574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1631002" y="710727"/>
            <a:ext cx="823295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FastqSplit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49905" y="710728"/>
            <a:ext cx="823295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SolexFilter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3" name="Conector recto 115"/>
          <p:cNvCxnSpPr>
            <a:stCxn id="87" idx="0"/>
            <a:endCxn id="92" idx="2"/>
          </p:cNvCxnSpPr>
          <p:nvPr/>
        </p:nvCxnSpPr>
        <p:spPr>
          <a:xfrm flipH="1" flipV="1">
            <a:off x="1061553" y="1019463"/>
            <a:ext cx="2113" cy="26863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69"/>
          <p:cNvCxnSpPr>
            <a:stCxn id="87" idx="0"/>
            <a:endCxn id="91" idx="2"/>
          </p:cNvCxnSpPr>
          <p:nvPr/>
        </p:nvCxnSpPr>
        <p:spPr>
          <a:xfrm rot="5400000" flipH="1" flipV="1">
            <a:off x="1418840" y="664288"/>
            <a:ext cx="268636" cy="97898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ángulo 96"/>
          <p:cNvSpPr/>
          <p:nvPr/>
        </p:nvSpPr>
        <p:spPr>
          <a:xfrm>
            <a:off x="647068" y="445388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102" name="Rectángulo 96"/>
          <p:cNvSpPr/>
          <p:nvPr/>
        </p:nvSpPr>
        <p:spPr>
          <a:xfrm>
            <a:off x="1631002" y="441832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03" name="Conector recto 115"/>
          <p:cNvCxnSpPr>
            <a:stCxn id="92" idx="0"/>
            <a:endCxn id="101" idx="2"/>
          </p:cNvCxnSpPr>
          <p:nvPr/>
        </p:nvCxnSpPr>
        <p:spPr>
          <a:xfrm flipH="1" flipV="1">
            <a:off x="1058716" y="588151"/>
            <a:ext cx="2837" cy="12257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15"/>
          <p:cNvCxnSpPr>
            <a:stCxn id="91" idx="0"/>
            <a:endCxn id="102" idx="2"/>
          </p:cNvCxnSpPr>
          <p:nvPr/>
        </p:nvCxnSpPr>
        <p:spPr>
          <a:xfrm flipV="1">
            <a:off x="2042650" y="584595"/>
            <a:ext cx="0" cy="12613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CuadroTexto 14"/>
          <p:cNvSpPr txBox="1"/>
          <p:nvPr/>
        </p:nvSpPr>
        <p:spPr>
          <a:xfrm>
            <a:off x="1368761" y="722441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113" name="Rectángulo 112"/>
          <p:cNvSpPr/>
          <p:nvPr/>
        </p:nvSpPr>
        <p:spPr>
          <a:xfrm>
            <a:off x="3175813" y="1842040"/>
            <a:ext cx="844468" cy="3565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 smtClean="0">
                <a:solidFill>
                  <a:schemeClr val="tx1"/>
                </a:solidFill>
              </a:rPr>
              <a:t>SoyKB</a:t>
            </a:r>
            <a:endParaRPr lang="en-GB" sz="1000" b="1" dirty="0">
              <a:solidFill>
                <a:schemeClr val="tx1"/>
              </a:solidFill>
            </a:endParaRPr>
          </a:p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WF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2658310" y="1152780"/>
            <a:ext cx="555603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Dedup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3437154" y="1166974"/>
            <a:ext cx="7810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Haplotype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5" name="Rectángulo 96"/>
          <p:cNvSpPr/>
          <p:nvPr/>
        </p:nvSpPr>
        <p:spPr>
          <a:xfrm>
            <a:off x="2524959" y="864327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156" name="Rectángulo 96"/>
          <p:cNvSpPr/>
          <p:nvPr/>
        </p:nvSpPr>
        <p:spPr>
          <a:xfrm>
            <a:off x="3411719" y="864327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57" name="Elbow Connector 69"/>
          <p:cNvCxnSpPr>
            <a:stCxn id="113" idx="0"/>
            <a:endCxn id="119" idx="2"/>
          </p:cNvCxnSpPr>
          <p:nvPr/>
        </p:nvCxnSpPr>
        <p:spPr>
          <a:xfrm rot="16200000" flipV="1">
            <a:off x="3076818" y="1320810"/>
            <a:ext cx="380525" cy="66193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69"/>
          <p:cNvCxnSpPr>
            <a:stCxn id="113" idx="0"/>
            <a:endCxn id="120" idx="2"/>
          </p:cNvCxnSpPr>
          <p:nvPr/>
        </p:nvCxnSpPr>
        <p:spPr>
          <a:xfrm rot="5400000" flipH="1" flipV="1">
            <a:off x="3529703" y="1544054"/>
            <a:ext cx="366331" cy="229643"/>
          </a:xfrm>
          <a:prstGeom prst="bentConnector3">
            <a:avLst>
              <a:gd name="adj1" fmla="val 51734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15"/>
          <p:cNvCxnSpPr>
            <a:stCxn id="119" idx="0"/>
            <a:endCxn id="135" idx="2"/>
          </p:cNvCxnSpPr>
          <p:nvPr/>
        </p:nvCxnSpPr>
        <p:spPr>
          <a:xfrm flipV="1">
            <a:off x="2936112" y="1007090"/>
            <a:ext cx="495" cy="14569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15"/>
          <p:cNvCxnSpPr>
            <a:stCxn id="120" idx="0"/>
            <a:endCxn id="156" idx="2"/>
          </p:cNvCxnSpPr>
          <p:nvPr/>
        </p:nvCxnSpPr>
        <p:spPr>
          <a:xfrm flipH="1" flipV="1">
            <a:off x="3823367" y="1007090"/>
            <a:ext cx="4323" cy="15988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15"/>
          <p:cNvCxnSpPr>
            <a:stCxn id="7" idx="3"/>
            <a:endCxn id="66" idx="1"/>
          </p:cNvCxnSpPr>
          <p:nvPr/>
        </p:nvCxnSpPr>
        <p:spPr>
          <a:xfrm flipV="1">
            <a:off x="1457663" y="2020315"/>
            <a:ext cx="388776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88"/>
          <p:cNvCxnSpPr>
            <a:stCxn id="15" idx="3"/>
            <a:endCxn id="38" idx="3"/>
          </p:cNvCxnSpPr>
          <p:nvPr/>
        </p:nvCxnSpPr>
        <p:spPr>
          <a:xfrm>
            <a:off x="8886114" y="1839279"/>
            <a:ext cx="7854" cy="406613"/>
          </a:xfrm>
          <a:prstGeom prst="bentConnector3">
            <a:avLst>
              <a:gd name="adj1" fmla="val 3010619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78"/>
          <p:cNvCxnSpPr>
            <a:stCxn id="17" idx="1"/>
            <a:endCxn id="14" idx="2"/>
          </p:cNvCxnSpPr>
          <p:nvPr/>
        </p:nvCxnSpPr>
        <p:spPr>
          <a:xfrm rot="10800000">
            <a:off x="7169839" y="1986600"/>
            <a:ext cx="809358" cy="665223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ángulo 190"/>
          <p:cNvSpPr/>
          <p:nvPr/>
        </p:nvSpPr>
        <p:spPr>
          <a:xfrm>
            <a:off x="5452526" y="1677863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Sw</a:t>
            </a:r>
            <a:r>
              <a:rPr lang="en-GB" sz="1000" dirty="0" smtClean="0">
                <a:solidFill>
                  <a:schemeClr val="tx1"/>
                </a:solidFill>
              </a:rPr>
              <a:t> Bundle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192" name="Conector recto 45"/>
          <p:cNvCxnSpPr>
            <a:stCxn id="14" idx="1"/>
            <a:endCxn id="191" idx="3"/>
          </p:cNvCxnSpPr>
          <p:nvPr/>
        </p:nvCxnSpPr>
        <p:spPr>
          <a:xfrm flipH="1" flipV="1">
            <a:off x="6367297" y="1832231"/>
            <a:ext cx="345156" cy="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78"/>
          <p:cNvCxnSpPr>
            <a:stCxn id="196" idx="3"/>
            <a:endCxn id="14" idx="2"/>
          </p:cNvCxnSpPr>
          <p:nvPr/>
        </p:nvCxnSpPr>
        <p:spPr>
          <a:xfrm flipV="1">
            <a:off x="6363824" y="1986599"/>
            <a:ext cx="806015" cy="356488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45"/>
          <p:cNvCxnSpPr>
            <a:stCxn id="191" idx="2"/>
          </p:cNvCxnSpPr>
          <p:nvPr/>
        </p:nvCxnSpPr>
        <p:spPr>
          <a:xfrm>
            <a:off x="5909912" y="1986598"/>
            <a:ext cx="0" cy="740157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ángulo 204"/>
          <p:cNvSpPr/>
          <p:nvPr/>
        </p:nvSpPr>
        <p:spPr>
          <a:xfrm>
            <a:off x="5452526" y="2625155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BWA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206" name="Elbow Connector 78"/>
          <p:cNvCxnSpPr>
            <a:stCxn id="205" idx="3"/>
            <a:endCxn id="14" idx="2"/>
          </p:cNvCxnSpPr>
          <p:nvPr/>
        </p:nvCxnSpPr>
        <p:spPr>
          <a:xfrm flipV="1">
            <a:off x="6367297" y="1986599"/>
            <a:ext cx="802542" cy="792924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ángulo 195"/>
          <p:cNvSpPr/>
          <p:nvPr/>
        </p:nvSpPr>
        <p:spPr>
          <a:xfrm>
            <a:off x="5449053" y="2188719"/>
            <a:ext cx="914771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Gtak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11" name="Rectángulo 210"/>
          <p:cNvSpPr/>
          <p:nvPr/>
        </p:nvSpPr>
        <p:spPr>
          <a:xfrm>
            <a:off x="6729322" y="3285555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Perl5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12" name="Rectángulo 211"/>
          <p:cNvSpPr/>
          <p:nvPr/>
        </p:nvSpPr>
        <p:spPr>
          <a:xfrm>
            <a:off x="6729369" y="3780855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G</a:t>
            </a:r>
            <a:r>
              <a:rPr lang="en-GB" sz="1000" dirty="0" smtClean="0">
                <a:solidFill>
                  <a:schemeClr val="tx1"/>
                </a:solidFill>
              </a:rPr>
              <a:t>libc.i686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13" name="Rectángulo 212"/>
          <p:cNvSpPr/>
          <p:nvPr/>
        </p:nvSpPr>
        <p:spPr>
          <a:xfrm>
            <a:off x="6881769" y="4123755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solidFill>
                  <a:schemeClr val="tx1"/>
                </a:solidFill>
              </a:rPr>
              <a:t>libstdc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0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97</Words>
  <Application>Microsoft Macintosh PowerPoint</Application>
  <PresentationFormat>A3 (297x420 mm)</PresentationFormat>
  <Paragraphs>68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OEG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Idafen Santanta-Perez</dc:creator>
  <cp:lastModifiedBy>Idafen Santanta-Perez</cp:lastModifiedBy>
  <cp:revision>10</cp:revision>
  <dcterms:created xsi:type="dcterms:W3CDTF">2015-03-04T13:09:30Z</dcterms:created>
  <dcterms:modified xsi:type="dcterms:W3CDTF">2015-03-04T15:21:03Z</dcterms:modified>
</cp:coreProperties>
</file>