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5/27/14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5/27/14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5/27/14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5/27/14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5/27/14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5/27/14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9FB90-A83B-E248-A89C-4D42C06EC9BD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5CA5E-A83B-EC47-B301-77059F30A1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62101" y="2708920"/>
            <a:ext cx="1512167" cy="62267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Computing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Resources</a:t>
            </a:r>
            <a:endParaRPr lang="en-US" sz="15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268959" y="1463824"/>
            <a:ext cx="3312369" cy="1245096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3268959" y="3020256"/>
            <a:ext cx="2893142" cy="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2" idx="2"/>
            <a:endCxn id="32" idx="0"/>
          </p:cNvCxnSpPr>
          <p:nvPr/>
        </p:nvCxnSpPr>
        <p:spPr>
          <a:xfrm>
            <a:off x="2512876" y="1628800"/>
            <a:ext cx="0" cy="108012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0"/>
            <a:endCxn id="29" idx="2"/>
          </p:cNvCxnSpPr>
          <p:nvPr/>
        </p:nvCxnSpPr>
        <p:spPr>
          <a:xfrm flipH="1" flipV="1">
            <a:off x="6905364" y="1633089"/>
            <a:ext cx="12821" cy="107583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3"/>
            <a:endCxn id="29" idx="1"/>
          </p:cNvCxnSpPr>
          <p:nvPr/>
        </p:nvCxnSpPr>
        <p:spPr>
          <a:xfrm>
            <a:off x="3268959" y="1317465"/>
            <a:ext cx="2880321" cy="428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14835" y="998589"/>
            <a:ext cx="2762437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>
                <a:latin typeface="Arial"/>
                <a:cs typeface="Arial"/>
              </a:rPr>
              <a:t>composedBySwStack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84984" y="2996952"/>
            <a:ext cx="259228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>
                <a:latin typeface="Arial"/>
                <a:cs typeface="Arial"/>
              </a:rPr>
              <a:t>requiresHardware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1136" y="2006406"/>
            <a:ext cx="21237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1500" dirty="0" err="1" smtClean="0">
                <a:latin typeface="Arial"/>
                <a:cs typeface="Arial"/>
              </a:rPr>
              <a:t>composedByHwSpec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13376" y="2006406"/>
            <a:ext cx="1879104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1500" dirty="0" err="1" smtClean="0">
                <a:latin typeface="Arial"/>
                <a:cs typeface="Arial"/>
              </a:rPr>
              <a:t>hasSoftwareStack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 rot="20390359">
            <a:off x="3077394" y="1859456"/>
            <a:ext cx="3111517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>
                <a:latin typeface="Arial"/>
                <a:cs typeface="Arial"/>
              </a:rPr>
              <a:t>requiresHardware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56792" y="1006129"/>
            <a:ext cx="1512167" cy="62267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Workflow</a:t>
            </a:r>
            <a:endParaRPr lang="en-US" sz="15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49280" y="1010418"/>
            <a:ext cx="1512167" cy="62267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Software</a:t>
            </a:r>
            <a:endParaRPr lang="en-US" sz="15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6792" y="2708920"/>
            <a:ext cx="1512167" cy="62267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Hardware</a:t>
            </a:r>
            <a:endParaRPr lang="en-US" sz="15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9465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Elbow Connector 78"/>
          <p:cNvCxnSpPr>
            <a:stCxn id="64" idx="0"/>
            <a:endCxn id="32" idx="2"/>
          </p:cNvCxnSpPr>
          <p:nvPr/>
        </p:nvCxnSpPr>
        <p:spPr>
          <a:xfrm rot="16200000" flipV="1">
            <a:off x="6957041" y="2184837"/>
            <a:ext cx="979309" cy="1595427"/>
          </a:xfrm>
          <a:prstGeom prst="bentConnector3">
            <a:avLst>
              <a:gd name="adj1" fmla="val 75905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798781" y="476672"/>
            <a:ext cx="1036915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Montage WF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98781" y="1366415"/>
            <a:ext cx="1036915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mProject</a:t>
            </a:r>
            <a:r>
              <a:rPr lang="en-GB" sz="1200" dirty="0" smtClean="0">
                <a:solidFill>
                  <a:schemeClr val="tx1"/>
                </a:solidFill>
              </a:rPr>
              <a:t> WF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807387" y="3007985"/>
            <a:ext cx="460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…</a:t>
            </a:r>
            <a:endParaRPr lang="en-GB" sz="1200" dirty="0"/>
          </a:p>
        </p:txBody>
      </p:sp>
      <p:sp>
        <p:nvSpPr>
          <p:cNvPr id="18" name="Rectángulo 17"/>
          <p:cNvSpPr/>
          <p:nvPr/>
        </p:nvSpPr>
        <p:spPr>
          <a:xfrm>
            <a:off x="6072917" y="564025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Pegasus WMS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7308304" y="1333841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HTCondor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860032" y="1333841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072917" y="1333841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Wget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072917" y="2104053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6072917" y="2964357"/>
            <a:ext cx="1152128" cy="388843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mDiffFit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4670789" y="2964357"/>
            <a:ext cx="1152128" cy="388843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mProject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7668344" y="3472205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mFitPlane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6064229" y="4869160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 SVA</a:t>
            </a:r>
          </a:p>
        </p:txBody>
      </p:sp>
      <p:sp>
        <p:nvSpPr>
          <p:cNvPr id="82" name="Rectángulo 81"/>
          <p:cNvSpPr/>
          <p:nvPr/>
        </p:nvSpPr>
        <p:spPr>
          <a:xfrm>
            <a:off x="5455900" y="5733256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AWS </a:t>
            </a:r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6752044" y="5733256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FG </a:t>
            </a:r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91" name="Rectángulo 90"/>
          <p:cNvSpPr/>
          <p:nvPr/>
        </p:nvSpPr>
        <p:spPr>
          <a:xfrm>
            <a:off x="1619671" y="4332700"/>
            <a:ext cx="1152128" cy="5832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AWS </a:t>
            </a:r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t1 micro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1619671" y="5412820"/>
            <a:ext cx="1152128" cy="5832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FG </a:t>
            </a:r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m1 large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467544" y="375416"/>
            <a:ext cx="3312368" cy="1901456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4355976" y="373212"/>
            <a:ext cx="4644008" cy="370386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5311884" y="4645490"/>
            <a:ext cx="2750408" cy="166383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467544" y="4077072"/>
            <a:ext cx="2664296" cy="223224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694767" y="4235741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98" name="Rectángulo 97"/>
          <p:cNvSpPr/>
          <p:nvPr/>
        </p:nvSpPr>
        <p:spPr>
          <a:xfrm>
            <a:off x="694767" y="4527372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99" name="Rectángulo 98"/>
          <p:cNvSpPr/>
          <p:nvPr/>
        </p:nvSpPr>
        <p:spPr>
          <a:xfrm>
            <a:off x="694767" y="4822354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101" name="Rectángulo 100"/>
          <p:cNvSpPr/>
          <p:nvPr/>
        </p:nvSpPr>
        <p:spPr>
          <a:xfrm>
            <a:off x="683567" y="5312261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02" name="Rectángulo 101"/>
          <p:cNvSpPr/>
          <p:nvPr/>
        </p:nvSpPr>
        <p:spPr>
          <a:xfrm>
            <a:off x="683567" y="5603892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03" name="Rectángulo 102"/>
          <p:cNvSpPr/>
          <p:nvPr/>
        </p:nvSpPr>
        <p:spPr>
          <a:xfrm>
            <a:off x="683567" y="5898874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DISK</a:t>
            </a:r>
          </a:p>
        </p:txBody>
      </p:sp>
      <p:cxnSp>
        <p:nvCxnSpPr>
          <p:cNvPr id="116" name="Conector recto 115"/>
          <p:cNvCxnSpPr>
            <a:stCxn id="102" idx="3"/>
            <a:endCxn id="92" idx="1"/>
          </p:cNvCxnSpPr>
          <p:nvPr/>
        </p:nvCxnSpPr>
        <p:spPr>
          <a:xfrm>
            <a:off x="1259631" y="5701103"/>
            <a:ext cx="360040" cy="335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>
            <a:stCxn id="94" idx="2"/>
            <a:endCxn id="95" idx="0"/>
          </p:cNvCxnSpPr>
          <p:nvPr/>
        </p:nvCxnSpPr>
        <p:spPr>
          <a:xfrm>
            <a:off x="6677980" y="4077072"/>
            <a:ext cx="9108" cy="568418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>
            <a:endCxn id="95" idx="1"/>
          </p:cNvCxnSpPr>
          <p:nvPr/>
        </p:nvCxnSpPr>
        <p:spPr>
          <a:xfrm>
            <a:off x="3131840" y="5477405"/>
            <a:ext cx="2180044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>
            <a:endCxn id="93" idx="2"/>
          </p:cNvCxnSpPr>
          <p:nvPr/>
        </p:nvCxnSpPr>
        <p:spPr>
          <a:xfrm flipV="1">
            <a:off x="2123728" y="2276872"/>
            <a:ext cx="0" cy="180020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/>
          <p:nvPr/>
        </p:nvCxnSpPr>
        <p:spPr>
          <a:xfrm>
            <a:off x="3203848" y="2276872"/>
            <a:ext cx="1152128" cy="731113"/>
          </a:xfrm>
          <a:prstGeom prst="bentConnector3">
            <a:avLst>
              <a:gd name="adj1" fmla="val -1809"/>
            </a:avLst>
          </a:prstGeom>
          <a:ln w="12700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668344" y="2960948"/>
            <a:ext cx="1152128" cy="38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mDiff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9" name="CuadroTexto 138"/>
          <p:cNvSpPr txBox="1"/>
          <p:nvPr/>
        </p:nvSpPr>
        <p:spPr>
          <a:xfrm>
            <a:off x="594068" y="35332"/>
            <a:ext cx="9525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Workflow</a:t>
            </a:r>
            <a:endParaRPr lang="en-GB" sz="1500" dirty="0"/>
          </a:p>
        </p:txBody>
      </p:sp>
      <p:sp>
        <p:nvSpPr>
          <p:cNvPr id="140" name="CuadroTexto 139"/>
          <p:cNvSpPr txBox="1"/>
          <p:nvPr/>
        </p:nvSpPr>
        <p:spPr>
          <a:xfrm>
            <a:off x="492264" y="3707740"/>
            <a:ext cx="9572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Hardware</a:t>
            </a:r>
            <a:endParaRPr lang="en-GB" sz="1500" dirty="0"/>
          </a:p>
        </p:txBody>
      </p:sp>
      <p:sp>
        <p:nvSpPr>
          <p:cNvPr id="141" name="CuadroTexto 140"/>
          <p:cNvSpPr txBox="1"/>
          <p:nvPr/>
        </p:nvSpPr>
        <p:spPr>
          <a:xfrm>
            <a:off x="4406096" y="41756"/>
            <a:ext cx="8853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Software</a:t>
            </a:r>
          </a:p>
        </p:txBody>
      </p:sp>
      <p:sp>
        <p:nvSpPr>
          <p:cNvPr id="142" name="CuadroTexto 141"/>
          <p:cNvSpPr txBox="1"/>
          <p:nvPr/>
        </p:nvSpPr>
        <p:spPr>
          <a:xfrm>
            <a:off x="5320571" y="4276158"/>
            <a:ext cx="1176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C. Resources</a:t>
            </a:r>
          </a:p>
        </p:txBody>
      </p:sp>
      <p:cxnSp>
        <p:nvCxnSpPr>
          <p:cNvPr id="5" name="Elbow Connector 4"/>
          <p:cNvCxnSpPr>
            <a:stCxn id="61" idx="0"/>
            <a:endCxn id="32" idx="2"/>
          </p:cNvCxnSpPr>
          <p:nvPr/>
        </p:nvCxnSpPr>
        <p:spPr>
          <a:xfrm rot="5400000" flipH="1" flipV="1">
            <a:off x="5712187" y="2027563"/>
            <a:ext cx="471461" cy="140212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45"/>
          <p:cNvCxnSpPr>
            <a:stCxn id="32" idx="2"/>
            <a:endCxn id="60" idx="0"/>
          </p:cNvCxnSpPr>
          <p:nvPr/>
        </p:nvCxnSpPr>
        <p:spPr>
          <a:xfrm>
            <a:off x="6648981" y="2492896"/>
            <a:ext cx="0" cy="471461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20" idx="2"/>
            <a:endCxn id="32" idx="0"/>
          </p:cNvCxnSpPr>
          <p:nvPr/>
        </p:nvCxnSpPr>
        <p:spPr>
          <a:xfrm rot="16200000" flipH="1">
            <a:off x="5851854" y="1306925"/>
            <a:ext cx="381369" cy="121288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9" idx="2"/>
            <a:endCxn id="32" idx="0"/>
          </p:cNvCxnSpPr>
          <p:nvPr/>
        </p:nvCxnSpPr>
        <p:spPr>
          <a:xfrm rot="5400000">
            <a:off x="7075991" y="1295675"/>
            <a:ext cx="381369" cy="123538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45"/>
          <p:cNvCxnSpPr>
            <a:stCxn id="32" idx="0"/>
            <a:endCxn id="21" idx="2"/>
          </p:cNvCxnSpPr>
          <p:nvPr/>
        </p:nvCxnSpPr>
        <p:spPr>
          <a:xfrm flipV="1">
            <a:off x="6648981" y="1722684"/>
            <a:ext cx="0" cy="381369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82" idx="0"/>
            <a:endCxn id="81" idx="2"/>
          </p:cNvCxnSpPr>
          <p:nvPr/>
        </p:nvCxnSpPr>
        <p:spPr>
          <a:xfrm rot="5400000" flipH="1" flipV="1">
            <a:off x="6098502" y="5191466"/>
            <a:ext cx="475253" cy="60832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83" idx="0"/>
            <a:endCxn id="81" idx="2"/>
          </p:cNvCxnSpPr>
          <p:nvPr/>
        </p:nvCxnSpPr>
        <p:spPr>
          <a:xfrm rot="16200000" flipV="1">
            <a:off x="6746575" y="5151722"/>
            <a:ext cx="475253" cy="68781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7" idx="3"/>
            <a:endCxn id="91" idx="1"/>
          </p:cNvCxnSpPr>
          <p:nvPr/>
        </p:nvCxnSpPr>
        <p:spPr>
          <a:xfrm>
            <a:off x="1270831" y="4332952"/>
            <a:ext cx="348840" cy="29138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99" idx="3"/>
            <a:endCxn id="91" idx="1"/>
          </p:cNvCxnSpPr>
          <p:nvPr/>
        </p:nvCxnSpPr>
        <p:spPr>
          <a:xfrm flipV="1">
            <a:off x="1270831" y="4624333"/>
            <a:ext cx="348840" cy="29523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15"/>
          <p:cNvCxnSpPr>
            <a:stCxn id="98" idx="3"/>
            <a:endCxn id="91" idx="1"/>
          </p:cNvCxnSpPr>
          <p:nvPr/>
        </p:nvCxnSpPr>
        <p:spPr>
          <a:xfrm flipV="1">
            <a:off x="1270831" y="4624333"/>
            <a:ext cx="348840" cy="25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03" idx="3"/>
            <a:endCxn id="92" idx="1"/>
          </p:cNvCxnSpPr>
          <p:nvPr/>
        </p:nvCxnSpPr>
        <p:spPr>
          <a:xfrm flipV="1">
            <a:off x="1259631" y="5704453"/>
            <a:ext cx="360040" cy="29163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01" idx="3"/>
            <a:endCxn id="92" idx="1"/>
          </p:cNvCxnSpPr>
          <p:nvPr/>
        </p:nvCxnSpPr>
        <p:spPr>
          <a:xfrm>
            <a:off x="1259631" y="5409472"/>
            <a:ext cx="360040" cy="29498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ángulo 96"/>
          <p:cNvSpPr/>
          <p:nvPr/>
        </p:nvSpPr>
        <p:spPr>
          <a:xfrm>
            <a:off x="798781" y="1924247"/>
            <a:ext cx="1036915" cy="179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70" name="Elbow Connector 69"/>
          <p:cNvCxnSpPr>
            <a:stCxn id="4" idx="2"/>
            <a:endCxn id="74" idx="0"/>
          </p:cNvCxnSpPr>
          <p:nvPr/>
        </p:nvCxnSpPr>
        <p:spPr>
          <a:xfrm rot="16200000" flipH="1">
            <a:off x="1830073" y="352680"/>
            <a:ext cx="500901" cy="152656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CuadroTexto 14"/>
          <p:cNvSpPr txBox="1"/>
          <p:nvPr/>
        </p:nvSpPr>
        <p:spPr>
          <a:xfrm>
            <a:off x="1835696" y="1412776"/>
            <a:ext cx="460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…</a:t>
            </a:r>
            <a:endParaRPr lang="en-GB" sz="1200" dirty="0"/>
          </a:p>
        </p:txBody>
      </p:sp>
      <p:sp>
        <p:nvSpPr>
          <p:cNvPr id="74" name="Rectángulo 5"/>
          <p:cNvSpPr/>
          <p:nvPr/>
        </p:nvSpPr>
        <p:spPr>
          <a:xfrm>
            <a:off x="2325350" y="1366416"/>
            <a:ext cx="1036915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mDiff</a:t>
            </a:r>
            <a:r>
              <a:rPr lang="en-GB" sz="1200" dirty="0" smtClean="0">
                <a:solidFill>
                  <a:schemeClr val="tx1"/>
                </a:solidFill>
              </a:rPr>
              <a:t> WF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6" name="Rectángulo 96"/>
          <p:cNvSpPr/>
          <p:nvPr/>
        </p:nvSpPr>
        <p:spPr>
          <a:xfrm>
            <a:off x="2325350" y="1924248"/>
            <a:ext cx="1036915" cy="179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77" name="Conector recto 115"/>
          <p:cNvCxnSpPr>
            <a:stCxn id="6" idx="2"/>
            <a:endCxn id="62" idx="0"/>
          </p:cNvCxnSpPr>
          <p:nvPr/>
        </p:nvCxnSpPr>
        <p:spPr>
          <a:xfrm>
            <a:off x="1317239" y="1755258"/>
            <a:ext cx="0" cy="168989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115"/>
          <p:cNvCxnSpPr>
            <a:stCxn id="74" idx="2"/>
            <a:endCxn id="76" idx="0"/>
          </p:cNvCxnSpPr>
          <p:nvPr/>
        </p:nvCxnSpPr>
        <p:spPr>
          <a:xfrm>
            <a:off x="2843808" y="1755259"/>
            <a:ext cx="0" cy="168989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8" idx="2"/>
            <a:endCxn id="19" idx="0"/>
          </p:cNvCxnSpPr>
          <p:nvPr/>
        </p:nvCxnSpPr>
        <p:spPr>
          <a:xfrm rot="16200000" flipH="1">
            <a:off x="7076188" y="525660"/>
            <a:ext cx="380973" cy="123538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8" idx="2"/>
            <a:endCxn id="20" idx="0"/>
          </p:cNvCxnSpPr>
          <p:nvPr/>
        </p:nvCxnSpPr>
        <p:spPr>
          <a:xfrm rot="5400000">
            <a:off x="5852053" y="536912"/>
            <a:ext cx="380973" cy="121288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45"/>
          <p:cNvCxnSpPr>
            <a:stCxn id="21" idx="0"/>
            <a:endCxn id="18" idx="2"/>
          </p:cNvCxnSpPr>
          <p:nvPr/>
        </p:nvCxnSpPr>
        <p:spPr>
          <a:xfrm flipV="1">
            <a:off x="6648981" y="952868"/>
            <a:ext cx="0" cy="380973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60" idx="3"/>
            <a:endCxn id="64" idx="1"/>
          </p:cNvCxnSpPr>
          <p:nvPr/>
        </p:nvCxnSpPr>
        <p:spPr>
          <a:xfrm>
            <a:off x="7225045" y="3158779"/>
            <a:ext cx="443299" cy="50784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45"/>
          <p:cNvCxnSpPr>
            <a:stCxn id="63" idx="1"/>
            <a:endCxn id="60" idx="3"/>
          </p:cNvCxnSpPr>
          <p:nvPr/>
        </p:nvCxnSpPr>
        <p:spPr>
          <a:xfrm flipH="1">
            <a:off x="7225045" y="3155370"/>
            <a:ext cx="443299" cy="3409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115"/>
          <p:cNvCxnSpPr>
            <a:stCxn id="4" idx="3"/>
            <a:endCxn id="72" idx="1"/>
          </p:cNvCxnSpPr>
          <p:nvPr/>
        </p:nvCxnSpPr>
        <p:spPr>
          <a:xfrm flipV="1">
            <a:off x="1835696" y="671093"/>
            <a:ext cx="489654" cy="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ángulo 96"/>
          <p:cNvSpPr/>
          <p:nvPr/>
        </p:nvSpPr>
        <p:spPr>
          <a:xfrm>
            <a:off x="2325350" y="476672"/>
            <a:ext cx="1036915" cy="3888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WMS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requirements</a:t>
            </a:r>
          </a:p>
        </p:txBody>
      </p:sp>
      <p:cxnSp>
        <p:nvCxnSpPr>
          <p:cNvPr id="88" name="Conector recto 115"/>
          <p:cNvCxnSpPr>
            <a:stCxn id="4" idx="2"/>
            <a:endCxn id="6" idx="0"/>
          </p:cNvCxnSpPr>
          <p:nvPr/>
        </p:nvCxnSpPr>
        <p:spPr>
          <a:xfrm>
            <a:off x="1317239" y="865515"/>
            <a:ext cx="0" cy="50090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97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quina doblada 3"/>
          <p:cNvSpPr/>
          <p:nvPr/>
        </p:nvSpPr>
        <p:spPr>
          <a:xfrm>
            <a:off x="338178" y="1577755"/>
            <a:ext cx="645743" cy="807138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Pegasus</a:t>
            </a:r>
          </a:p>
          <a:p>
            <a:pPr algn="ctr"/>
            <a:r>
              <a:rPr lang="en-GB" sz="1000" dirty="0" smtClean="0"/>
              <a:t>Transf.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sp>
        <p:nvSpPr>
          <p:cNvPr id="5" name="Esquina doblada 4"/>
          <p:cNvSpPr/>
          <p:nvPr/>
        </p:nvSpPr>
        <p:spPr>
          <a:xfrm>
            <a:off x="338178" y="3999471"/>
            <a:ext cx="645743" cy="807138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DAX</a:t>
            </a:r>
          </a:p>
          <a:p>
            <a:pPr algn="ctr"/>
            <a:r>
              <a:rPr lang="en-GB" sz="1000" dirty="0" smtClean="0"/>
              <a:t>xml</a:t>
            </a:r>
            <a:endParaRPr lang="en-GB" sz="1000" dirty="0"/>
          </a:p>
        </p:txBody>
      </p:sp>
      <p:sp>
        <p:nvSpPr>
          <p:cNvPr id="6" name="Rectángulo 5"/>
          <p:cNvSpPr/>
          <p:nvPr/>
        </p:nvSpPr>
        <p:spPr>
          <a:xfrm>
            <a:off x="1822447" y="4189184"/>
            <a:ext cx="1214610" cy="422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DAX annotator</a:t>
            </a:r>
            <a:endParaRPr lang="en-GB" sz="1000" dirty="0"/>
          </a:p>
        </p:txBody>
      </p:sp>
      <p:sp>
        <p:nvSpPr>
          <p:cNvPr id="7" name="Rectángulo 6"/>
          <p:cNvSpPr/>
          <p:nvPr/>
        </p:nvSpPr>
        <p:spPr>
          <a:xfrm>
            <a:off x="2561452" y="1769930"/>
            <a:ext cx="1214610" cy="422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TC annotator</a:t>
            </a:r>
            <a:endParaRPr lang="en-GB" sz="1000" dirty="0"/>
          </a:p>
        </p:txBody>
      </p:sp>
      <p:pic>
        <p:nvPicPr>
          <p:cNvPr id="8" name="Imagen 7" descr="Captura de pantalla 2014-03-31 a las 15.31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39" y="2969406"/>
            <a:ext cx="1143648" cy="505333"/>
          </a:xfrm>
          <a:prstGeom prst="rect">
            <a:avLst/>
          </a:prstGeom>
        </p:spPr>
      </p:pic>
      <p:sp>
        <p:nvSpPr>
          <p:cNvPr id="9" name="Esquina doblada 8"/>
          <p:cNvSpPr/>
          <p:nvPr/>
        </p:nvSpPr>
        <p:spPr>
          <a:xfrm>
            <a:off x="3546754" y="3997009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WF</a:t>
            </a:r>
          </a:p>
          <a:p>
            <a:pPr algn="ctr"/>
            <a:r>
              <a:rPr lang="en-GB" sz="1000" dirty="0" err="1" smtClean="0"/>
              <a:t>Annot</a:t>
            </a:r>
            <a:endParaRPr lang="en-GB" sz="1000" dirty="0"/>
          </a:p>
        </p:txBody>
      </p:sp>
      <p:cxnSp>
        <p:nvCxnSpPr>
          <p:cNvPr id="11" name="Conector recto de flecha 10"/>
          <p:cNvCxnSpPr>
            <a:stCxn id="5" idx="3"/>
            <a:endCxn id="6" idx="1"/>
          </p:cNvCxnSpPr>
          <p:nvPr/>
        </p:nvCxnSpPr>
        <p:spPr>
          <a:xfrm flipV="1">
            <a:off x="983921" y="4400578"/>
            <a:ext cx="838526" cy="2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6" idx="3"/>
            <a:endCxn id="9" idx="1"/>
          </p:cNvCxnSpPr>
          <p:nvPr/>
        </p:nvCxnSpPr>
        <p:spPr>
          <a:xfrm>
            <a:off x="3037057" y="4400578"/>
            <a:ext cx="5096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squina doblada 15"/>
          <p:cNvSpPr/>
          <p:nvPr/>
        </p:nvSpPr>
        <p:spPr>
          <a:xfrm>
            <a:off x="4875366" y="1577755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SW Comp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sp>
        <p:nvSpPr>
          <p:cNvPr id="17" name="Esquina doblada 16"/>
          <p:cNvSpPr/>
          <p:nvPr/>
        </p:nvSpPr>
        <p:spPr>
          <a:xfrm>
            <a:off x="4875366" y="2859777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WF &amp; </a:t>
            </a:r>
            <a:r>
              <a:rPr lang="en-GB" sz="1000" dirty="0" err="1" smtClean="0"/>
              <a:t>Config</a:t>
            </a:r>
            <a:endParaRPr lang="en-GB" sz="1000" dirty="0" smtClean="0"/>
          </a:p>
          <a:p>
            <a:pPr algn="ctr"/>
            <a:r>
              <a:rPr lang="en-GB" sz="1000" dirty="0" err="1" smtClean="0"/>
              <a:t>Annot</a:t>
            </a:r>
            <a:endParaRPr lang="en-GB" sz="1000" dirty="0"/>
          </a:p>
        </p:txBody>
      </p:sp>
      <p:cxnSp>
        <p:nvCxnSpPr>
          <p:cNvPr id="18" name="Conector recto de flecha 17"/>
          <p:cNvCxnSpPr>
            <a:stCxn id="4" idx="3"/>
            <a:endCxn id="7" idx="1"/>
          </p:cNvCxnSpPr>
          <p:nvPr/>
        </p:nvCxnSpPr>
        <p:spPr>
          <a:xfrm>
            <a:off x="983921" y="1981324"/>
            <a:ext cx="15775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7" idx="3"/>
            <a:endCxn id="16" idx="1"/>
          </p:cNvCxnSpPr>
          <p:nvPr/>
        </p:nvCxnSpPr>
        <p:spPr>
          <a:xfrm>
            <a:off x="3776062" y="1981324"/>
            <a:ext cx="1099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7" idx="3"/>
            <a:endCxn id="17" idx="1"/>
          </p:cNvCxnSpPr>
          <p:nvPr/>
        </p:nvCxnSpPr>
        <p:spPr>
          <a:xfrm>
            <a:off x="3776062" y="1981324"/>
            <a:ext cx="1099304" cy="128202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9" idx="0"/>
            <a:endCxn id="7" idx="2"/>
          </p:cNvCxnSpPr>
          <p:nvPr/>
        </p:nvCxnSpPr>
        <p:spPr>
          <a:xfrm rot="16200000" flipV="1">
            <a:off x="2617046" y="2744428"/>
            <a:ext cx="1804292" cy="7008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8" idx="2"/>
            <a:endCxn id="6" idx="1"/>
          </p:cNvCxnSpPr>
          <p:nvPr/>
        </p:nvCxnSpPr>
        <p:spPr>
          <a:xfrm rot="16200000" flipH="1">
            <a:off x="1121586" y="3699716"/>
            <a:ext cx="925839" cy="4758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8" idx="0"/>
            <a:endCxn id="7" idx="1"/>
          </p:cNvCxnSpPr>
          <p:nvPr/>
        </p:nvCxnSpPr>
        <p:spPr>
          <a:xfrm rot="5400000" flipH="1" flipV="1">
            <a:off x="1459966" y="1867921"/>
            <a:ext cx="988082" cy="12148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6252954" y="3051952"/>
            <a:ext cx="1214610" cy="422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Inf. Spec. Algorithm</a:t>
            </a:r>
            <a:endParaRPr lang="en-GB" sz="1000" dirty="0"/>
          </a:p>
        </p:txBody>
      </p:sp>
      <p:cxnSp>
        <p:nvCxnSpPr>
          <p:cNvPr id="44" name="Conector angular 43"/>
          <p:cNvCxnSpPr>
            <a:stCxn id="16" idx="3"/>
            <a:endCxn id="40" idx="1"/>
          </p:cNvCxnSpPr>
          <p:nvPr/>
        </p:nvCxnSpPr>
        <p:spPr>
          <a:xfrm>
            <a:off x="5521109" y="1981324"/>
            <a:ext cx="731845" cy="12820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Esquina doblada 51"/>
          <p:cNvSpPr/>
          <p:nvPr/>
        </p:nvSpPr>
        <p:spPr>
          <a:xfrm>
            <a:off x="4875366" y="4129678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SVA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cxnSp>
        <p:nvCxnSpPr>
          <p:cNvPr id="53" name="Conector angular 52"/>
          <p:cNvCxnSpPr>
            <a:stCxn id="52" idx="3"/>
            <a:endCxn id="40" idx="1"/>
          </p:cNvCxnSpPr>
          <p:nvPr/>
        </p:nvCxnSpPr>
        <p:spPr>
          <a:xfrm flipV="1">
            <a:off x="5521109" y="3263346"/>
            <a:ext cx="731845" cy="12699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Esquina doblada 58"/>
          <p:cNvSpPr/>
          <p:nvPr/>
        </p:nvSpPr>
        <p:spPr>
          <a:xfrm>
            <a:off x="8125608" y="2859777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Precip</a:t>
            </a:r>
            <a:endParaRPr lang="en-GB" sz="1000" dirty="0" smtClean="0"/>
          </a:p>
          <a:p>
            <a:pPr algn="ctr"/>
            <a:r>
              <a:rPr lang="en-GB" sz="1000" dirty="0" smtClean="0"/>
              <a:t>Script</a:t>
            </a:r>
            <a:endParaRPr lang="en-GB" sz="1000" dirty="0"/>
          </a:p>
        </p:txBody>
      </p:sp>
      <p:cxnSp>
        <p:nvCxnSpPr>
          <p:cNvPr id="60" name="Conector recto de flecha 59"/>
          <p:cNvCxnSpPr>
            <a:stCxn id="40" idx="3"/>
            <a:endCxn id="59" idx="1"/>
          </p:cNvCxnSpPr>
          <p:nvPr/>
        </p:nvCxnSpPr>
        <p:spPr>
          <a:xfrm>
            <a:off x="7467564" y="3263346"/>
            <a:ext cx="6580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Dodecágono 72"/>
          <p:cNvSpPr/>
          <p:nvPr/>
        </p:nvSpPr>
        <p:spPr>
          <a:xfrm>
            <a:off x="1689542" y="4471683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1</a:t>
            </a:r>
          </a:p>
        </p:txBody>
      </p:sp>
      <p:sp>
        <p:nvSpPr>
          <p:cNvPr id="74" name="Dodecágono 73"/>
          <p:cNvSpPr/>
          <p:nvPr/>
        </p:nvSpPr>
        <p:spPr>
          <a:xfrm>
            <a:off x="2429752" y="2052429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4</a:t>
            </a:r>
            <a:endParaRPr lang="en-GB" sz="1400" dirty="0"/>
          </a:p>
        </p:txBody>
      </p:sp>
      <p:sp>
        <p:nvSpPr>
          <p:cNvPr id="75" name="Dodecágono 74"/>
          <p:cNvSpPr/>
          <p:nvPr/>
        </p:nvSpPr>
        <p:spPr>
          <a:xfrm>
            <a:off x="3404292" y="4663859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2</a:t>
            </a:r>
          </a:p>
        </p:txBody>
      </p:sp>
      <p:sp>
        <p:nvSpPr>
          <p:cNvPr id="76" name="Dodecágono 75"/>
          <p:cNvSpPr/>
          <p:nvPr/>
        </p:nvSpPr>
        <p:spPr>
          <a:xfrm>
            <a:off x="4732904" y="2244605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5</a:t>
            </a:r>
            <a:endParaRPr lang="en-GB" sz="1400" dirty="0"/>
          </a:p>
        </p:txBody>
      </p:sp>
      <p:sp>
        <p:nvSpPr>
          <p:cNvPr id="77" name="Dodecágono 76"/>
          <p:cNvSpPr/>
          <p:nvPr/>
        </p:nvSpPr>
        <p:spPr>
          <a:xfrm>
            <a:off x="4732904" y="3474739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6</a:t>
            </a:r>
            <a:endParaRPr lang="en-GB" sz="1400" dirty="0"/>
          </a:p>
        </p:txBody>
      </p:sp>
      <p:sp>
        <p:nvSpPr>
          <p:cNvPr id="78" name="Dodecágono 77"/>
          <p:cNvSpPr/>
          <p:nvPr/>
        </p:nvSpPr>
        <p:spPr>
          <a:xfrm>
            <a:off x="4732904" y="4831032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7</a:t>
            </a:r>
            <a:endParaRPr lang="en-GB" sz="1400" dirty="0"/>
          </a:p>
        </p:txBody>
      </p:sp>
      <p:sp>
        <p:nvSpPr>
          <p:cNvPr id="79" name="Dodecágono 78"/>
          <p:cNvSpPr/>
          <p:nvPr/>
        </p:nvSpPr>
        <p:spPr>
          <a:xfrm>
            <a:off x="6110492" y="3334451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8</a:t>
            </a:r>
            <a:endParaRPr lang="en-GB" sz="1400" dirty="0"/>
          </a:p>
        </p:txBody>
      </p:sp>
      <p:sp>
        <p:nvSpPr>
          <p:cNvPr id="80" name="Dodecágono 79"/>
          <p:cNvSpPr/>
          <p:nvPr/>
        </p:nvSpPr>
        <p:spPr>
          <a:xfrm>
            <a:off x="7983146" y="3526627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9</a:t>
            </a:r>
            <a:endParaRPr lang="en-GB" sz="1400" dirty="0"/>
          </a:p>
        </p:txBody>
      </p:sp>
      <p:sp>
        <p:nvSpPr>
          <p:cNvPr id="34" name="Esquina doblada 33"/>
          <p:cNvSpPr/>
          <p:nvPr/>
        </p:nvSpPr>
        <p:spPr>
          <a:xfrm>
            <a:off x="2238580" y="3134991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WMS</a:t>
            </a:r>
          </a:p>
          <a:p>
            <a:pPr algn="ctr"/>
            <a:r>
              <a:rPr lang="en-GB" sz="1000" dirty="0" err="1" smtClean="0"/>
              <a:t>Annot</a:t>
            </a:r>
            <a:endParaRPr lang="en-GB" sz="1000" dirty="0"/>
          </a:p>
        </p:txBody>
      </p:sp>
      <p:cxnSp>
        <p:nvCxnSpPr>
          <p:cNvPr id="35" name="Conector angular 34"/>
          <p:cNvCxnSpPr>
            <a:stCxn id="34" idx="0"/>
            <a:endCxn id="7" idx="2"/>
          </p:cNvCxnSpPr>
          <p:nvPr/>
        </p:nvCxnSpPr>
        <p:spPr>
          <a:xfrm rot="5400000" flipH="1" flipV="1">
            <a:off x="2393967" y="2360202"/>
            <a:ext cx="942274" cy="6073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Dodecágono 37"/>
          <p:cNvSpPr/>
          <p:nvPr/>
        </p:nvSpPr>
        <p:spPr>
          <a:xfrm>
            <a:off x="2096118" y="3718895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3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1120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4385</TotalTime>
  <Words>103</Words>
  <Application>Microsoft Macintosh PowerPoint</Application>
  <PresentationFormat>On-screen Show (4:3)</PresentationFormat>
  <Paragraphs>74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Mis cosas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Idafen Santana Pérez</dc:creator>
  <cp:lastModifiedBy>Rafael Ferreira da Silva</cp:lastModifiedBy>
  <cp:revision>29</cp:revision>
  <dcterms:created xsi:type="dcterms:W3CDTF">2013-07-11T13:33:55Z</dcterms:created>
  <dcterms:modified xsi:type="dcterms:W3CDTF">2014-05-27T21:49:06Z</dcterms:modified>
</cp:coreProperties>
</file>