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s-ES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966" autoAdjust="0"/>
  </p:normalViewPr>
  <p:slideViewPr>
    <p:cSldViewPr snapToGrid="0" snapToObjects="1">
      <p:cViewPr>
        <p:scale>
          <a:sx n="75" d="100"/>
          <a:sy n="75" d="100"/>
        </p:scale>
        <p:origin x="-1560" y="-80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5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95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3397" y="957158"/>
            <a:ext cx="6645831" cy="20387733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08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22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07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3397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7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19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0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2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0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04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104"/>
          <p:cNvCxnSpPr>
            <a:stCxn id="83" idx="0"/>
            <a:endCxn id="18" idx="2"/>
          </p:cNvCxnSpPr>
          <p:nvPr/>
        </p:nvCxnSpPr>
        <p:spPr>
          <a:xfrm rot="16200000" flipV="1">
            <a:off x="7331682" y="5707437"/>
            <a:ext cx="1170466" cy="608887"/>
          </a:xfrm>
          <a:prstGeom prst="bentConnector3">
            <a:avLst>
              <a:gd name="adj1" fmla="val 80192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99"/>
          <p:cNvCxnSpPr>
            <a:stCxn id="82" idx="0"/>
            <a:endCxn id="18" idx="2"/>
          </p:cNvCxnSpPr>
          <p:nvPr/>
        </p:nvCxnSpPr>
        <p:spPr>
          <a:xfrm rot="5400000" flipH="1" flipV="1">
            <a:off x="6799622" y="5784265"/>
            <a:ext cx="1170466" cy="455233"/>
          </a:xfrm>
          <a:prstGeom prst="bentConnector3">
            <a:avLst>
              <a:gd name="adj1" fmla="val 80304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78"/>
          <p:cNvCxnSpPr>
            <a:stCxn id="38" idx="1"/>
            <a:endCxn id="14" idx="2"/>
          </p:cNvCxnSpPr>
          <p:nvPr/>
        </p:nvCxnSpPr>
        <p:spPr>
          <a:xfrm rot="10800000">
            <a:off x="7169839" y="1986600"/>
            <a:ext cx="809358" cy="259293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634368" y="1865948"/>
            <a:ext cx="823295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Montage WF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34368" y="2572389"/>
            <a:ext cx="823295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mProject</a:t>
            </a:r>
            <a:r>
              <a:rPr lang="en-GB" sz="1000" dirty="0" smtClean="0">
                <a:solidFill>
                  <a:schemeClr val="tx1"/>
                </a:solidFill>
              </a:rPr>
              <a:t> 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194863" y="1158143"/>
            <a:ext cx="36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…</a:t>
            </a:r>
            <a:endParaRPr lang="en-GB" sz="1000" dirty="0"/>
          </a:p>
        </p:txBody>
      </p:sp>
      <p:sp>
        <p:nvSpPr>
          <p:cNvPr id="10" name="Rectángulo 9"/>
          <p:cNvSpPr/>
          <p:nvPr/>
        </p:nvSpPr>
        <p:spPr>
          <a:xfrm>
            <a:off x="6712453" y="455107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Pegasus WMS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693331" y="1066328"/>
            <a:ext cx="914771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HTCondor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749443" y="1066328"/>
            <a:ext cx="914771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712453" y="1066328"/>
            <a:ext cx="914771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Wget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712453" y="1677864"/>
            <a:ext cx="914771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7971343" y="1684911"/>
            <a:ext cx="914771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mDiffFit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979197" y="2497454"/>
            <a:ext cx="914771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mFitPlane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7155086" y="5117913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 SVA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6672082" y="5877034"/>
            <a:ext cx="970312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7701200" y="5877034"/>
            <a:ext cx="1040316" cy="30873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401365" y="5431515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HW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401365" y="6213066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smtClean="0">
                <a:solidFill>
                  <a:schemeClr val="tx1"/>
                </a:solidFill>
              </a:rPr>
              <a:t>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HW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67545" y="305354"/>
            <a:ext cx="3856805" cy="293905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349229" y="303603"/>
            <a:ext cx="3947171" cy="4343476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557737" y="4940322"/>
            <a:ext cx="2328377" cy="209842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86594" y="5228550"/>
            <a:ext cx="3837756" cy="1810192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67007" y="5354530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667007" y="5586080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667007" y="5820291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658115" y="6133222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658115" y="6364773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658115" y="6598984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33" name="Conector recto 32"/>
          <p:cNvCxnSpPr>
            <a:stCxn id="31" idx="3"/>
            <a:endCxn id="22" idx="1"/>
          </p:cNvCxnSpPr>
          <p:nvPr/>
        </p:nvCxnSpPr>
        <p:spPr>
          <a:xfrm>
            <a:off x="1115498" y="6441957"/>
            <a:ext cx="285867" cy="266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7979197" y="2091524"/>
            <a:ext cx="914771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68003" y="35333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Workflow</a:t>
            </a:r>
            <a:endParaRPr lang="en-GB" sz="10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506223" y="4935307"/>
            <a:ext cx="69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Hardware</a:t>
            </a:r>
            <a:endParaRPr lang="en-GB" sz="10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389026" y="40434"/>
            <a:ext cx="651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Software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6564635" y="4647079"/>
            <a:ext cx="845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C. Resources</a:t>
            </a:r>
          </a:p>
        </p:txBody>
      </p:sp>
      <p:cxnSp>
        <p:nvCxnSpPr>
          <p:cNvPr id="44" name="Conector recto 45"/>
          <p:cNvCxnSpPr>
            <a:stCxn id="211" idx="3"/>
            <a:endCxn id="216" idx="1"/>
          </p:cNvCxnSpPr>
          <p:nvPr/>
        </p:nvCxnSpPr>
        <p:spPr>
          <a:xfrm>
            <a:off x="6367297" y="3439923"/>
            <a:ext cx="347626" cy="6350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84"/>
          <p:cNvCxnSpPr>
            <a:stCxn id="12" idx="2"/>
            <a:endCxn id="14" idx="0"/>
          </p:cNvCxnSpPr>
          <p:nvPr/>
        </p:nvCxnSpPr>
        <p:spPr>
          <a:xfrm rot="16200000" flipH="1">
            <a:off x="6536933" y="1044957"/>
            <a:ext cx="302801" cy="96301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85"/>
          <p:cNvCxnSpPr>
            <a:stCxn id="11" idx="2"/>
            <a:endCxn id="14" idx="0"/>
          </p:cNvCxnSpPr>
          <p:nvPr/>
        </p:nvCxnSpPr>
        <p:spPr>
          <a:xfrm rot="5400000">
            <a:off x="7508878" y="1036025"/>
            <a:ext cx="302801" cy="98087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5"/>
          <p:cNvCxnSpPr>
            <a:stCxn id="14" idx="0"/>
            <a:endCxn id="13" idx="2"/>
          </p:cNvCxnSpPr>
          <p:nvPr/>
        </p:nvCxnSpPr>
        <p:spPr>
          <a:xfrm flipV="1">
            <a:off x="7169839" y="1375063"/>
            <a:ext cx="0" cy="302801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05"/>
          <p:cNvCxnSpPr>
            <a:stCxn id="27" idx="3"/>
            <a:endCxn id="21" idx="1"/>
          </p:cNvCxnSpPr>
          <p:nvPr/>
        </p:nvCxnSpPr>
        <p:spPr>
          <a:xfrm>
            <a:off x="1124392" y="5431714"/>
            <a:ext cx="276973" cy="23135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107"/>
          <p:cNvCxnSpPr>
            <a:stCxn id="29" idx="3"/>
            <a:endCxn id="21" idx="1"/>
          </p:cNvCxnSpPr>
          <p:nvPr/>
        </p:nvCxnSpPr>
        <p:spPr>
          <a:xfrm flipV="1">
            <a:off x="1124392" y="5663067"/>
            <a:ext cx="276973" cy="23440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115"/>
          <p:cNvCxnSpPr>
            <a:stCxn id="28" idx="3"/>
            <a:endCxn id="21" idx="1"/>
          </p:cNvCxnSpPr>
          <p:nvPr/>
        </p:nvCxnSpPr>
        <p:spPr>
          <a:xfrm flipV="1">
            <a:off x="1124392" y="5663066"/>
            <a:ext cx="276973" cy="19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10"/>
          <p:cNvCxnSpPr>
            <a:stCxn id="32" idx="3"/>
            <a:endCxn id="22" idx="1"/>
          </p:cNvCxnSpPr>
          <p:nvPr/>
        </p:nvCxnSpPr>
        <p:spPr>
          <a:xfrm flipV="1">
            <a:off x="1115498" y="6444617"/>
            <a:ext cx="285867" cy="23155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11"/>
          <p:cNvCxnSpPr>
            <a:stCxn id="30" idx="3"/>
            <a:endCxn id="22" idx="1"/>
          </p:cNvCxnSpPr>
          <p:nvPr/>
        </p:nvCxnSpPr>
        <p:spPr>
          <a:xfrm>
            <a:off x="1115498" y="6210407"/>
            <a:ext cx="285867" cy="23421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ángulo 96"/>
          <p:cNvSpPr/>
          <p:nvPr/>
        </p:nvSpPr>
        <p:spPr>
          <a:xfrm>
            <a:off x="634368" y="3015299"/>
            <a:ext cx="823295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54" name="Elbow Connector 69"/>
          <p:cNvCxnSpPr>
            <a:stCxn id="7" idx="2"/>
            <a:endCxn id="56" idx="0"/>
          </p:cNvCxnSpPr>
          <p:nvPr/>
        </p:nvCxnSpPr>
        <p:spPr>
          <a:xfrm rot="16200000" flipH="1">
            <a:off x="1453197" y="1767500"/>
            <a:ext cx="397707" cy="121207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14"/>
          <p:cNvSpPr txBox="1"/>
          <p:nvPr/>
        </p:nvSpPr>
        <p:spPr>
          <a:xfrm>
            <a:off x="1457661" y="2609198"/>
            <a:ext cx="36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…</a:t>
            </a:r>
            <a:endParaRPr lang="en-GB" sz="1000" dirty="0"/>
          </a:p>
        </p:txBody>
      </p:sp>
      <p:sp>
        <p:nvSpPr>
          <p:cNvPr id="56" name="Rectángulo 5"/>
          <p:cNvSpPr/>
          <p:nvPr/>
        </p:nvSpPr>
        <p:spPr>
          <a:xfrm>
            <a:off x="1846439" y="2572390"/>
            <a:ext cx="823295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</a:t>
            </a:r>
            <a:r>
              <a:rPr lang="en-GB" sz="1000" dirty="0" smtClean="0">
                <a:solidFill>
                  <a:schemeClr val="tx1"/>
                </a:solidFill>
              </a:rPr>
              <a:t> 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7" name="Rectángulo 96"/>
          <p:cNvSpPr/>
          <p:nvPr/>
        </p:nvSpPr>
        <p:spPr>
          <a:xfrm>
            <a:off x="1846439" y="3015299"/>
            <a:ext cx="823295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58" name="Conector recto 115"/>
          <p:cNvCxnSpPr>
            <a:stCxn id="8" idx="2"/>
            <a:endCxn id="53" idx="0"/>
          </p:cNvCxnSpPr>
          <p:nvPr/>
        </p:nvCxnSpPr>
        <p:spPr>
          <a:xfrm>
            <a:off x="1046014" y="2881123"/>
            <a:ext cx="0" cy="13417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115"/>
          <p:cNvCxnSpPr>
            <a:stCxn id="56" idx="2"/>
            <a:endCxn id="57" idx="0"/>
          </p:cNvCxnSpPr>
          <p:nvPr/>
        </p:nvCxnSpPr>
        <p:spPr>
          <a:xfrm>
            <a:off x="2258085" y="2881125"/>
            <a:ext cx="0" cy="13417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79"/>
          <p:cNvCxnSpPr>
            <a:stCxn id="10" idx="2"/>
            <a:endCxn id="11" idx="0"/>
          </p:cNvCxnSpPr>
          <p:nvPr/>
        </p:nvCxnSpPr>
        <p:spPr>
          <a:xfrm rot="16200000" flipH="1">
            <a:off x="7509033" y="424645"/>
            <a:ext cx="302486" cy="98087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83"/>
          <p:cNvCxnSpPr>
            <a:stCxn id="10" idx="2"/>
            <a:endCxn id="12" idx="0"/>
          </p:cNvCxnSpPr>
          <p:nvPr/>
        </p:nvCxnSpPr>
        <p:spPr>
          <a:xfrm rot="5400000">
            <a:off x="6537090" y="433579"/>
            <a:ext cx="302486" cy="96301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45"/>
          <p:cNvCxnSpPr>
            <a:stCxn id="13" idx="0"/>
            <a:endCxn id="10" idx="2"/>
          </p:cNvCxnSpPr>
          <p:nvPr/>
        </p:nvCxnSpPr>
        <p:spPr>
          <a:xfrm flipV="1">
            <a:off x="7169839" y="763841"/>
            <a:ext cx="0" cy="302486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88"/>
          <p:cNvCxnSpPr>
            <a:stCxn id="15" idx="3"/>
            <a:endCxn id="17" idx="3"/>
          </p:cNvCxnSpPr>
          <p:nvPr/>
        </p:nvCxnSpPr>
        <p:spPr>
          <a:xfrm>
            <a:off x="8886114" y="1839279"/>
            <a:ext cx="7854" cy="812543"/>
          </a:xfrm>
          <a:prstGeom prst="bentConnector3">
            <a:avLst>
              <a:gd name="adj1" fmla="val 3010619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115"/>
          <p:cNvCxnSpPr>
            <a:stCxn id="113" idx="1"/>
            <a:endCxn id="66" idx="3"/>
          </p:cNvCxnSpPr>
          <p:nvPr/>
        </p:nvCxnSpPr>
        <p:spPr>
          <a:xfrm flipH="1" flipV="1">
            <a:off x="2819643" y="2020315"/>
            <a:ext cx="356170" cy="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ángulo 96"/>
          <p:cNvSpPr/>
          <p:nvPr/>
        </p:nvSpPr>
        <p:spPr>
          <a:xfrm>
            <a:off x="1846439" y="1865948"/>
            <a:ext cx="973204" cy="30873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WMS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requirements</a:t>
            </a:r>
          </a:p>
        </p:txBody>
      </p:sp>
      <p:cxnSp>
        <p:nvCxnSpPr>
          <p:cNvPr id="67" name="Conector recto 115"/>
          <p:cNvCxnSpPr>
            <a:stCxn id="7" idx="2"/>
            <a:endCxn id="8" idx="0"/>
          </p:cNvCxnSpPr>
          <p:nvPr/>
        </p:nvCxnSpPr>
        <p:spPr>
          <a:xfrm>
            <a:off x="1046014" y="2174682"/>
            <a:ext cx="0" cy="397706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ángulo 67"/>
          <p:cNvSpPr/>
          <p:nvPr/>
        </p:nvSpPr>
        <p:spPr>
          <a:xfrm>
            <a:off x="3213896" y="5426690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40GBDisk HW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3213896" y="6284288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smtClean="0">
                <a:solidFill>
                  <a:schemeClr val="tx1"/>
                </a:solidFill>
              </a:rPr>
              <a:t>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40GBDisk HW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479538" y="5349705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2479538" y="5581255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2479538" y="5815466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470646" y="6204444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2470646" y="6435995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2470646" y="6670206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76" name="Conector recto 75"/>
          <p:cNvCxnSpPr>
            <a:stCxn id="74" idx="3"/>
            <a:endCxn id="69" idx="1"/>
          </p:cNvCxnSpPr>
          <p:nvPr/>
        </p:nvCxnSpPr>
        <p:spPr>
          <a:xfrm>
            <a:off x="2928029" y="6513179"/>
            <a:ext cx="285867" cy="266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105"/>
          <p:cNvCxnSpPr>
            <a:stCxn id="70" idx="3"/>
            <a:endCxn id="68" idx="1"/>
          </p:cNvCxnSpPr>
          <p:nvPr/>
        </p:nvCxnSpPr>
        <p:spPr>
          <a:xfrm>
            <a:off x="2936923" y="5426889"/>
            <a:ext cx="276973" cy="23135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107"/>
          <p:cNvCxnSpPr>
            <a:stCxn id="72" idx="3"/>
            <a:endCxn id="68" idx="1"/>
          </p:cNvCxnSpPr>
          <p:nvPr/>
        </p:nvCxnSpPr>
        <p:spPr>
          <a:xfrm flipV="1">
            <a:off x="2936923" y="5658242"/>
            <a:ext cx="276973" cy="23440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115"/>
          <p:cNvCxnSpPr>
            <a:stCxn id="71" idx="3"/>
            <a:endCxn id="68" idx="1"/>
          </p:cNvCxnSpPr>
          <p:nvPr/>
        </p:nvCxnSpPr>
        <p:spPr>
          <a:xfrm flipV="1">
            <a:off x="2936923" y="5658241"/>
            <a:ext cx="276973" cy="19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110"/>
          <p:cNvCxnSpPr>
            <a:stCxn id="75" idx="3"/>
            <a:endCxn id="69" idx="1"/>
          </p:cNvCxnSpPr>
          <p:nvPr/>
        </p:nvCxnSpPr>
        <p:spPr>
          <a:xfrm flipV="1">
            <a:off x="2928029" y="6515839"/>
            <a:ext cx="285867" cy="23155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111"/>
          <p:cNvCxnSpPr>
            <a:stCxn id="73" idx="3"/>
            <a:endCxn id="69" idx="1"/>
          </p:cNvCxnSpPr>
          <p:nvPr/>
        </p:nvCxnSpPr>
        <p:spPr>
          <a:xfrm>
            <a:off x="2928029" y="6281628"/>
            <a:ext cx="285867" cy="23421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6672082" y="6597114"/>
            <a:ext cx="970312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 disk  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7701200" y="6597114"/>
            <a:ext cx="1040316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 disk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641432" y="1288098"/>
            <a:ext cx="844468" cy="356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err="1" smtClean="0">
                <a:solidFill>
                  <a:schemeClr val="tx1"/>
                </a:solidFill>
              </a:rPr>
              <a:t>Epigenomics</a:t>
            </a:r>
            <a:r>
              <a:rPr lang="en-GB" sz="1000" b="1" dirty="0" smtClean="0">
                <a:solidFill>
                  <a:schemeClr val="tx1"/>
                </a:solidFill>
              </a:rPr>
              <a:t> WF</a:t>
            </a:r>
            <a:endParaRPr lang="en-GB" sz="1000" b="1" dirty="0">
              <a:solidFill>
                <a:schemeClr val="tx1"/>
              </a:solidFill>
            </a:endParaRPr>
          </a:p>
        </p:txBody>
      </p:sp>
      <p:cxnSp>
        <p:nvCxnSpPr>
          <p:cNvPr id="88" name="Elbow Connector 69"/>
          <p:cNvCxnSpPr>
            <a:stCxn id="87" idx="3"/>
            <a:endCxn id="66" idx="0"/>
          </p:cNvCxnSpPr>
          <p:nvPr/>
        </p:nvCxnSpPr>
        <p:spPr>
          <a:xfrm>
            <a:off x="1485900" y="1466374"/>
            <a:ext cx="847141" cy="399574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ángulo 90"/>
          <p:cNvSpPr/>
          <p:nvPr/>
        </p:nvSpPr>
        <p:spPr>
          <a:xfrm>
            <a:off x="1631002" y="710727"/>
            <a:ext cx="823295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FastqSplit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649905" y="710728"/>
            <a:ext cx="823295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SolexFilter</a:t>
            </a:r>
            <a:r>
              <a:rPr lang="en-GB" sz="1000" dirty="0" smtClean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WF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3" name="Conector recto 115"/>
          <p:cNvCxnSpPr>
            <a:stCxn id="87" idx="0"/>
            <a:endCxn id="92" idx="2"/>
          </p:cNvCxnSpPr>
          <p:nvPr/>
        </p:nvCxnSpPr>
        <p:spPr>
          <a:xfrm flipH="1" flipV="1">
            <a:off x="1061553" y="1019463"/>
            <a:ext cx="2113" cy="26863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69"/>
          <p:cNvCxnSpPr>
            <a:stCxn id="87" idx="0"/>
            <a:endCxn id="91" idx="2"/>
          </p:cNvCxnSpPr>
          <p:nvPr/>
        </p:nvCxnSpPr>
        <p:spPr>
          <a:xfrm rot="5400000" flipH="1" flipV="1">
            <a:off x="1418840" y="664288"/>
            <a:ext cx="268636" cy="978984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ángulo 96"/>
          <p:cNvSpPr/>
          <p:nvPr/>
        </p:nvSpPr>
        <p:spPr>
          <a:xfrm>
            <a:off x="647068" y="445388"/>
            <a:ext cx="823295" cy="142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sp>
        <p:nvSpPr>
          <p:cNvPr id="102" name="Rectángulo 96"/>
          <p:cNvSpPr/>
          <p:nvPr/>
        </p:nvSpPr>
        <p:spPr>
          <a:xfrm>
            <a:off x="1631002" y="441832"/>
            <a:ext cx="823295" cy="142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103" name="Conector recto 115"/>
          <p:cNvCxnSpPr>
            <a:stCxn id="92" idx="0"/>
            <a:endCxn id="101" idx="2"/>
          </p:cNvCxnSpPr>
          <p:nvPr/>
        </p:nvCxnSpPr>
        <p:spPr>
          <a:xfrm flipH="1" flipV="1">
            <a:off x="1058716" y="588151"/>
            <a:ext cx="2837" cy="122577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15"/>
          <p:cNvCxnSpPr>
            <a:stCxn id="91" idx="0"/>
            <a:endCxn id="102" idx="2"/>
          </p:cNvCxnSpPr>
          <p:nvPr/>
        </p:nvCxnSpPr>
        <p:spPr>
          <a:xfrm flipV="1">
            <a:off x="2042650" y="584595"/>
            <a:ext cx="0" cy="126132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CuadroTexto 14"/>
          <p:cNvSpPr txBox="1"/>
          <p:nvPr/>
        </p:nvSpPr>
        <p:spPr>
          <a:xfrm>
            <a:off x="1368761" y="722441"/>
            <a:ext cx="36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…</a:t>
            </a:r>
            <a:endParaRPr lang="en-GB" sz="1000" dirty="0"/>
          </a:p>
        </p:txBody>
      </p:sp>
      <p:sp>
        <p:nvSpPr>
          <p:cNvPr id="113" name="Rectángulo 112"/>
          <p:cNvSpPr/>
          <p:nvPr/>
        </p:nvSpPr>
        <p:spPr>
          <a:xfrm>
            <a:off x="3175813" y="1842040"/>
            <a:ext cx="844468" cy="3565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err="1" smtClean="0">
                <a:solidFill>
                  <a:schemeClr val="tx1"/>
                </a:solidFill>
              </a:rPr>
              <a:t>SoyKB</a:t>
            </a:r>
            <a:endParaRPr lang="en-GB" sz="1000" b="1" dirty="0">
              <a:solidFill>
                <a:schemeClr val="tx1"/>
              </a:solidFill>
            </a:endParaRPr>
          </a:p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WF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119" name="Rectángulo 118"/>
          <p:cNvSpPr/>
          <p:nvPr/>
        </p:nvSpPr>
        <p:spPr>
          <a:xfrm>
            <a:off x="2658310" y="1152780"/>
            <a:ext cx="555603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Dedup</a:t>
            </a:r>
            <a:endParaRPr lang="en-GB" sz="1000" dirty="0" smtClean="0">
              <a:solidFill>
                <a:schemeClr val="tx1"/>
              </a:solidFill>
            </a:endParaRP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3437154" y="1166974"/>
            <a:ext cx="7810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Haplotype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5" name="Rectángulo 96"/>
          <p:cNvSpPr/>
          <p:nvPr/>
        </p:nvSpPr>
        <p:spPr>
          <a:xfrm>
            <a:off x="2524959" y="864327"/>
            <a:ext cx="823295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sp>
        <p:nvSpPr>
          <p:cNvPr id="156" name="Rectángulo 96"/>
          <p:cNvSpPr/>
          <p:nvPr/>
        </p:nvSpPr>
        <p:spPr>
          <a:xfrm>
            <a:off x="3411719" y="864327"/>
            <a:ext cx="823295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157" name="Elbow Connector 69"/>
          <p:cNvCxnSpPr>
            <a:stCxn id="113" idx="0"/>
            <a:endCxn id="119" idx="2"/>
          </p:cNvCxnSpPr>
          <p:nvPr/>
        </p:nvCxnSpPr>
        <p:spPr>
          <a:xfrm rot="16200000" flipV="1">
            <a:off x="3076818" y="1320810"/>
            <a:ext cx="380525" cy="66193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69"/>
          <p:cNvCxnSpPr>
            <a:stCxn id="113" idx="0"/>
            <a:endCxn id="120" idx="2"/>
          </p:cNvCxnSpPr>
          <p:nvPr/>
        </p:nvCxnSpPr>
        <p:spPr>
          <a:xfrm rot="5400000" flipH="1" flipV="1">
            <a:off x="3529703" y="1544054"/>
            <a:ext cx="366331" cy="229643"/>
          </a:xfrm>
          <a:prstGeom prst="bentConnector3">
            <a:avLst>
              <a:gd name="adj1" fmla="val 51734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15"/>
          <p:cNvCxnSpPr>
            <a:stCxn id="119" idx="0"/>
            <a:endCxn id="135" idx="2"/>
          </p:cNvCxnSpPr>
          <p:nvPr/>
        </p:nvCxnSpPr>
        <p:spPr>
          <a:xfrm flipV="1">
            <a:off x="2936112" y="1007090"/>
            <a:ext cx="495" cy="14569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15"/>
          <p:cNvCxnSpPr>
            <a:stCxn id="120" idx="0"/>
            <a:endCxn id="156" idx="2"/>
          </p:cNvCxnSpPr>
          <p:nvPr/>
        </p:nvCxnSpPr>
        <p:spPr>
          <a:xfrm flipH="1" flipV="1">
            <a:off x="3823367" y="1007090"/>
            <a:ext cx="4323" cy="159884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15"/>
          <p:cNvCxnSpPr>
            <a:stCxn id="7" idx="3"/>
            <a:endCxn id="66" idx="1"/>
          </p:cNvCxnSpPr>
          <p:nvPr/>
        </p:nvCxnSpPr>
        <p:spPr>
          <a:xfrm flipV="1">
            <a:off x="1457663" y="2020315"/>
            <a:ext cx="388776" cy="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88"/>
          <p:cNvCxnSpPr>
            <a:stCxn id="15" idx="3"/>
            <a:endCxn id="38" idx="3"/>
          </p:cNvCxnSpPr>
          <p:nvPr/>
        </p:nvCxnSpPr>
        <p:spPr>
          <a:xfrm>
            <a:off x="8886114" y="1839279"/>
            <a:ext cx="7854" cy="406613"/>
          </a:xfrm>
          <a:prstGeom prst="bentConnector3">
            <a:avLst>
              <a:gd name="adj1" fmla="val 3010619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78"/>
          <p:cNvCxnSpPr>
            <a:stCxn id="17" idx="1"/>
            <a:endCxn id="14" idx="2"/>
          </p:cNvCxnSpPr>
          <p:nvPr/>
        </p:nvCxnSpPr>
        <p:spPr>
          <a:xfrm rot="10800000">
            <a:off x="7169839" y="1986600"/>
            <a:ext cx="809358" cy="665223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Rectángulo 190"/>
          <p:cNvSpPr/>
          <p:nvPr/>
        </p:nvSpPr>
        <p:spPr>
          <a:xfrm>
            <a:off x="5452526" y="1677863"/>
            <a:ext cx="914771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Sw</a:t>
            </a:r>
            <a:r>
              <a:rPr lang="en-GB" sz="1000" dirty="0" smtClean="0">
                <a:solidFill>
                  <a:schemeClr val="tx1"/>
                </a:solidFill>
              </a:rPr>
              <a:t> Bundle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cxnSp>
        <p:nvCxnSpPr>
          <p:cNvPr id="192" name="Conector recto 45"/>
          <p:cNvCxnSpPr>
            <a:stCxn id="14" idx="1"/>
            <a:endCxn id="191" idx="3"/>
          </p:cNvCxnSpPr>
          <p:nvPr/>
        </p:nvCxnSpPr>
        <p:spPr>
          <a:xfrm flipH="1" flipV="1">
            <a:off x="6367297" y="1832231"/>
            <a:ext cx="345156" cy="1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78"/>
          <p:cNvCxnSpPr>
            <a:stCxn id="196" idx="3"/>
            <a:endCxn id="14" idx="2"/>
          </p:cNvCxnSpPr>
          <p:nvPr/>
        </p:nvCxnSpPr>
        <p:spPr>
          <a:xfrm flipV="1">
            <a:off x="6363824" y="1986599"/>
            <a:ext cx="806015" cy="356488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45"/>
          <p:cNvCxnSpPr>
            <a:stCxn id="191" idx="2"/>
          </p:cNvCxnSpPr>
          <p:nvPr/>
        </p:nvCxnSpPr>
        <p:spPr>
          <a:xfrm>
            <a:off x="5909912" y="1986598"/>
            <a:ext cx="0" cy="740157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Rectángulo 204"/>
          <p:cNvSpPr/>
          <p:nvPr/>
        </p:nvSpPr>
        <p:spPr>
          <a:xfrm>
            <a:off x="5452526" y="2625155"/>
            <a:ext cx="914771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BWA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96" name="Rectángulo 195"/>
          <p:cNvSpPr/>
          <p:nvPr/>
        </p:nvSpPr>
        <p:spPr>
          <a:xfrm>
            <a:off x="5449053" y="2188719"/>
            <a:ext cx="914771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Gtak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11" name="Rectángulo 210"/>
          <p:cNvSpPr/>
          <p:nvPr/>
        </p:nvSpPr>
        <p:spPr>
          <a:xfrm>
            <a:off x="5452526" y="3285555"/>
            <a:ext cx="914771" cy="30873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Perl5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14" name="CuadroTexto 213"/>
          <p:cNvSpPr txBox="1"/>
          <p:nvPr/>
        </p:nvSpPr>
        <p:spPr>
          <a:xfrm>
            <a:off x="1370346" y="7336855"/>
            <a:ext cx="3566059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GB" sz="1200" dirty="0" smtClean="0"/>
              <a:t>Should we add </a:t>
            </a:r>
            <a:r>
              <a:rPr lang="en-GB" sz="1200" dirty="0" err="1" smtClean="0"/>
              <a:t>colors</a:t>
            </a:r>
            <a:r>
              <a:rPr lang="en-GB" sz="1200" dirty="0" smtClean="0"/>
              <a:t> for the different WFs?</a:t>
            </a:r>
            <a:endParaRPr lang="en-GB" sz="1200" dirty="0"/>
          </a:p>
        </p:txBody>
      </p:sp>
      <p:sp>
        <p:nvSpPr>
          <p:cNvPr id="215" name="Rectángulo 214"/>
          <p:cNvSpPr/>
          <p:nvPr/>
        </p:nvSpPr>
        <p:spPr>
          <a:xfrm>
            <a:off x="5452526" y="4242520"/>
            <a:ext cx="914771" cy="30873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MAQ Index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17" name="Rectángulo 216"/>
          <p:cNvSpPr/>
          <p:nvPr/>
        </p:nvSpPr>
        <p:spPr>
          <a:xfrm>
            <a:off x="6714923" y="3783460"/>
            <a:ext cx="914771" cy="30873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SOL2SANGER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cxnSp>
        <p:nvCxnSpPr>
          <p:cNvPr id="218" name="Elbow Connector 78"/>
          <p:cNvCxnSpPr>
            <a:stCxn id="211" idx="0"/>
            <a:endCxn id="14" idx="2"/>
          </p:cNvCxnSpPr>
          <p:nvPr/>
        </p:nvCxnSpPr>
        <p:spPr>
          <a:xfrm rot="5400000" flipH="1" flipV="1">
            <a:off x="5890397" y="2006114"/>
            <a:ext cx="1298956" cy="1259927"/>
          </a:xfrm>
          <a:prstGeom prst="bentConnector3">
            <a:avLst>
              <a:gd name="adj1" fmla="val 15291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45"/>
          <p:cNvCxnSpPr>
            <a:stCxn id="211" idx="2"/>
            <a:endCxn id="215" idx="0"/>
          </p:cNvCxnSpPr>
          <p:nvPr/>
        </p:nvCxnSpPr>
        <p:spPr>
          <a:xfrm>
            <a:off x="5909912" y="3594290"/>
            <a:ext cx="0" cy="64823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ectángulo 211"/>
          <p:cNvSpPr/>
          <p:nvPr/>
        </p:nvSpPr>
        <p:spPr>
          <a:xfrm>
            <a:off x="5452526" y="3780855"/>
            <a:ext cx="914771" cy="30873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MAQ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cxnSp>
        <p:nvCxnSpPr>
          <p:cNvPr id="233" name="Conector recto 45"/>
          <p:cNvCxnSpPr>
            <a:stCxn id="14" idx="2"/>
            <a:endCxn id="217" idx="0"/>
          </p:cNvCxnSpPr>
          <p:nvPr/>
        </p:nvCxnSpPr>
        <p:spPr>
          <a:xfrm>
            <a:off x="7169839" y="1986599"/>
            <a:ext cx="2470" cy="179686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/>
          <p:cNvSpPr/>
          <p:nvPr/>
        </p:nvSpPr>
        <p:spPr>
          <a:xfrm>
            <a:off x="6714923" y="3291905"/>
            <a:ext cx="914771" cy="30873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MAP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cxnSp>
        <p:nvCxnSpPr>
          <p:cNvPr id="239" name="Elbow Connector 88"/>
          <p:cNvCxnSpPr>
            <a:stCxn id="216" idx="1"/>
            <a:endCxn id="215" idx="3"/>
          </p:cNvCxnSpPr>
          <p:nvPr/>
        </p:nvCxnSpPr>
        <p:spPr>
          <a:xfrm rot="10800000" flipV="1">
            <a:off x="6367297" y="3446272"/>
            <a:ext cx="347626" cy="95061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cto 45"/>
          <p:cNvCxnSpPr>
            <a:stCxn id="212" idx="3"/>
            <a:endCxn id="217" idx="1"/>
          </p:cNvCxnSpPr>
          <p:nvPr/>
        </p:nvCxnSpPr>
        <p:spPr>
          <a:xfrm>
            <a:off x="6367297" y="3935223"/>
            <a:ext cx="347626" cy="2605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Rectángulo 249"/>
          <p:cNvSpPr/>
          <p:nvPr/>
        </p:nvSpPr>
        <p:spPr>
          <a:xfrm>
            <a:off x="7979197" y="3291905"/>
            <a:ext cx="914771" cy="30873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GLibC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52" name="Rectángulo 251"/>
          <p:cNvSpPr/>
          <p:nvPr/>
        </p:nvSpPr>
        <p:spPr>
          <a:xfrm>
            <a:off x="7979197" y="3780855"/>
            <a:ext cx="914771" cy="30873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LibStd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cxnSp>
        <p:nvCxnSpPr>
          <p:cNvPr id="255" name="Conector recto 45"/>
          <p:cNvCxnSpPr>
            <a:stCxn id="250" idx="1"/>
            <a:endCxn id="216" idx="3"/>
          </p:cNvCxnSpPr>
          <p:nvPr/>
        </p:nvCxnSpPr>
        <p:spPr>
          <a:xfrm flipH="1">
            <a:off x="7629694" y="3446273"/>
            <a:ext cx="349503" cy="0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recto 45"/>
          <p:cNvCxnSpPr>
            <a:stCxn id="252" idx="1"/>
            <a:endCxn id="217" idx="3"/>
          </p:cNvCxnSpPr>
          <p:nvPr/>
        </p:nvCxnSpPr>
        <p:spPr>
          <a:xfrm flipH="1">
            <a:off x="7629694" y="3935223"/>
            <a:ext cx="349503" cy="2605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78"/>
          <p:cNvCxnSpPr>
            <a:stCxn id="250" idx="0"/>
            <a:endCxn id="14" idx="2"/>
          </p:cNvCxnSpPr>
          <p:nvPr/>
        </p:nvCxnSpPr>
        <p:spPr>
          <a:xfrm rot="16200000" flipV="1">
            <a:off x="7150558" y="2005880"/>
            <a:ext cx="1305306" cy="1266744"/>
          </a:xfrm>
          <a:prstGeom prst="bentConnector3">
            <a:avLst>
              <a:gd name="adj1" fmla="val 15461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94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104"/>
          <p:cNvCxnSpPr>
            <a:stCxn id="83" idx="0"/>
            <a:endCxn id="18" idx="2"/>
          </p:cNvCxnSpPr>
          <p:nvPr/>
        </p:nvCxnSpPr>
        <p:spPr>
          <a:xfrm rot="16200000" flipV="1">
            <a:off x="7331682" y="5707437"/>
            <a:ext cx="1170466" cy="608887"/>
          </a:xfrm>
          <a:prstGeom prst="bentConnector3">
            <a:avLst>
              <a:gd name="adj1" fmla="val 80192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99"/>
          <p:cNvCxnSpPr>
            <a:stCxn id="82" idx="0"/>
            <a:endCxn id="18" idx="2"/>
          </p:cNvCxnSpPr>
          <p:nvPr/>
        </p:nvCxnSpPr>
        <p:spPr>
          <a:xfrm rot="5400000" flipH="1" flipV="1">
            <a:off x="6799622" y="5784265"/>
            <a:ext cx="1170466" cy="455233"/>
          </a:xfrm>
          <a:prstGeom prst="bentConnector3">
            <a:avLst>
              <a:gd name="adj1" fmla="val 80304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78"/>
          <p:cNvCxnSpPr>
            <a:stCxn id="38" idx="1"/>
            <a:endCxn id="14" idx="2"/>
          </p:cNvCxnSpPr>
          <p:nvPr/>
        </p:nvCxnSpPr>
        <p:spPr>
          <a:xfrm rot="10800000">
            <a:off x="7169839" y="1986600"/>
            <a:ext cx="809358" cy="259293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634368" y="1865948"/>
            <a:ext cx="823295" cy="3087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Montage WF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34368" y="2572389"/>
            <a:ext cx="823295" cy="3087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mProject</a:t>
            </a:r>
            <a:r>
              <a:rPr lang="en-GB" sz="1000" dirty="0" smtClean="0">
                <a:solidFill>
                  <a:schemeClr val="tx1"/>
                </a:solidFill>
              </a:rPr>
              <a:t> 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194863" y="1158143"/>
            <a:ext cx="36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…</a:t>
            </a:r>
            <a:endParaRPr lang="en-GB" sz="1000" dirty="0"/>
          </a:p>
        </p:txBody>
      </p:sp>
      <p:sp>
        <p:nvSpPr>
          <p:cNvPr id="10" name="Rectángulo 9"/>
          <p:cNvSpPr/>
          <p:nvPr/>
        </p:nvSpPr>
        <p:spPr>
          <a:xfrm>
            <a:off x="6712453" y="455107"/>
            <a:ext cx="914771" cy="308735"/>
          </a:xfrm>
          <a:prstGeom prst="rect">
            <a:avLst/>
          </a:prstGeom>
          <a:solidFill>
            <a:srgbClr val="FDEAD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Pegasus WMS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62661" y="1066328"/>
            <a:ext cx="914771" cy="308735"/>
          </a:xfrm>
          <a:prstGeom prst="rect">
            <a:avLst/>
          </a:prstGeom>
          <a:solidFill>
            <a:srgbClr val="FDEAD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HTCondor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681711" y="1066328"/>
            <a:ext cx="914771" cy="308735"/>
          </a:xfrm>
          <a:prstGeom prst="rect">
            <a:avLst/>
          </a:prstGeom>
          <a:solidFill>
            <a:srgbClr val="FDEAD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712453" y="1066328"/>
            <a:ext cx="914771" cy="308735"/>
          </a:xfrm>
          <a:prstGeom prst="rect">
            <a:avLst/>
          </a:prstGeom>
          <a:solidFill>
            <a:srgbClr val="FDEAD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Wget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712453" y="1677864"/>
            <a:ext cx="914771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7971343" y="1684911"/>
            <a:ext cx="914771" cy="3087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mDiffFit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979197" y="2497454"/>
            <a:ext cx="914771" cy="3087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mFitPlane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7155086" y="5117913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 SVA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6672082" y="5877034"/>
            <a:ext cx="970312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7701200" y="5877034"/>
            <a:ext cx="1040316" cy="30873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401365" y="5431515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HW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401365" y="6213066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smtClean="0">
                <a:solidFill>
                  <a:schemeClr val="tx1"/>
                </a:solidFill>
              </a:rPr>
              <a:t>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HW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67545" y="305354"/>
            <a:ext cx="3856805" cy="293905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349229" y="303603"/>
            <a:ext cx="3947171" cy="4343476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557737" y="4940322"/>
            <a:ext cx="2328377" cy="209842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86594" y="5228550"/>
            <a:ext cx="3837756" cy="1810192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67007" y="5354530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667007" y="5586080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667007" y="5820291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658115" y="6133222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658115" y="6364773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658115" y="6598984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33" name="Conector recto 32"/>
          <p:cNvCxnSpPr>
            <a:stCxn id="31" idx="3"/>
            <a:endCxn id="22" idx="1"/>
          </p:cNvCxnSpPr>
          <p:nvPr/>
        </p:nvCxnSpPr>
        <p:spPr>
          <a:xfrm>
            <a:off x="1115498" y="6441957"/>
            <a:ext cx="285867" cy="266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7979197" y="2091524"/>
            <a:ext cx="914771" cy="3087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68003" y="35333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Workflow</a:t>
            </a:r>
            <a:endParaRPr lang="en-GB" sz="10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506223" y="4935307"/>
            <a:ext cx="69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Hardware</a:t>
            </a:r>
            <a:endParaRPr lang="en-GB" sz="10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389026" y="40434"/>
            <a:ext cx="651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Software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6564635" y="4647079"/>
            <a:ext cx="845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C. Resources</a:t>
            </a:r>
          </a:p>
        </p:txBody>
      </p:sp>
      <p:cxnSp>
        <p:nvCxnSpPr>
          <p:cNvPr id="44" name="Conector recto 45"/>
          <p:cNvCxnSpPr>
            <a:stCxn id="211" idx="3"/>
            <a:endCxn id="216" idx="1"/>
          </p:cNvCxnSpPr>
          <p:nvPr/>
        </p:nvCxnSpPr>
        <p:spPr>
          <a:xfrm>
            <a:off x="6367297" y="3439923"/>
            <a:ext cx="347626" cy="6350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84"/>
          <p:cNvCxnSpPr>
            <a:stCxn id="12" idx="2"/>
            <a:endCxn id="14" idx="0"/>
          </p:cNvCxnSpPr>
          <p:nvPr/>
        </p:nvCxnSpPr>
        <p:spPr>
          <a:xfrm rot="16200000" flipH="1">
            <a:off x="6503068" y="1011092"/>
            <a:ext cx="302801" cy="103074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85"/>
          <p:cNvCxnSpPr>
            <a:stCxn id="11" idx="2"/>
            <a:endCxn id="14" idx="0"/>
          </p:cNvCxnSpPr>
          <p:nvPr/>
        </p:nvCxnSpPr>
        <p:spPr>
          <a:xfrm rot="5400000">
            <a:off x="7593543" y="951359"/>
            <a:ext cx="302801" cy="115020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5"/>
          <p:cNvCxnSpPr>
            <a:stCxn id="14" idx="0"/>
            <a:endCxn id="13" idx="2"/>
          </p:cNvCxnSpPr>
          <p:nvPr/>
        </p:nvCxnSpPr>
        <p:spPr>
          <a:xfrm flipV="1">
            <a:off x="7169839" y="1375063"/>
            <a:ext cx="0" cy="302801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05"/>
          <p:cNvCxnSpPr>
            <a:stCxn id="27" idx="3"/>
            <a:endCxn id="21" idx="1"/>
          </p:cNvCxnSpPr>
          <p:nvPr/>
        </p:nvCxnSpPr>
        <p:spPr>
          <a:xfrm>
            <a:off x="1124392" y="5431714"/>
            <a:ext cx="276973" cy="23135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107"/>
          <p:cNvCxnSpPr>
            <a:stCxn id="29" idx="3"/>
            <a:endCxn id="21" idx="1"/>
          </p:cNvCxnSpPr>
          <p:nvPr/>
        </p:nvCxnSpPr>
        <p:spPr>
          <a:xfrm flipV="1">
            <a:off x="1124392" y="5663067"/>
            <a:ext cx="276973" cy="23440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115"/>
          <p:cNvCxnSpPr>
            <a:stCxn id="28" idx="3"/>
            <a:endCxn id="21" idx="1"/>
          </p:cNvCxnSpPr>
          <p:nvPr/>
        </p:nvCxnSpPr>
        <p:spPr>
          <a:xfrm flipV="1">
            <a:off x="1124392" y="5663066"/>
            <a:ext cx="276973" cy="19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10"/>
          <p:cNvCxnSpPr>
            <a:stCxn id="32" idx="3"/>
            <a:endCxn id="22" idx="1"/>
          </p:cNvCxnSpPr>
          <p:nvPr/>
        </p:nvCxnSpPr>
        <p:spPr>
          <a:xfrm flipV="1">
            <a:off x="1115498" y="6444617"/>
            <a:ext cx="285867" cy="23155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11"/>
          <p:cNvCxnSpPr>
            <a:stCxn id="30" idx="3"/>
            <a:endCxn id="22" idx="1"/>
          </p:cNvCxnSpPr>
          <p:nvPr/>
        </p:nvCxnSpPr>
        <p:spPr>
          <a:xfrm>
            <a:off x="1115498" y="6210407"/>
            <a:ext cx="285867" cy="23421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ángulo 96"/>
          <p:cNvSpPr/>
          <p:nvPr/>
        </p:nvSpPr>
        <p:spPr>
          <a:xfrm>
            <a:off x="634368" y="3015299"/>
            <a:ext cx="823295" cy="1427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54" name="Elbow Connector 69"/>
          <p:cNvCxnSpPr>
            <a:stCxn id="7" idx="2"/>
            <a:endCxn id="56" idx="0"/>
          </p:cNvCxnSpPr>
          <p:nvPr/>
        </p:nvCxnSpPr>
        <p:spPr>
          <a:xfrm rot="16200000" flipH="1">
            <a:off x="1453197" y="1767500"/>
            <a:ext cx="397707" cy="121207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14"/>
          <p:cNvSpPr txBox="1"/>
          <p:nvPr/>
        </p:nvSpPr>
        <p:spPr>
          <a:xfrm>
            <a:off x="1457661" y="2609198"/>
            <a:ext cx="36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…</a:t>
            </a:r>
            <a:endParaRPr lang="en-GB" sz="1000" dirty="0"/>
          </a:p>
        </p:txBody>
      </p:sp>
      <p:sp>
        <p:nvSpPr>
          <p:cNvPr id="56" name="Rectángulo 5"/>
          <p:cNvSpPr/>
          <p:nvPr/>
        </p:nvSpPr>
        <p:spPr>
          <a:xfrm>
            <a:off x="1846439" y="2572390"/>
            <a:ext cx="823295" cy="3087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</a:t>
            </a:r>
            <a:r>
              <a:rPr lang="en-GB" sz="1000" dirty="0" smtClean="0">
                <a:solidFill>
                  <a:schemeClr val="tx1"/>
                </a:solidFill>
              </a:rPr>
              <a:t> 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7" name="Rectángulo 96"/>
          <p:cNvSpPr/>
          <p:nvPr/>
        </p:nvSpPr>
        <p:spPr>
          <a:xfrm>
            <a:off x="1846439" y="3015299"/>
            <a:ext cx="823295" cy="1427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58" name="Conector recto 115"/>
          <p:cNvCxnSpPr>
            <a:stCxn id="8" idx="2"/>
            <a:endCxn id="53" idx="0"/>
          </p:cNvCxnSpPr>
          <p:nvPr/>
        </p:nvCxnSpPr>
        <p:spPr>
          <a:xfrm>
            <a:off x="1046014" y="2881123"/>
            <a:ext cx="0" cy="13417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115"/>
          <p:cNvCxnSpPr>
            <a:stCxn id="56" idx="2"/>
            <a:endCxn id="57" idx="0"/>
          </p:cNvCxnSpPr>
          <p:nvPr/>
        </p:nvCxnSpPr>
        <p:spPr>
          <a:xfrm>
            <a:off x="2258085" y="2881125"/>
            <a:ext cx="0" cy="13417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79"/>
          <p:cNvCxnSpPr>
            <a:stCxn id="10" idx="2"/>
            <a:endCxn id="11" idx="0"/>
          </p:cNvCxnSpPr>
          <p:nvPr/>
        </p:nvCxnSpPr>
        <p:spPr>
          <a:xfrm rot="16200000" flipH="1">
            <a:off x="7593700" y="339981"/>
            <a:ext cx="302486" cy="115020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83"/>
          <p:cNvCxnSpPr>
            <a:stCxn id="10" idx="2"/>
            <a:endCxn id="12" idx="0"/>
          </p:cNvCxnSpPr>
          <p:nvPr/>
        </p:nvCxnSpPr>
        <p:spPr>
          <a:xfrm rot="5400000">
            <a:off x="6503225" y="399714"/>
            <a:ext cx="302486" cy="103074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45"/>
          <p:cNvCxnSpPr>
            <a:stCxn id="13" idx="0"/>
            <a:endCxn id="10" idx="2"/>
          </p:cNvCxnSpPr>
          <p:nvPr/>
        </p:nvCxnSpPr>
        <p:spPr>
          <a:xfrm flipV="1">
            <a:off x="7169839" y="763841"/>
            <a:ext cx="0" cy="302486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88"/>
          <p:cNvCxnSpPr>
            <a:stCxn id="15" idx="3"/>
            <a:endCxn id="17" idx="3"/>
          </p:cNvCxnSpPr>
          <p:nvPr/>
        </p:nvCxnSpPr>
        <p:spPr>
          <a:xfrm>
            <a:off x="8886114" y="1839279"/>
            <a:ext cx="7854" cy="812543"/>
          </a:xfrm>
          <a:prstGeom prst="bentConnector3">
            <a:avLst>
              <a:gd name="adj1" fmla="val 3010619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115"/>
          <p:cNvCxnSpPr>
            <a:stCxn id="113" idx="1"/>
            <a:endCxn id="66" idx="3"/>
          </p:cNvCxnSpPr>
          <p:nvPr/>
        </p:nvCxnSpPr>
        <p:spPr>
          <a:xfrm flipH="1" flipV="1">
            <a:off x="2819643" y="2020315"/>
            <a:ext cx="356170" cy="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ángulo 96"/>
          <p:cNvSpPr/>
          <p:nvPr/>
        </p:nvSpPr>
        <p:spPr>
          <a:xfrm>
            <a:off x="1846439" y="1865948"/>
            <a:ext cx="973204" cy="308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WMS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requirements</a:t>
            </a:r>
          </a:p>
        </p:txBody>
      </p:sp>
      <p:cxnSp>
        <p:nvCxnSpPr>
          <p:cNvPr id="67" name="Conector recto 115"/>
          <p:cNvCxnSpPr>
            <a:stCxn id="7" idx="2"/>
            <a:endCxn id="8" idx="0"/>
          </p:cNvCxnSpPr>
          <p:nvPr/>
        </p:nvCxnSpPr>
        <p:spPr>
          <a:xfrm>
            <a:off x="1046014" y="2174682"/>
            <a:ext cx="0" cy="397706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ángulo 67"/>
          <p:cNvSpPr/>
          <p:nvPr/>
        </p:nvSpPr>
        <p:spPr>
          <a:xfrm>
            <a:off x="3213896" y="5426690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40GBDisk HW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3213896" y="6284288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smtClean="0">
                <a:solidFill>
                  <a:schemeClr val="tx1"/>
                </a:solidFill>
              </a:rPr>
              <a:t>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40GBDisk HW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479538" y="5349705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2479538" y="5581255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2479538" y="5815466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470646" y="6204444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2470646" y="6435995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2470646" y="6670206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76" name="Conector recto 75"/>
          <p:cNvCxnSpPr>
            <a:stCxn id="74" idx="3"/>
            <a:endCxn id="69" idx="1"/>
          </p:cNvCxnSpPr>
          <p:nvPr/>
        </p:nvCxnSpPr>
        <p:spPr>
          <a:xfrm>
            <a:off x="2928029" y="6513179"/>
            <a:ext cx="285867" cy="266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105"/>
          <p:cNvCxnSpPr>
            <a:stCxn id="70" idx="3"/>
            <a:endCxn id="68" idx="1"/>
          </p:cNvCxnSpPr>
          <p:nvPr/>
        </p:nvCxnSpPr>
        <p:spPr>
          <a:xfrm>
            <a:off x="2936923" y="5426889"/>
            <a:ext cx="276973" cy="23135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107"/>
          <p:cNvCxnSpPr>
            <a:stCxn id="72" idx="3"/>
            <a:endCxn id="68" idx="1"/>
          </p:cNvCxnSpPr>
          <p:nvPr/>
        </p:nvCxnSpPr>
        <p:spPr>
          <a:xfrm flipV="1">
            <a:off x="2936923" y="5658242"/>
            <a:ext cx="276973" cy="23440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115"/>
          <p:cNvCxnSpPr>
            <a:stCxn id="71" idx="3"/>
            <a:endCxn id="68" idx="1"/>
          </p:cNvCxnSpPr>
          <p:nvPr/>
        </p:nvCxnSpPr>
        <p:spPr>
          <a:xfrm flipV="1">
            <a:off x="2936923" y="5658241"/>
            <a:ext cx="276973" cy="19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110"/>
          <p:cNvCxnSpPr>
            <a:stCxn id="75" idx="3"/>
            <a:endCxn id="69" idx="1"/>
          </p:cNvCxnSpPr>
          <p:nvPr/>
        </p:nvCxnSpPr>
        <p:spPr>
          <a:xfrm flipV="1">
            <a:off x="2928029" y="6515839"/>
            <a:ext cx="285867" cy="23155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111"/>
          <p:cNvCxnSpPr>
            <a:stCxn id="73" idx="3"/>
            <a:endCxn id="69" idx="1"/>
          </p:cNvCxnSpPr>
          <p:nvPr/>
        </p:nvCxnSpPr>
        <p:spPr>
          <a:xfrm>
            <a:off x="2928029" y="6281628"/>
            <a:ext cx="285867" cy="23421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6672082" y="6597114"/>
            <a:ext cx="970312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 disk  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7701200" y="6597114"/>
            <a:ext cx="1040316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 disk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641432" y="1288098"/>
            <a:ext cx="844468" cy="356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err="1" smtClean="0">
                <a:solidFill>
                  <a:schemeClr val="tx1"/>
                </a:solidFill>
              </a:rPr>
              <a:t>Epigenomics</a:t>
            </a:r>
            <a:r>
              <a:rPr lang="en-GB" sz="1000" b="1" dirty="0" smtClean="0">
                <a:solidFill>
                  <a:schemeClr val="tx1"/>
                </a:solidFill>
              </a:rPr>
              <a:t> WF</a:t>
            </a:r>
            <a:endParaRPr lang="en-GB" sz="1000" b="1" dirty="0">
              <a:solidFill>
                <a:schemeClr val="tx1"/>
              </a:solidFill>
            </a:endParaRPr>
          </a:p>
        </p:txBody>
      </p:sp>
      <p:cxnSp>
        <p:nvCxnSpPr>
          <p:cNvPr id="88" name="Elbow Connector 69"/>
          <p:cNvCxnSpPr>
            <a:stCxn id="87" idx="3"/>
            <a:endCxn id="66" idx="0"/>
          </p:cNvCxnSpPr>
          <p:nvPr/>
        </p:nvCxnSpPr>
        <p:spPr>
          <a:xfrm>
            <a:off x="1485900" y="1466374"/>
            <a:ext cx="847141" cy="399574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ángulo 90"/>
          <p:cNvSpPr/>
          <p:nvPr/>
        </p:nvSpPr>
        <p:spPr>
          <a:xfrm>
            <a:off x="1631002" y="710727"/>
            <a:ext cx="823295" cy="3087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FastqSplit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649905" y="710728"/>
            <a:ext cx="823295" cy="3087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SolexFilter</a:t>
            </a:r>
            <a:r>
              <a:rPr lang="en-GB" sz="1000" dirty="0" smtClean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WF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3" name="Conector recto 115"/>
          <p:cNvCxnSpPr>
            <a:stCxn id="87" idx="0"/>
            <a:endCxn id="92" idx="2"/>
          </p:cNvCxnSpPr>
          <p:nvPr/>
        </p:nvCxnSpPr>
        <p:spPr>
          <a:xfrm flipH="1" flipV="1">
            <a:off x="1061553" y="1019463"/>
            <a:ext cx="2113" cy="26863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69"/>
          <p:cNvCxnSpPr>
            <a:stCxn id="87" idx="0"/>
            <a:endCxn id="91" idx="2"/>
          </p:cNvCxnSpPr>
          <p:nvPr/>
        </p:nvCxnSpPr>
        <p:spPr>
          <a:xfrm rot="5400000" flipH="1" flipV="1">
            <a:off x="1418840" y="664288"/>
            <a:ext cx="268636" cy="978984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ángulo 96"/>
          <p:cNvSpPr/>
          <p:nvPr/>
        </p:nvSpPr>
        <p:spPr>
          <a:xfrm>
            <a:off x="647068" y="445388"/>
            <a:ext cx="823295" cy="1427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sp>
        <p:nvSpPr>
          <p:cNvPr id="102" name="Rectángulo 96"/>
          <p:cNvSpPr/>
          <p:nvPr/>
        </p:nvSpPr>
        <p:spPr>
          <a:xfrm>
            <a:off x="1631002" y="441832"/>
            <a:ext cx="823295" cy="1427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103" name="Conector recto 115"/>
          <p:cNvCxnSpPr>
            <a:stCxn id="92" idx="0"/>
            <a:endCxn id="101" idx="2"/>
          </p:cNvCxnSpPr>
          <p:nvPr/>
        </p:nvCxnSpPr>
        <p:spPr>
          <a:xfrm flipH="1" flipV="1">
            <a:off x="1058716" y="588151"/>
            <a:ext cx="2837" cy="122577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15"/>
          <p:cNvCxnSpPr>
            <a:stCxn id="91" idx="0"/>
            <a:endCxn id="102" idx="2"/>
          </p:cNvCxnSpPr>
          <p:nvPr/>
        </p:nvCxnSpPr>
        <p:spPr>
          <a:xfrm flipV="1">
            <a:off x="2042650" y="584595"/>
            <a:ext cx="0" cy="126132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CuadroTexto 14"/>
          <p:cNvSpPr txBox="1"/>
          <p:nvPr/>
        </p:nvSpPr>
        <p:spPr>
          <a:xfrm>
            <a:off x="1368761" y="722441"/>
            <a:ext cx="36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…</a:t>
            </a:r>
            <a:endParaRPr lang="en-GB" sz="1000" dirty="0"/>
          </a:p>
        </p:txBody>
      </p:sp>
      <p:sp>
        <p:nvSpPr>
          <p:cNvPr id="113" name="Rectángulo 112"/>
          <p:cNvSpPr/>
          <p:nvPr/>
        </p:nvSpPr>
        <p:spPr>
          <a:xfrm>
            <a:off x="3175813" y="1842040"/>
            <a:ext cx="844468" cy="356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err="1" smtClean="0">
                <a:solidFill>
                  <a:schemeClr val="tx1"/>
                </a:solidFill>
              </a:rPr>
              <a:t>SoyKB</a:t>
            </a:r>
            <a:endParaRPr lang="en-GB" sz="1000" b="1" dirty="0">
              <a:solidFill>
                <a:schemeClr val="tx1"/>
              </a:solidFill>
            </a:endParaRPr>
          </a:p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WF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119" name="Rectángulo 118"/>
          <p:cNvSpPr/>
          <p:nvPr/>
        </p:nvSpPr>
        <p:spPr>
          <a:xfrm>
            <a:off x="2658310" y="1152780"/>
            <a:ext cx="555603" cy="3087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Dedup</a:t>
            </a:r>
            <a:endParaRPr lang="en-GB" sz="1000" dirty="0" smtClean="0">
              <a:solidFill>
                <a:schemeClr val="tx1"/>
              </a:solidFill>
            </a:endParaRP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3437154" y="1166974"/>
            <a:ext cx="781071" cy="3087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Haplotype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5" name="Rectángulo 96"/>
          <p:cNvSpPr/>
          <p:nvPr/>
        </p:nvSpPr>
        <p:spPr>
          <a:xfrm>
            <a:off x="2524959" y="864327"/>
            <a:ext cx="823295" cy="1427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sp>
        <p:nvSpPr>
          <p:cNvPr id="156" name="Rectángulo 96"/>
          <p:cNvSpPr/>
          <p:nvPr/>
        </p:nvSpPr>
        <p:spPr>
          <a:xfrm>
            <a:off x="3411719" y="864327"/>
            <a:ext cx="823295" cy="1427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157" name="Elbow Connector 69"/>
          <p:cNvCxnSpPr>
            <a:stCxn id="113" idx="0"/>
            <a:endCxn id="119" idx="2"/>
          </p:cNvCxnSpPr>
          <p:nvPr/>
        </p:nvCxnSpPr>
        <p:spPr>
          <a:xfrm rot="16200000" flipV="1">
            <a:off x="3076818" y="1320810"/>
            <a:ext cx="380525" cy="66193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69"/>
          <p:cNvCxnSpPr>
            <a:stCxn id="113" idx="0"/>
            <a:endCxn id="120" idx="2"/>
          </p:cNvCxnSpPr>
          <p:nvPr/>
        </p:nvCxnSpPr>
        <p:spPr>
          <a:xfrm rot="5400000" flipH="1" flipV="1">
            <a:off x="3529703" y="1544054"/>
            <a:ext cx="366331" cy="229643"/>
          </a:xfrm>
          <a:prstGeom prst="bentConnector3">
            <a:avLst>
              <a:gd name="adj1" fmla="val 51734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15"/>
          <p:cNvCxnSpPr>
            <a:stCxn id="119" idx="0"/>
            <a:endCxn id="135" idx="2"/>
          </p:cNvCxnSpPr>
          <p:nvPr/>
        </p:nvCxnSpPr>
        <p:spPr>
          <a:xfrm flipV="1">
            <a:off x="2936112" y="1007090"/>
            <a:ext cx="495" cy="14569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15"/>
          <p:cNvCxnSpPr>
            <a:stCxn id="120" idx="0"/>
            <a:endCxn id="156" idx="2"/>
          </p:cNvCxnSpPr>
          <p:nvPr/>
        </p:nvCxnSpPr>
        <p:spPr>
          <a:xfrm flipH="1" flipV="1">
            <a:off x="3823367" y="1007090"/>
            <a:ext cx="4323" cy="159884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15"/>
          <p:cNvCxnSpPr>
            <a:stCxn id="7" idx="3"/>
            <a:endCxn id="66" idx="1"/>
          </p:cNvCxnSpPr>
          <p:nvPr/>
        </p:nvCxnSpPr>
        <p:spPr>
          <a:xfrm flipV="1">
            <a:off x="1457663" y="2020315"/>
            <a:ext cx="388776" cy="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88"/>
          <p:cNvCxnSpPr>
            <a:stCxn id="15" idx="3"/>
            <a:endCxn id="38" idx="3"/>
          </p:cNvCxnSpPr>
          <p:nvPr/>
        </p:nvCxnSpPr>
        <p:spPr>
          <a:xfrm>
            <a:off x="8886114" y="1839279"/>
            <a:ext cx="7854" cy="406613"/>
          </a:xfrm>
          <a:prstGeom prst="bentConnector3">
            <a:avLst>
              <a:gd name="adj1" fmla="val 3010619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78"/>
          <p:cNvCxnSpPr>
            <a:stCxn id="17" idx="1"/>
            <a:endCxn id="14" idx="2"/>
          </p:cNvCxnSpPr>
          <p:nvPr/>
        </p:nvCxnSpPr>
        <p:spPr>
          <a:xfrm rot="10800000">
            <a:off x="7169839" y="1986600"/>
            <a:ext cx="809358" cy="665223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Rectángulo 190"/>
          <p:cNvSpPr/>
          <p:nvPr/>
        </p:nvSpPr>
        <p:spPr>
          <a:xfrm>
            <a:off x="5452526" y="1677863"/>
            <a:ext cx="914771" cy="3087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Sw</a:t>
            </a:r>
            <a:r>
              <a:rPr lang="en-GB" sz="1000" dirty="0" smtClean="0">
                <a:solidFill>
                  <a:schemeClr val="tx1"/>
                </a:solidFill>
              </a:rPr>
              <a:t> Bundle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cxnSp>
        <p:nvCxnSpPr>
          <p:cNvPr id="192" name="Conector recto 45"/>
          <p:cNvCxnSpPr>
            <a:stCxn id="14" idx="1"/>
            <a:endCxn id="191" idx="3"/>
          </p:cNvCxnSpPr>
          <p:nvPr/>
        </p:nvCxnSpPr>
        <p:spPr>
          <a:xfrm flipH="1" flipV="1">
            <a:off x="6367297" y="1832231"/>
            <a:ext cx="345156" cy="1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78"/>
          <p:cNvCxnSpPr>
            <a:stCxn id="196" idx="3"/>
            <a:endCxn id="14" idx="2"/>
          </p:cNvCxnSpPr>
          <p:nvPr/>
        </p:nvCxnSpPr>
        <p:spPr>
          <a:xfrm flipV="1">
            <a:off x="6363824" y="1986599"/>
            <a:ext cx="806015" cy="356488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45"/>
          <p:cNvCxnSpPr>
            <a:stCxn id="191" idx="2"/>
          </p:cNvCxnSpPr>
          <p:nvPr/>
        </p:nvCxnSpPr>
        <p:spPr>
          <a:xfrm>
            <a:off x="5909912" y="1986598"/>
            <a:ext cx="0" cy="740157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Rectángulo 204"/>
          <p:cNvSpPr/>
          <p:nvPr/>
        </p:nvSpPr>
        <p:spPr>
          <a:xfrm>
            <a:off x="5452526" y="2625155"/>
            <a:ext cx="914771" cy="3087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BWA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96" name="Rectángulo 195"/>
          <p:cNvSpPr/>
          <p:nvPr/>
        </p:nvSpPr>
        <p:spPr>
          <a:xfrm>
            <a:off x="5449053" y="2188719"/>
            <a:ext cx="914771" cy="3087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Gtak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11" name="Rectángulo 210"/>
          <p:cNvSpPr/>
          <p:nvPr/>
        </p:nvSpPr>
        <p:spPr>
          <a:xfrm>
            <a:off x="5452526" y="3285555"/>
            <a:ext cx="914771" cy="3087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Perl5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14" name="CuadroTexto 213"/>
          <p:cNvSpPr txBox="1"/>
          <p:nvPr/>
        </p:nvSpPr>
        <p:spPr>
          <a:xfrm>
            <a:off x="1370346" y="7336855"/>
            <a:ext cx="3566059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GB" sz="1200" dirty="0" smtClean="0"/>
              <a:t>Should we add </a:t>
            </a:r>
            <a:r>
              <a:rPr lang="en-GB" sz="1200" dirty="0" err="1" smtClean="0"/>
              <a:t>colors</a:t>
            </a:r>
            <a:r>
              <a:rPr lang="en-GB" sz="1200" dirty="0" smtClean="0"/>
              <a:t> for the different WFs?</a:t>
            </a:r>
            <a:endParaRPr lang="en-GB" sz="1200" dirty="0"/>
          </a:p>
        </p:txBody>
      </p:sp>
      <p:sp>
        <p:nvSpPr>
          <p:cNvPr id="215" name="Rectángulo 214"/>
          <p:cNvSpPr/>
          <p:nvPr/>
        </p:nvSpPr>
        <p:spPr>
          <a:xfrm>
            <a:off x="5452526" y="4242520"/>
            <a:ext cx="914771" cy="3087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MAQ Index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17" name="Rectángulo 216"/>
          <p:cNvSpPr/>
          <p:nvPr/>
        </p:nvSpPr>
        <p:spPr>
          <a:xfrm>
            <a:off x="6714923" y="3783460"/>
            <a:ext cx="914771" cy="3087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SOL2SANGER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cxnSp>
        <p:nvCxnSpPr>
          <p:cNvPr id="218" name="Elbow Connector 78"/>
          <p:cNvCxnSpPr>
            <a:stCxn id="211" idx="0"/>
            <a:endCxn id="14" idx="2"/>
          </p:cNvCxnSpPr>
          <p:nvPr/>
        </p:nvCxnSpPr>
        <p:spPr>
          <a:xfrm rot="5400000" flipH="1" flipV="1">
            <a:off x="5890397" y="2006114"/>
            <a:ext cx="1298956" cy="1259927"/>
          </a:xfrm>
          <a:prstGeom prst="bentConnector3">
            <a:avLst>
              <a:gd name="adj1" fmla="val 15291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45"/>
          <p:cNvCxnSpPr>
            <a:stCxn id="211" idx="2"/>
            <a:endCxn id="215" idx="0"/>
          </p:cNvCxnSpPr>
          <p:nvPr/>
        </p:nvCxnSpPr>
        <p:spPr>
          <a:xfrm>
            <a:off x="5909912" y="3594290"/>
            <a:ext cx="0" cy="64823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ectángulo 211"/>
          <p:cNvSpPr/>
          <p:nvPr/>
        </p:nvSpPr>
        <p:spPr>
          <a:xfrm>
            <a:off x="5452526" y="3780855"/>
            <a:ext cx="914771" cy="3087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MAQ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cxnSp>
        <p:nvCxnSpPr>
          <p:cNvPr id="233" name="Conector recto 45"/>
          <p:cNvCxnSpPr>
            <a:stCxn id="14" idx="2"/>
            <a:endCxn id="217" idx="0"/>
          </p:cNvCxnSpPr>
          <p:nvPr/>
        </p:nvCxnSpPr>
        <p:spPr>
          <a:xfrm>
            <a:off x="7169839" y="1986599"/>
            <a:ext cx="2470" cy="179686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/>
          <p:cNvSpPr/>
          <p:nvPr/>
        </p:nvSpPr>
        <p:spPr>
          <a:xfrm>
            <a:off x="6714923" y="3291905"/>
            <a:ext cx="914771" cy="3087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MAP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cxnSp>
        <p:nvCxnSpPr>
          <p:cNvPr id="239" name="Elbow Connector 88"/>
          <p:cNvCxnSpPr>
            <a:stCxn id="216" idx="1"/>
            <a:endCxn id="215" idx="3"/>
          </p:cNvCxnSpPr>
          <p:nvPr/>
        </p:nvCxnSpPr>
        <p:spPr>
          <a:xfrm rot="10800000" flipV="1">
            <a:off x="6367297" y="3446272"/>
            <a:ext cx="347626" cy="95061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cto 45"/>
          <p:cNvCxnSpPr>
            <a:stCxn id="212" idx="3"/>
            <a:endCxn id="217" idx="1"/>
          </p:cNvCxnSpPr>
          <p:nvPr/>
        </p:nvCxnSpPr>
        <p:spPr>
          <a:xfrm>
            <a:off x="6367297" y="3935223"/>
            <a:ext cx="347626" cy="2605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Rectángulo 249"/>
          <p:cNvSpPr/>
          <p:nvPr/>
        </p:nvSpPr>
        <p:spPr>
          <a:xfrm>
            <a:off x="7979197" y="3291905"/>
            <a:ext cx="914771" cy="3087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GLibC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52" name="Rectángulo 251"/>
          <p:cNvSpPr/>
          <p:nvPr/>
        </p:nvSpPr>
        <p:spPr>
          <a:xfrm>
            <a:off x="7979197" y="3780855"/>
            <a:ext cx="914771" cy="3087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LibStd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cxnSp>
        <p:nvCxnSpPr>
          <p:cNvPr id="255" name="Conector recto 45"/>
          <p:cNvCxnSpPr>
            <a:stCxn id="250" idx="1"/>
            <a:endCxn id="216" idx="3"/>
          </p:cNvCxnSpPr>
          <p:nvPr/>
        </p:nvCxnSpPr>
        <p:spPr>
          <a:xfrm flipH="1">
            <a:off x="7629694" y="3446273"/>
            <a:ext cx="349503" cy="0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recto 45"/>
          <p:cNvCxnSpPr>
            <a:stCxn id="252" idx="1"/>
            <a:endCxn id="217" idx="3"/>
          </p:cNvCxnSpPr>
          <p:nvPr/>
        </p:nvCxnSpPr>
        <p:spPr>
          <a:xfrm flipH="1">
            <a:off x="7629694" y="3935223"/>
            <a:ext cx="349503" cy="2605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78"/>
          <p:cNvCxnSpPr>
            <a:stCxn id="250" idx="0"/>
            <a:endCxn id="14" idx="2"/>
          </p:cNvCxnSpPr>
          <p:nvPr/>
        </p:nvCxnSpPr>
        <p:spPr>
          <a:xfrm rot="16200000" flipV="1">
            <a:off x="7150558" y="2005880"/>
            <a:ext cx="1305306" cy="1266744"/>
          </a:xfrm>
          <a:prstGeom prst="bentConnector3">
            <a:avLst>
              <a:gd name="adj1" fmla="val 15461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45"/>
          <p:cNvCxnSpPr>
            <a:stCxn id="13" idx="3"/>
            <a:endCxn id="11" idx="1"/>
          </p:cNvCxnSpPr>
          <p:nvPr/>
        </p:nvCxnSpPr>
        <p:spPr>
          <a:xfrm>
            <a:off x="7627224" y="1220696"/>
            <a:ext cx="235437" cy="0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076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226</Words>
  <Application>Microsoft Macintosh PowerPoint</Application>
  <PresentationFormat>A3 (297x420 mm)</PresentationFormat>
  <Paragraphs>148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OEG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Idafen Santanta-Perez</dc:creator>
  <cp:lastModifiedBy>Idafen Santanta-Perez</cp:lastModifiedBy>
  <cp:revision>17</cp:revision>
  <dcterms:created xsi:type="dcterms:W3CDTF">2015-03-04T13:09:30Z</dcterms:created>
  <dcterms:modified xsi:type="dcterms:W3CDTF">2015-03-05T14:43:59Z</dcterms:modified>
</cp:coreProperties>
</file>