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2" r:id="rId4"/>
    <p:sldId id="260" r:id="rId5"/>
    <p:sldId id="261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04/08/15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04/08/15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04/08/15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04/08/15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04/08/15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04/08/15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04/08/15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04/08/15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04/08/15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04/08/15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04/08/15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FB90-A83B-E248-A89C-4D42C06EC9BD}" type="datetimeFigureOut">
              <a:rPr lang="en-US" smtClean="0"/>
              <a:t>04/08/15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62101" y="3789040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Computing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Resources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68959" y="1463824"/>
            <a:ext cx="3312370" cy="229008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268959" y="4100376"/>
            <a:ext cx="2893142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2"/>
            <a:endCxn id="32" idx="0"/>
          </p:cNvCxnSpPr>
          <p:nvPr/>
        </p:nvCxnSpPr>
        <p:spPr>
          <a:xfrm>
            <a:off x="2512876" y="1628800"/>
            <a:ext cx="0" cy="216024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  <a:endCxn id="29" idx="2"/>
          </p:cNvCxnSpPr>
          <p:nvPr/>
        </p:nvCxnSpPr>
        <p:spPr>
          <a:xfrm flipH="1" flipV="1">
            <a:off x="6905364" y="1633089"/>
            <a:ext cx="12821" cy="215595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  <a:endCxn id="29" idx="1"/>
          </p:cNvCxnSpPr>
          <p:nvPr/>
        </p:nvCxnSpPr>
        <p:spPr>
          <a:xfrm>
            <a:off x="3268959" y="1317465"/>
            <a:ext cx="2880321" cy="428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14835" y="945595"/>
            <a:ext cx="276243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composedBySwStack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4984" y="3753907"/>
            <a:ext cx="259228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latin typeface="Courier New"/>
                <a:cs typeface="Courier New"/>
              </a:rPr>
              <a:t>hasHardwareSpecs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1223446" y="2565593"/>
            <a:ext cx="21237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composedByHwSpec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017482" y="2566013"/>
            <a:ext cx="212457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hasSoftwareStack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 rot="19528911">
            <a:off x="3093524" y="2396700"/>
            <a:ext cx="311151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requiresHardware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56792" y="1006129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Workflow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49280" y="1010418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Software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6792" y="3789040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Hardware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46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Elbow Connector 78"/>
          <p:cNvCxnSpPr>
            <a:stCxn id="64" idx="0"/>
            <a:endCxn id="32" idx="2"/>
          </p:cNvCxnSpPr>
          <p:nvPr/>
        </p:nvCxnSpPr>
        <p:spPr>
          <a:xfrm rot="16200000" flipV="1">
            <a:off x="6957041" y="2184837"/>
            <a:ext cx="979309" cy="1595427"/>
          </a:xfrm>
          <a:prstGeom prst="bentConnector3">
            <a:avLst>
              <a:gd name="adj1" fmla="val 75905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798781" y="476672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Montage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98781" y="1366415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mProject</a:t>
            </a:r>
            <a:r>
              <a:rPr lang="en-GB" sz="1200" dirty="0" smtClean="0">
                <a:solidFill>
                  <a:schemeClr val="tx1"/>
                </a:solidFill>
              </a:rPr>
              <a:t>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807387" y="3007985"/>
            <a:ext cx="460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…</a:t>
            </a:r>
            <a:endParaRPr lang="en-GB" sz="1200" dirty="0"/>
          </a:p>
        </p:txBody>
      </p:sp>
      <p:sp>
        <p:nvSpPr>
          <p:cNvPr id="18" name="Rectángulo 17"/>
          <p:cNvSpPr/>
          <p:nvPr/>
        </p:nvSpPr>
        <p:spPr>
          <a:xfrm>
            <a:off x="6072917" y="564025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Pegasus WMS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7308304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HTCondor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60032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072917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Wget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072917" y="2104053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6072917" y="2964357"/>
            <a:ext cx="1152128" cy="388843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mDiffFit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670789" y="2964357"/>
            <a:ext cx="1152128" cy="388843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mProject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668344" y="3472205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mFitPlane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6064229" y="4869160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 SVA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5455900" y="5733256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AWS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6752044" y="5733256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FG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1619671" y="4332700"/>
            <a:ext cx="1152128" cy="583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AWS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t1 micro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619671" y="5412820"/>
            <a:ext cx="1152128" cy="583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FG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m1 large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467544" y="375416"/>
            <a:ext cx="3312368" cy="1901456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4355976" y="373212"/>
            <a:ext cx="4644008" cy="370386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5311884" y="4645490"/>
            <a:ext cx="2750408" cy="166383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67544" y="4077072"/>
            <a:ext cx="2664296" cy="223224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94767" y="4235741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694767" y="4527372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694767" y="4822354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683567" y="5312261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683567" y="5603892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683567" y="5898874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116" name="Conector recto 115"/>
          <p:cNvCxnSpPr>
            <a:stCxn id="102" idx="3"/>
            <a:endCxn id="92" idx="1"/>
          </p:cNvCxnSpPr>
          <p:nvPr/>
        </p:nvCxnSpPr>
        <p:spPr>
          <a:xfrm>
            <a:off x="1259631" y="5701103"/>
            <a:ext cx="360040" cy="335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stCxn id="94" idx="2"/>
            <a:endCxn id="95" idx="0"/>
          </p:cNvCxnSpPr>
          <p:nvPr/>
        </p:nvCxnSpPr>
        <p:spPr>
          <a:xfrm>
            <a:off x="6677980" y="4077072"/>
            <a:ext cx="9108" cy="568418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>
            <a:endCxn id="95" idx="1"/>
          </p:cNvCxnSpPr>
          <p:nvPr/>
        </p:nvCxnSpPr>
        <p:spPr>
          <a:xfrm>
            <a:off x="3131840" y="5477405"/>
            <a:ext cx="2180044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endCxn id="93" idx="2"/>
          </p:cNvCxnSpPr>
          <p:nvPr/>
        </p:nvCxnSpPr>
        <p:spPr>
          <a:xfrm flipV="1">
            <a:off x="2123728" y="2276872"/>
            <a:ext cx="0" cy="180020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>
            <a:off x="3203848" y="2276872"/>
            <a:ext cx="1152128" cy="731113"/>
          </a:xfrm>
          <a:prstGeom prst="bentConnector3">
            <a:avLst>
              <a:gd name="adj1" fmla="val -1809"/>
            </a:avLst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668344" y="2960948"/>
            <a:ext cx="1152128" cy="38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594068" y="35332"/>
            <a:ext cx="95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Workflow</a:t>
            </a:r>
            <a:endParaRPr lang="en-GB" sz="1500" dirty="0"/>
          </a:p>
        </p:txBody>
      </p:sp>
      <p:sp>
        <p:nvSpPr>
          <p:cNvPr id="140" name="CuadroTexto 139"/>
          <p:cNvSpPr txBox="1"/>
          <p:nvPr/>
        </p:nvSpPr>
        <p:spPr>
          <a:xfrm>
            <a:off x="492264" y="3707740"/>
            <a:ext cx="9572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Hardware</a:t>
            </a:r>
            <a:endParaRPr lang="en-GB" sz="1500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4406096" y="41756"/>
            <a:ext cx="8853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Software</a:t>
            </a:r>
          </a:p>
        </p:txBody>
      </p:sp>
      <p:sp>
        <p:nvSpPr>
          <p:cNvPr id="142" name="CuadroTexto 141"/>
          <p:cNvSpPr txBox="1"/>
          <p:nvPr/>
        </p:nvSpPr>
        <p:spPr>
          <a:xfrm>
            <a:off x="5320571" y="4276158"/>
            <a:ext cx="1176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C. Resources</a:t>
            </a:r>
          </a:p>
        </p:txBody>
      </p:sp>
      <p:cxnSp>
        <p:nvCxnSpPr>
          <p:cNvPr id="5" name="Elbow Connector 4"/>
          <p:cNvCxnSpPr>
            <a:stCxn id="61" idx="0"/>
            <a:endCxn id="32" idx="2"/>
          </p:cNvCxnSpPr>
          <p:nvPr/>
        </p:nvCxnSpPr>
        <p:spPr>
          <a:xfrm rot="5400000" flipH="1" flipV="1">
            <a:off x="5712187" y="2027563"/>
            <a:ext cx="471461" cy="140212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45"/>
          <p:cNvCxnSpPr>
            <a:stCxn id="32" idx="2"/>
            <a:endCxn id="60" idx="0"/>
          </p:cNvCxnSpPr>
          <p:nvPr/>
        </p:nvCxnSpPr>
        <p:spPr>
          <a:xfrm>
            <a:off x="6648981" y="2492896"/>
            <a:ext cx="0" cy="47146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0" idx="2"/>
            <a:endCxn id="32" idx="0"/>
          </p:cNvCxnSpPr>
          <p:nvPr/>
        </p:nvCxnSpPr>
        <p:spPr>
          <a:xfrm rot="16200000" flipH="1">
            <a:off x="5851854" y="1306925"/>
            <a:ext cx="381369" cy="121288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9" idx="2"/>
            <a:endCxn id="32" idx="0"/>
          </p:cNvCxnSpPr>
          <p:nvPr/>
        </p:nvCxnSpPr>
        <p:spPr>
          <a:xfrm rot="5400000">
            <a:off x="7075991" y="1295675"/>
            <a:ext cx="381369" cy="123538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45"/>
          <p:cNvCxnSpPr>
            <a:stCxn id="32" idx="0"/>
            <a:endCxn id="21" idx="2"/>
          </p:cNvCxnSpPr>
          <p:nvPr/>
        </p:nvCxnSpPr>
        <p:spPr>
          <a:xfrm flipV="1">
            <a:off x="6648981" y="1722684"/>
            <a:ext cx="0" cy="38136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82" idx="0"/>
            <a:endCxn id="81" idx="2"/>
          </p:cNvCxnSpPr>
          <p:nvPr/>
        </p:nvCxnSpPr>
        <p:spPr>
          <a:xfrm rot="5400000" flipH="1" flipV="1">
            <a:off x="6098502" y="5191466"/>
            <a:ext cx="475253" cy="60832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83" idx="0"/>
            <a:endCxn id="81" idx="2"/>
          </p:cNvCxnSpPr>
          <p:nvPr/>
        </p:nvCxnSpPr>
        <p:spPr>
          <a:xfrm rot="16200000" flipV="1">
            <a:off x="6746575" y="5151722"/>
            <a:ext cx="475253" cy="68781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7" idx="3"/>
            <a:endCxn id="91" idx="1"/>
          </p:cNvCxnSpPr>
          <p:nvPr/>
        </p:nvCxnSpPr>
        <p:spPr>
          <a:xfrm>
            <a:off x="1270831" y="4332952"/>
            <a:ext cx="348840" cy="29138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9" idx="3"/>
            <a:endCxn id="91" idx="1"/>
          </p:cNvCxnSpPr>
          <p:nvPr/>
        </p:nvCxnSpPr>
        <p:spPr>
          <a:xfrm flipV="1">
            <a:off x="1270831" y="4624333"/>
            <a:ext cx="348840" cy="29523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15"/>
          <p:cNvCxnSpPr>
            <a:stCxn id="98" idx="3"/>
            <a:endCxn id="91" idx="1"/>
          </p:cNvCxnSpPr>
          <p:nvPr/>
        </p:nvCxnSpPr>
        <p:spPr>
          <a:xfrm flipV="1">
            <a:off x="1270831" y="4624333"/>
            <a:ext cx="348840" cy="25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3" idx="3"/>
            <a:endCxn id="92" idx="1"/>
          </p:cNvCxnSpPr>
          <p:nvPr/>
        </p:nvCxnSpPr>
        <p:spPr>
          <a:xfrm flipV="1">
            <a:off x="1259631" y="5704453"/>
            <a:ext cx="360040" cy="29163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1" idx="3"/>
            <a:endCxn id="92" idx="1"/>
          </p:cNvCxnSpPr>
          <p:nvPr/>
        </p:nvCxnSpPr>
        <p:spPr>
          <a:xfrm>
            <a:off x="1259631" y="5409472"/>
            <a:ext cx="360040" cy="29498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ángulo 96"/>
          <p:cNvSpPr/>
          <p:nvPr/>
        </p:nvSpPr>
        <p:spPr>
          <a:xfrm>
            <a:off x="798781" y="1924247"/>
            <a:ext cx="1036915" cy="179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0" name="Elbow Connector 69"/>
          <p:cNvCxnSpPr>
            <a:stCxn id="4" idx="2"/>
            <a:endCxn id="74" idx="0"/>
          </p:cNvCxnSpPr>
          <p:nvPr/>
        </p:nvCxnSpPr>
        <p:spPr>
          <a:xfrm rot="16200000" flipH="1">
            <a:off x="1830073" y="352680"/>
            <a:ext cx="500901" cy="152656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uadroTexto 14"/>
          <p:cNvSpPr txBox="1"/>
          <p:nvPr/>
        </p:nvSpPr>
        <p:spPr>
          <a:xfrm>
            <a:off x="1835696" y="1412776"/>
            <a:ext cx="460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…</a:t>
            </a:r>
            <a:endParaRPr lang="en-GB" sz="1200" dirty="0"/>
          </a:p>
        </p:txBody>
      </p:sp>
      <p:sp>
        <p:nvSpPr>
          <p:cNvPr id="74" name="Rectángulo 5"/>
          <p:cNvSpPr/>
          <p:nvPr/>
        </p:nvSpPr>
        <p:spPr>
          <a:xfrm>
            <a:off x="2325350" y="1366416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</a:t>
            </a:r>
            <a:r>
              <a:rPr lang="en-GB" sz="1200" dirty="0" smtClean="0">
                <a:solidFill>
                  <a:schemeClr val="tx1"/>
                </a:solidFill>
              </a:rPr>
              <a:t>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6" name="Rectángulo 96"/>
          <p:cNvSpPr/>
          <p:nvPr/>
        </p:nvSpPr>
        <p:spPr>
          <a:xfrm>
            <a:off x="2325350" y="1924248"/>
            <a:ext cx="1036915" cy="179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7" name="Conector recto 115"/>
          <p:cNvCxnSpPr>
            <a:stCxn id="6" idx="2"/>
            <a:endCxn id="62" idx="0"/>
          </p:cNvCxnSpPr>
          <p:nvPr/>
        </p:nvCxnSpPr>
        <p:spPr>
          <a:xfrm>
            <a:off x="1317239" y="1755258"/>
            <a:ext cx="0" cy="168989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115"/>
          <p:cNvCxnSpPr>
            <a:stCxn id="74" idx="2"/>
            <a:endCxn id="76" idx="0"/>
          </p:cNvCxnSpPr>
          <p:nvPr/>
        </p:nvCxnSpPr>
        <p:spPr>
          <a:xfrm>
            <a:off x="2843808" y="1755259"/>
            <a:ext cx="0" cy="168989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8" idx="2"/>
            <a:endCxn id="19" idx="0"/>
          </p:cNvCxnSpPr>
          <p:nvPr/>
        </p:nvCxnSpPr>
        <p:spPr>
          <a:xfrm rot="16200000" flipH="1">
            <a:off x="7076188" y="525660"/>
            <a:ext cx="380973" cy="123538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8" idx="2"/>
            <a:endCxn id="20" idx="0"/>
          </p:cNvCxnSpPr>
          <p:nvPr/>
        </p:nvCxnSpPr>
        <p:spPr>
          <a:xfrm rot="5400000">
            <a:off x="5852053" y="536912"/>
            <a:ext cx="380973" cy="121288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45"/>
          <p:cNvCxnSpPr>
            <a:stCxn id="21" idx="0"/>
            <a:endCxn id="18" idx="2"/>
          </p:cNvCxnSpPr>
          <p:nvPr/>
        </p:nvCxnSpPr>
        <p:spPr>
          <a:xfrm flipV="1">
            <a:off x="6648981" y="952868"/>
            <a:ext cx="0" cy="380973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0" idx="3"/>
            <a:endCxn id="64" idx="1"/>
          </p:cNvCxnSpPr>
          <p:nvPr/>
        </p:nvCxnSpPr>
        <p:spPr>
          <a:xfrm>
            <a:off x="7225045" y="3158779"/>
            <a:ext cx="443299" cy="50784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45"/>
          <p:cNvCxnSpPr>
            <a:stCxn id="63" idx="1"/>
            <a:endCxn id="60" idx="3"/>
          </p:cNvCxnSpPr>
          <p:nvPr/>
        </p:nvCxnSpPr>
        <p:spPr>
          <a:xfrm flipH="1">
            <a:off x="7225045" y="3155370"/>
            <a:ext cx="443299" cy="340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115"/>
          <p:cNvCxnSpPr>
            <a:stCxn id="4" idx="3"/>
            <a:endCxn id="72" idx="1"/>
          </p:cNvCxnSpPr>
          <p:nvPr/>
        </p:nvCxnSpPr>
        <p:spPr>
          <a:xfrm flipV="1">
            <a:off x="1835696" y="671093"/>
            <a:ext cx="489654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ángulo 96"/>
          <p:cNvSpPr/>
          <p:nvPr/>
        </p:nvSpPr>
        <p:spPr>
          <a:xfrm>
            <a:off x="2325350" y="476672"/>
            <a:ext cx="1036915" cy="3888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WMS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requirements</a:t>
            </a:r>
          </a:p>
        </p:txBody>
      </p:sp>
      <p:cxnSp>
        <p:nvCxnSpPr>
          <p:cNvPr id="88" name="Conector recto 115"/>
          <p:cNvCxnSpPr>
            <a:stCxn id="4" idx="2"/>
            <a:endCxn id="6" idx="0"/>
          </p:cNvCxnSpPr>
          <p:nvPr/>
        </p:nvCxnSpPr>
        <p:spPr>
          <a:xfrm>
            <a:off x="1317239" y="865515"/>
            <a:ext cx="0" cy="50090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7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Elbow Connector 104"/>
          <p:cNvCxnSpPr>
            <a:stCxn id="127" idx="0"/>
            <a:endCxn id="81" idx="2"/>
          </p:cNvCxnSpPr>
          <p:nvPr/>
        </p:nvCxnSpPr>
        <p:spPr>
          <a:xfrm rot="16200000" flipV="1">
            <a:off x="5087816" y="4462837"/>
            <a:ext cx="1170466" cy="608886"/>
          </a:xfrm>
          <a:prstGeom prst="bentConnector3">
            <a:avLst>
              <a:gd name="adj1" fmla="val 80192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26" idx="0"/>
            <a:endCxn id="81" idx="2"/>
          </p:cNvCxnSpPr>
          <p:nvPr/>
        </p:nvCxnSpPr>
        <p:spPr>
          <a:xfrm rot="5400000" flipH="1" flipV="1">
            <a:off x="4555756" y="4539664"/>
            <a:ext cx="1170466" cy="455233"/>
          </a:xfrm>
          <a:prstGeom prst="bentConnector3">
            <a:avLst>
              <a:gd name="adj1" fmla="val 80304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4" idx="0"/>
            <a:endCxn id="32" idx="2"/>
          </p:cNvCxnSpPr>
          <p:nvPr/>
        </p:nvCxnSpPr>
        <p:spPr>
          <a:xfrm rot="16200000" flipV="1">
            <a:off x="5620099" y="1742004"/>
            <a:ext cx="777555" cy="1266743"/>
          </a:xfrm>
          <a:prstGeom prst="bentConnector3">
            <a:avLst>
              <a:gd name="adj1" fmla="val 75905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730541" y="385749"/>
            <a:ext cx="823294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Montage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0541" y="1092190"/>
            <a:ext cx="823294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mProject</a:t>
            </a:r>
            <a:r>
              <a:rPr lang="en-GB" sz="1000" dirty="0" smtClean="0">
                <a:solidFill>
                  <a:schemeClr val="tx1"/>
                </a:solidFill>
              </a:rPr>
              <a:t>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707292" y="2395570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18" name="Rectángulo 17"/>
          <p:cNvSpPr/>
          <p:nvPr/>
        </p:nvSpPr>
        <p:spPr>
          <a:xfrm>
            <a:off x="4918119" y="455106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Pegasus WMS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898996" y="1066327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HTCondor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955108" y="1066327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918119" y="1066327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Wget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4918119" y="1677863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4918119" y="2360930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mDiffFit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3804852" y="2360930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mProject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6184862" y="2764153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mFitPlane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4911220" y="3873312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 SVA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4428217" y="4632433"/>
            <a:ext cx="970312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5457334" y="4632433"/>
            <a:ext cx="1040316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1382314" y="3447372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HW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382314" y="4228923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HW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467544" y="305353"/>
            <a:ext cx="2629966" cy="150972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3554895" y="303603"/>
            <a:ext cx="3687267" cy="294080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313871" y="3695722"/>
            <a:ext cx="2328377" cy="277835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67544" y="3244408"/>
            <a:ext cx="2115408" cy="3424952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47955" y="3370388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647955" y="3601938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647955" y="3836149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639063" y="4149080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639063" y="4380631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639063" y="4614842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116" name="Conector recto 115"/>
          <p:cNvCxnSpPr>
            <a:stCxn id="102" idx="3"/>
            <a:endCxn id="92" idx="1"/>
          </p:cNvCxnSpPr>
          <p:nvPr/>
        </p:nvCxnSpPr>
        <p:spPr>
          <a:xfrm>
            <a:off x="1096448" y="4457815"/>
            <a:ext cx="285866" cy="26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endCxn id="95" idx="0"/>
          </p:cNvCxnSpPr>
          <p:nvPr/>
        </p:nvCxnSpPr>
        <p:spPr>
          <a:xfrm>
            <a:off x="5478060" y="3244407"/>
            <a:ext cx="0" cy="451315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>
            <a:endCxn id="95" idx="1"/>
          </p:cNvCxnSpPr>
          <p:nvPr/>
        </p:nvCxnSpPr>
        <p:spPr>
          <a:xfrm>
            <a:off x="2582952" y="5084897"/>
            <a:ext cx="1730919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endCxn id="93" idx="2"/>
          </p:cNvCxnSpPr>
          <p:nvPr/>
        </p:nvCxnSpPr>
        <p:spPr>
          <a:xfrm flipV="1">
            <a:off x="1782527" y="1815078"/>
            <a:ext cx="0" cy="142932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>
            <a:off x="2640125" y="1815078"/>
            <a:ext cx="914771" cy="580492"/>
          </a:xfrm>
          <a:prstGeom prst="bentConnector3">
            <a:avLst>
              <a:gd name="adj1" fmla="val -1809"/>
            </a:avLst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6184862" y="2358223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568002" y="35332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Workflow</a:t>
            </a:r>
            <a:endParaRPr lang="en-GB" sz="1000" dirty="0"/>
          </a:p>
        </p:txBody>
      </p:sp>
      <p:sp>
        <p:nvSpPr>
          <p:cNvPr id="140" name="CuadroTexto 139"/>
          <p:cNvSpPr txBox="1"/>
          <p:nvPr/>
        </p:nvSpPr>
        <p:spPr>
          <a:xfrm>
            <a:off x="487171" y="2951164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Hardware</a:t>
            </a:r>
            <a:endParaRPr lang="en-GB" sz="1000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3594690" y="40433"/>
            <a:ext cx="651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Software</a:t>
            </a:r>
          </a:p>
        </p:txBody>
      </p:sp>
      <p:sp>
        <p:nvSpPr>
          <p:cNvPr id="142" name="CuadroTexto 141"/>
          <p:cNvSpPr txBox="1"/>
          <p:nvPr/>
        </p:nvSpPr>
        <p:spPr>
          <a:xfrm>
            <a:off x="4320768" y="3402479"/>
            <a:ext cx="845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C. Resources</a:t>
            </a:r>
          </a:p>
        </p:txBody>
      </p:sp>
      <p:cxnSp>
        <p:nvCxnSpPr>
          <p:cNvPr id="5" name="Elbow Connector 4"/>
          <p:cNvCxnSpPr>
            <a:stCxn id="61" idx="0"/>
            <a:endCxn id="32" idx="2"/>
          </p:cNvCxnSpPr>
          <p:nvPr/>
        </p:nvCxnSpPr>
        <p:spPr>
          <a:xfrm rot="5400000" flipH="1" flipV="1">
            <a:off x="4631705" y="1617131"/>
            <a:ext cx="374332" cy="111326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45"/>
          <p:cNvCxnSpPr>
            <a:stCxn id="32" idx="2"/>
            <a:endCxn id="60" idx="0"/>
          </p:cNvCxnSpPr>
          <p:nvPr/>
        </p:nvCxnSpPr>
        <p:spPr>
          <a:xfrm>
            <a:off x="5375504" y="1986598"/>
            <a:ext cx="0" cy="374332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0" idx="2"/>
            <a:endCxn id="32" idx="0"/>
          </p:cNvCxnSpPr>
          <p:nvPr/>
        </p:nvCxnSpPr>
        <p:spPr>
          <a:xfrm rot="16200000" flipH="1">
            <a:off x="4742598" y="1044956"/>
            <a:ext cx="302801" cy="96301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9" idx="2"/>
            <a:endCxn id="32" idx="0"/>
          </p:cNvCxnSpPr>
          <p:nvPr/>
        </p:nvCxnSpPr>
        <p:spPr>
          <a:xfrm rot="5400000">
            <a:off x="5714543" y="1036024"/>
            <a:ext cx="302801" cy="98087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45"/>
          <p:cNvCxnSpPr>
            <a:stCxn id="32" idx="0"/>
            <a:endCxn id="21" idx="2"/>
          </p:cNvCxnSpPr>
          <p:nvPr/>
        </p:nvCxnSpPr>
        <p:spPr>
          <a:xfrm flipV="1">
            <a:off x="5375504" y="1375062"/>
            <a:ext cx="0" cy="30280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7" idx="3"/>
            <a:endCxn id="91" idx="1"/>
          </p:cNvCxnSpPr>
          <p:nvPr/>
        </p:nvCxnSpPr>
        <p:spPr>
          <a:xfrm>
            <a:off x="1105341" y="3447572"/>
            <a:ext cx="276973" cy="2313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9" idx="3"/>
            <a:endCxn id="91" idx="1"/>
          </p:cNvCxnSpPr>
          <p:nvPr/>
        </p:nvCxnSpPr>
        <p:spPr>
          <a:xfrm flipV="1">
            <a:off x="1105341" y="3678924"/>
            <a:ext cx="276973" cy="2344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15"/>
          <p:cNvCxnSpPr>
            <a:stCxn id="98" idx="3"/>
            <a:endCxn id="91" idx="1"/>
          </p:cNvCxnSpPr>
          <p:nvPr/>
        </p:nvCxnSpPr>
        <p:spPr>
          <a:xfrm flipV="1">
            <a:off x="1105341" y="3678924"/>
            <a:ext cx="276973" cy="19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3" idx="3"/>
            <a:endCxn id="92" idx="1"/>
          </p:cNvCxnSpPr>
          <p:nvPr/>
        </p:nvCxnSpPr>
        <p:spPr>
          <a:xfrm flipV="1">
            <a:off x="1096448" y="4460474"/>
            <a:ext cx="285866" cy="2315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1" idx="3"/>
            <a:endCxn id="92" idx="1"/>
          </p:cNvCxnSpPr>
          <p:nvPr/>
        </p:nvCxnSpPr>
        <p:spPr>
          <a:xfrm>
            <a:off x="1096448" y="4226264"/>
            <a:ext cx="285866" cy="234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ángulo 96"/>
          <p:cNvSpPr/>
          <p:nvPr/>
        </p:nvSpPr>
        <p:spPr>
          <a:xfrm>
            <a:off x="730541" y="1535100"/>
            <a:ext cx="823294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0" name="Elbow Connector 69"/>
          <p:cNvCxnSpPr>
            <a:stCxn id="4" idx="2"/>
            <a:endCxn id="74" idx="0"/>
          </p:cNvCxnSpPr>
          <p:nvPr/>
        </p:nvCxnSpPr>
        <p:spPr>
          <a:xfrm rot="16200000" flipH="1">
            <a:off x="1549370" y="287301"/>
            <a:ext cx="397707" cy="121207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uadroTexto 14"/>
          <p:cNvSpPr txBox="1"/>
          <p:nvPr/>
        </p:nvSpPr>
        <p:spPr>
          <a:xfrm>
            <a:off x="1553834" y="1129000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74" name="Rectángulo 5"/>
          <p:cNvSpPr/>
          <p:nvPr/>
        </p:nvSpPr>
        <p:spPr>
          <a:xfrm>
            <a:off x="1942612" y="1092191"/>
            <a:ext cx="823294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</a:t>
            </a:r>
            <a:r>
              <a:rPr lang="en-GB" sz="1000" dirty="0" smtClean="0">
                <a:solidFill>
                  <a:schemeClr val="tx1"/>
                </a:solidFill>
              </a:rPr>
              <a:t>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6" name="Rectángulo 96"/>
          <p:cNvSpPr/>
          <p:nvPr/>
        </p:nvSpPr>
        <p:spPr>
          <a:xfrm>
            <a:off x="1942612" y="1535100"/>
            <a:ext cx="823294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7" name="Conector recto 115"/>
          <p:cNvCxnSpPr>
            <a:stCxn id="6" idx="2"/>
            <a:endCxn id="62" idx="0"/>
          </p:cNvCxnSpPr>
          <p:nvPr/>
        </p:nvCxnSpPr>
        <p:spPr>
          <a:xfrm>
            <a:off x="1142188" y="1400925"/>
            <a:ext cx="0" cy="13417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115"/>
          <p:cNvCxnSpPr>
            <a:stCxn id="74" idx="2"/>
            <a:endCxn id="76" idx="0"/>
          </p:cNvCxnSpPr>
          <p:nvPr/>
        </p:nvCxnSpPr>
        <p:spPr>
          <a:xfrm>
            <a:off x="2354259" y="1400926"/>
            <a:ext cx="0" cy="13417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8" idx="2"/>
            <a:endCxn id="19" idx="0"/>
          </p:cNvCxnSpPr>
          <p:nvPr/>
        </p:nvCxnSpPr>
        <p:spPr>
          <a:xfrm rot="16200000" flipH="1">
            <a:off x="5714699" y="424644"/>
            <a:ext cx="302486" cy="98087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8" idx="2"/>
            <a:endCxn id="20" idx="0"/>
          </p:cNvCxnSpPr>
          <p:nvPr/>
        </p:nvCxnSpPr>
        <p:spPr>
          <a:xfrm rot="5400000">
            <a:off x="4742756" y="433578"/>
            <a:ext cx="302486" cy="96301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45"/>
          <p:cNvCxnSpPr>
            <a:stCxn id="21" idx="0"/>
            <a:endCxn id="18" idx="2"/>
          </p:cNvCxnSpPr>
          <p:nvPr/>
        </p:nvCxnSpPr>
        <p:spPr>
          <a:xfrm flipV="1">
            <a:off x="5375504" y="763841"/>
            <a:ext cx="0" cy="302486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0" idx="3"/>
            <a:endCxn id="64" idx="1"/>
          </p:cNvCxnSpPr>
          <p:nvPr/>
        </p:nvCxnSpPr>
        <p:spPr>
          <a:xfrm>
            <a:off x="5832889" y="2515298"/>
            <a:ext cx="351972" cy="40322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45"/>
          <p:cNvCxnSpPr>
            <a:stCxn id="63" idx="1"/>
            <a:endCxn id="60" idx="3"/>
          </p:cNvCxnSpPr>
          <p:nvPr/>
        </p:nvCxnSpPr>
        <p:spPr>
          <a:xfrm flipH="1">
            <a:off x="5832889" y="2512591"/>
            <a:ext cx="351972" cy="2707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115"/>
          <p:cNvCxnSpPr>
            <a:stCxn id="4" idx="3"/>
            <a:endCxn id="72" idx="1"/>
          </p:cNvCxnSpPr>
          <p:nvPr/>
        </p:nvCxnSpPr>
        <p:spPr>
          <a:xfrm flipV="1">
            <a:off x="1553835" y="540116"/>
            <a:ext cx="388777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ángulo 96"/>
          <p:cNvSpPr/>
          <p:nvPr/>
        </p:nvSpPr>
        <p:spPr>
          <a:xfrm>
            <a:off x="1942612" y="385749"/>
            <a:ext cx="973204" cy="3087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WMS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requirements</a:t>
            </a:r>
          </a:p>
        </p:txBody>
      </p:sp>
      <p:cxnSp>
        <p:nvCxnSpPr>
          <p:cNvPr id="88" name="Conector recto 115"/>
          <p:cNvCxnSpPr>
            <a:stCxn id="4" idx="2"/>
            <a:endCxn id="6" idx="0"/>
          </p:cNvCxnSpPr>
          <p:nvPr/>
        </p:nvCxnSpPr>
        <p:spPr>
          <a:xfrm>
            <a:off x="1142188" y="694484"/>
            <a:ext cx="0" cy="39770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1382314" y="5076187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40GBDisk HW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1382314" y="5933785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40GBDisk HW</a:t>
            </a:r>
          </a:p>
        </p:txBody>
      </p:sp>
      <p:sp>
        <p:nvSpPr>
          <p:cNvPr id="107" name="Rectángulo 106"/>
          <p:cNvSpPr/>
          <p:nvPr/>
        </p:nvSpPr>
        <p:spPr>
          <a:xfrm>
            <a:off x="647955" y="4999203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10" name="Rectángulo 109"/>
          <p:cNvSpPr/>
          <p:nvPr/>
        </p:nvSpPr>
        <p:spPr>
          <a:xfrm>
            <a:off x="647955" y="5230753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647955" y="5464964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639063" y="5853942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15" name="Rectángulo 114"/>
          <p:cNvSpPr/>
          <p:nvPr/>
        </p:nvSpPr>
        <p:spPr>
          <a:xfrm>
            <a:off x="639063" y="6085493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639063" y="6319704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118" name="Conector recto 117"/>
          <p:cNvCxnSpPr>
            <a:stCxn id="115" idx="3"/>
            <a:endCxn id="73" idx="1"/>
          </p:cNvCxnSpPr>
          <p:nvPr/>
        </p:nvCxnSpPr>
        <p:spPr>
          <a:xfrm>
            <a:off x="1096448" y="6162677"/>
            <a:ext cx="285866" cy="26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05"/>
          <p:cNvCxnSpPr>
            <a:stCxn id="107" idx="3"/>
            <a:endCxn id="69" idx="1"/>
          </p:cNvCxnSpPr>
          <p:nvPr/>
        </p:nvCxnSpPr>
        <p:spPr>
          <a:xfrm>
            <a:off x="1105341" y="5076387"/>
            <a:ext cx="276973" cy="2313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07"/>
          <p:cNvCxnSpPr>
            <a:stCxn id="113" idx="3"/>
            <a:endCxn id="69" idx="1"/>
          </p:cNvCxnSpPr>
          <p:nvPr/>
        </p:nvCxnSpPr>
        <p:spPr>
          <a:xfrm flipV="1">
            <a:off x="1105341" y="5307739"/>
            <a:ext cx="276973" cy="2344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15"/>
          <p:cNvCxnSpPr>
            <a:stCxn id="110" idx="3"/>
            <a:endCxn id="69" idx="1"/>
          </p:cNvCxnSpPr>
          <p:nvPr/>
        </p:nvCxnSpPr>
        <p:spPr>
          <a:xfrm flipV="1">
            <a:off x="1105341" y="5307739"/>
            <a:ext cx="276973" cy="19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10"/>
          <p:cNvCxnSpPr>
            <a:stCxn id="117" idx="3"/>
            <a:endCxn id="73" idx="1"/>
          </p:cNvCxnSpPr>
          <p:nvPr/>
        </p:nvCxnSpPr>
        <p:spPr>
          <a:xfrm flipV="1">
            <a:off x="1096448" y="6165336"/>
            <a:ext cx="285866" cy="2315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11"/>
          <p:cNvCxnSpPr>
            <a:stCxn id="114" idx="3"/>
            <a:endCxn id="73" idx="1"/>
          </p:cNvCxnSpPr>
          <p:nvPr/>
        </p:nvCxnSpPr>
        <p:spPr>
          <a:xfrm>
            <a:off x="1096448" y="5931126"/>
            <a:ext cx="285866" cy="234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ángulo 125"/>
          <p:cNvSpPr/>
          <p:nvPr/>
        </p:nvSpPr>
        <p:spPr>
          <a:xfrm>
            <a:off x="4428217" y="5352513"/>
            <a:ext cx="970312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 disk  </a:t>
            </a:r>
          </a:p>
        </p:txBody>
      </p:sp>
      <p:sp>
        <p:nvSpPr>
          <p:cNvPr id="127" name="Rectángulo 126"/>
          <p:cNvSpPr/>
          <p:nvPr/>
        </p:nvSpPr>
        <p:spPr>
          <a:xfrm>
            <a:off x="5457334" y="5352513"/>
            <a:ext cx="1040316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 disk</a:t>
            </a:r>
          </a:p>
        </p:txBody>
      </p:sp>
    </p:spTree>
    <p:extLst>
      <p:ext uri="{BB962C8B-B14F-4D97-AF65-F5344CB8AC3E}">
        <p14:creationId xmlns:p14="http://schemas.microsoft.com/office/powerpoint/2010/main" val="389111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quina doblada 3"/>
          <p:cNvSpPr/>
          <p:nvPr/>
        </p:nvSpPr>
        <p:spPr>
          <a:xfrm>
            <a:off x="338178" y="1577755"/>
            <a:ext cx="645743" cy="80713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Pegasus</a:t>
            </a:r>
          </a:p>
          <a:p>
            <a:pPr algn="ctr"/>
            <a:r>
              <a:rPr lang="en-GB" sz="1000" dirty="0" smtClean="0"/>
              <a:t>Transf.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" name="Esquina doblada 4"/>
          <p:cNvSpPr/>
          <p:nvPr/>
        </p:nvSpPr>
        <p:spPr>
          <a:xfrm>
            <a:off x="338178" y="3999471"/>
            <a:ext cx="645743" cy="80713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</a:t>
            </a:r>
          </a:p>
          <a:p>
            <a:pPr algn="ctr"/>
            <a:r>
              <a:rPr lang="en-GB" sz="1000" dirty="0" smtClean="0"/>
              <a:t>xml</a:t>
            </a:r>
            <a:endParaRPr lang="en-GB" sz="1000" dirty="0"/>
          </a:p>
        </p:txBody>
      </p:sp>
      <p:sp>
        <p:nvSpPr>
          <p:cNvPr id="6" name="Rectángulo 5"/>
          <p:cNvSpPr/>
          <p:nvPr/>
        </p:nvSpPr>
        <p:spPr>
          <a:xfrm>
            <a:off x="1822447" y="4189184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 annotator</a:t>
            </a:r>
            <a:endParaRPr lang="en-GB" sz="1000" dirty="0"/>
          </a:p>
        </p:txBody>
      </p:sp>
      <p:sp>
        <p:nvSpPr>
          <p:cNvPr id="7" name="Rectángulo 6"/>
          <p:cNvSpPr/>
          <p:nvPr/>
        </p:nvSpPr>
        <p:spPr>
          <a:xfrm>
            <a:off x="2561452" y="1769930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TC annotator</a:t>
            </a:r>
            <a:endParaRPr lang="en-GB" sz="1000" dirty="0"/>
          </a:p>
        </p:txBody>
      </p:sp>
      <p:pic>
        <p:nvPicPr>
          <p:cNvPr id="8" name="Imagen 7" descr="Captura de pantalla 2014-03-31 a las 15.3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9" y="2969406"/>
            <a:ext cx="1143648" cy="505333"/>
          </a:xfrm>
          <a:prstGeom prst="rect">
            <a:avLst/>
          </a:prstGeom>
        </p:spPr>
      </p:pic>
      <p:sp>
        <p:nvSpPr>
          <p:cNvPr id="9" name="Esquina doblada 8"/>
          <p:cNvSpPr/>
          <p:nvPr/>
        </p:nvSpPr>
        <p:spPr>
          <a:xfrm>
            <a:off x="3546754" y="3997009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</a:t>
            </a:r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11" name="Conector recto de flecha 10"/>
          <p:cNvCxnSpPr>
            <a:stCxn id="5" idx="3"/>
            <a:endCxn id="6" idx="1"/>
          </p:cNvCxnSpPr>
          <p:nvPr/>
        </p:nvCxnSpPr>
        <p:spPr>
          <a:xfrm flipV="1">
            <a:off x="983921" y="4400578"/>
            <a:ext cx="838526" cy="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6" idx="3"/>
            <a:endCxn id="9" idx="1"/>
          </p:cNvCxnSpPr>
          <p:nvPr/>
        </p:nvCxnSpPr>
        <p:spPr>
          <a:xfrm>
            <a:off x="3037057" y="4400578"/>
            <a:ext cx="5096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squina doblada 15"/>
          <p:cNvSpPr/>
          <p:nvPr/>
        </p:nvSpPr>
        <p:spPr>
          <a:xfrm>
            <a:off x="4875366" y="1577755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SW Comp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17" name="Esquina doblada 16"/>
          <p:cNvSpPr/>
          <p:nvPr/>
        </p:nvSpPr>
        <p:spPr>
          <a:xfrm>
            <a:off x="4875366" y="2859777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 &amp; </a:t>
            </a:r>
            <a:r>
              <a:rPr lang="en-GB" sz="1000" dirty="0" err="1" smtClean="0"/>
              <a:t>Config</a:t>
            </a:r>
            <a:endParaRPr lang="en-GB" sz="1000" dirty="0" smtClean="0"/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18" name="Conector recto de flecha 17"/>
          <p:cNvCxnSpPr>
            <a:stCxn id="4" idx="3"/>
            <a:endCxn id="7" idx="1"/>
          </p:cNvCxnSpPr>
          <p:nvPr/>
        </p:nvCxnSpPr>
        <p:spPr>
          <a:xfrm>
            <a:off x="983921" y="1981324"/>
            <a:ext cx="15775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7" idx="3"/>
            <a:endCxn id="16" idx="1"/>
          </p:cNvCxnSpPr>
          <p:nvPr/>
        </p:nvCxnSpPr>
        <p:spPr>
          <a:xfrm>
            <a:off x="3776062" y="1981324"/>
            <a:ext cx="1099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7" idx="3"/>
            <a:endCxn id="17" idx="1"/>
          </p:cNvCxnSpPr>
          <p:nvPr/>
        </p:nvCxnSpPr>
        <p:spPr>
          <a:xfrm>
            <a:off x="3776062" y="1981324"/>
            <a:ext cx="1099304" cy="12820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9" idx="0"/>
            <a:endCxn id="7" idx="2"/>
          </p:cNvCxnSpPr>
          <p:nvPr/>
        </p:nvCxnSpPr>
        <p:spPr>
          <a:xfrm rot="16200000" flipV="1">
            <a:off x="2617046" y="2744428"/>
            <a:ext cx="1804292" cy="7008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8" idx="2"/>
            <a:endCxn id="6" idx="1"/>
          </p:cNvCxnSpPr>
          <p:nvPr/>
        </p:nvCxnSpPr>
        <p:spPr>
          <a:xfrm rot="16200000" flipH="1">
            <a:off x="1121586" y="3699716"/>
            <a:ext cx="925839" cy="4758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8" idx="0"/>
            <a:endCxn id="7" idx="1"/>
          </p:cNvCxnSpPr>
          <p:nvPr/>
        </p:nvCxnSpPr>
        <p:spPr>
          <a:xfrm rot="5400000" flipH="1" flipV="1">
            <a:off x="1459966" y="1867921"/>
            <a:ext cx="988082" cy="12148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6252954" y="3051952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Inf. Spec. Algorithm</a:t>
            </a:r>
            <a:endParaRPr lang="en-GB" sz="1000" dirty="0"/>
          </a:p>
        </p:txBody>
      </p:sp>
      <p:cxnSp>
        <p:nvCxnSpPr>
          <p:cNvPr id="44" name="Conector angular 43"/>
          <p:cNvCxnSpPr>
            <a:stCxn id="16" idx="3"/>
            <a:endCxn id="40" idx="1"/>
          </p:cNvCxnSpPr>
          <p:nvPr/>
        </p:nvCxnSpPr>
        <p:spPr>
          <a:xfrm>
            <a:off x="5521109" y="1981324"/>
            <a:ext cx="731845" cy="1282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squina doblada 51"/>
          <p:cNvSpPr/>
          <p:nvPr/>
        </p:nvSpPr>
        <p:spPr>
          <a:xfrm>
            <a:off x="4875366" y="4129678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SVA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cxnSp>
        <p:nvCxnSpPr>
          <p:cNvPr id="53" name="Conector angular 52"/>
          <p:cNvCxnSpPr>
            <a:stCxn id="52" idx="3"/>
            <a:endCxn id="40" idx="1"/>
          </p:cNvCxnSpPr>
          <p:nvPr/>
        </p:nvCxnSpPr>
        <p:spPr>
          <a:xfrm flipV="1">
            <a:off x="5521109" y="3263346"/>
            <a:ext cx="731845" cy="12699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squina doblada 58"/>
          <p:cNvSpPr/>
          <p:nvPr/>
        </p:nvSpPr>
        <p:spPr>
          <a:xfrm>
            <a:off x="8125608" y="2859777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Precip</a:t>
            </a:r>
            <a:endParaRPr lang="en-GB" sz="1000" dirty="0" smtClean="0"/>
          </a:p>
          <a:p>
            <a:pPr algn="ctr"/>
            <a:r>
              <a:rPr lang="en-GB" sz="1000" dirty="0" smtClean="0"/>
              <a:t>Script</a:t>
            </a:r>
            <a:endParaRPr lang="en-GB" sz="1000" dirty="0"/>
          </a:p>
        </p:txBody>
      </p:sp>
      <p:cxnSp>
        <p:nvCxnSpPr>
          <p:cNvPr id="60" name="Conector recto de flecha 59"/>
          <p:cNvCxnSpPr>
            <a:stCxn id="40" idx="3"/>
            <a:endCxn id="59" idx="1"/>
          </p:cNvCxnSpPr>
          <p:nvPr/>
        </p:nvCxnSpPr>
        <p:spPr>
          <a:xfrm>
            <a:off x="7467564" y="3263346"/>
            <a:ext cx="658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odecágono 72"/>
          <p:cNvSpPr/>
          <p:nvPr/>
        </p:nvSpPr>
        <p:spPr>
          <a:xfrm>
            <a:off x="1689542" y="4471683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74" name="Dodecágono 73"/>
          <p:cNvSpPr/>
          <p:nvPr/>
        </p:nvSpPr>
        <p:spPr>
          <a:xfrm>
            <a:off x="2429752" y="205242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4</a:t>
            </a:r>
            <a:endParaRPr lang="en-GB" sz="1400" dirty="0"/>
          </a:p>
        </p:txBody>
      </p:sp>
      <p:sp>
        <p:nvSpPr>
          <p:cNvPr id="75" name="Dodecágono 74"/>
          <p:cNvSpPr/>
          <p:nvPr/>
        </p:nvSpPr>
        <p:spPr>
          <a:xfrm>
            <a:off x="3404292" y="466385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sp>
        <p:nvSpPr>
          <p:cNvPr id="76" name="Dodecágono 75"/>
          <p:cNvSpPr/>
          <p:nvPr/>
        </p:nvSpPr>
        <p:spPr>
          <a:xfrm>
            <a:off x="4732904" y="2244605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5</a:t>
            </a:r>
            <a:endParaRPr lang="en-GB" sz="1400" dirty="0"/>
          </a:p>
        </p:txBody>
      </p:sp>
      <p:sp>
        <p:nvSpPr>
          <p:cNvPr id="77" name="Dodecágono 76"/>
          <p:cNvSpPr/>
          <p:nvPr/>
        </p:nvSpPr>
        <p:spPr>
          <a:xfrm>
            <a:off x="4732904" y="347473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6</a:t>
            </a:r>
            <a:endParaRPr lang="en-GB" sz="1400" dirty="0"/>
          </a:p>
        </p:txBody>
      </p:sp>
      <p:sp>
        <p:nvSpPr>
          <p:cNvPr id="78" name="Dodecágono 77"/>
          <p:cNvSpPr/>
          <p:nvPr/>
        </p:nvSpPr>
        <p:spPr>
          <a:xfrm>
            <a:off x="4732904" y="4831032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7</a:t>
            </a:r>
            <a:endParaRPr lang="en-GB" sz="1400" dirty="0"/>
          </a:p>
        </p:txBody>
      </p:sp>
      <p:sp>
        <p:nvSpPr>
          <p:cNvPr id="79" name="Dodecágono 78"/>
          <p:cNvSpPr/>
          <p:nvPr/>
        </p:nvSpPr>
        <p:spPr>
          <a:xfrm>
            <a:off x="6110492" y="3334451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8</a:t>
            </a:r>
            <a:endParaRPr lang="en-GB" sz="1400" dirty="0"/>
          </a:p>
        </p:txBody>
      </p:sp>
      <p:sp>
        <p:nvSpPr>
          <p:cNvPr id="80" name="Dodecágono 79"/>
          <p:cNvSpPr/>
          <p:nvPr/>
        </p:nvSpPr>
        <p:spPr>
          <a:xfrm>
            <a:off x="7983146" y="3526627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9</a:t>
            </a:r>
            <a:endParaRPr lang="en-GB" sz="1400" dirty="0"/>
          </a:p>
        </p:txBody>
      </p:sp>
      <p:sp>
        <p:nvSpPr>
          <p:cNvPr id="34" name="Esquina doblada 33"/>
          <p:cNvSpPr/>
          <p:nvPr/>
        </p:nvSpPr>
        <p:spPr>
          <a:xfrm>
            <a:off x="2238580" y="3134991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WMS</a:t>
            </a:r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35" name="Conector angular 34"/>
          <p:cNvCxnSpPr>
            <a:stCxn id="34" idx="0"/>
            <a:endCxn id="7" idx="2"/>
          </p:cNvCxnSpPr>
          <p:nvPr/>
        </p:nvCxnSpPr>
        <p:spPr>
          <a:xfrm rot="5400000" flipH="1" flipV="1">
            <a:off x="2393967" y="2360202"/>
            <a:ext cx="942274" cy="6073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odecágono 37"/>
          <p:cNvSpPr/>
          <p:nvPr/>
        </p:nvSpPr>
        <p:spPr>
          <a:xfrm>
            <a:off x="2096118" y="3718895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1120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quina doblada 3"/>
          <p:cNvSpPr/>
          <p:nvPr/>
        </p:nvSpPr>
        <p:spPr>
          <a:xfrm>
            <a:off x="349328" y="2140830"/>
            <a:ext cx="645743" cy="807138"/>
          </a:xfrm>
          <a:prstGeom prst="foldedCorner">
            <a:avLst>
              <a:gd name="adj" fmla="val 24349"/>
            </a:avLst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Pegasus</a:t>
            </a:r>
          </a:p>
          <a:p>
            <a:pPr algn="ctr"/>
            <a:r>
              <a:rPr lang="en-GB" sz="1000" dirty="0" smtClean="0"/>
              <a:t>Transf.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" name="Esquina doblada 4"/>
          <p:cNvSpPr/>
          <p:nvPr/>
        </p:nvSpPr>
        <p:spPr>
          <a:xfrm>
            <a:off x="349782" y="332656"/>
            <a:ext cx="645743" cy="807138"/>
          </a:xfrm>
          <a:prstGeom prst="foldedCorner">
            <a:avLst>
              <a:gd name="adj" fmla="val 25886"/>
            </a:avLst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</a:t>
            </a:r>
          </a:p>
          <a:p>
            <a:pPr algn="ctr"/>
            <a:r>
              <a:rPr lang="en-GB" sz="1000" dirty="0" smtClean="0"/>
              <a:t>xml</a:t>
            </a:r>
            <a:endParaRPr lang="en-GB" sz="1000" dirty="0"/>
          </a:p>
        </p:txBody>
      </p:sp>
      <p:sp>
        <p:nvSpPr>
          <p:cNvPr id="6" name="Rectángulo 5"/>
          <p:cNvSpPr/>
          <p:nvPr/>
        </p:nvSpPr>
        <p:spPr>
          <a:xfrm>
            <a:off x="1618118" y="524831"/>
            <a:ext cx="121461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 Annotator</a:t>
            </a:r>
            <a:endParaRPr lang="en-GB" sz="1000" dirty="0"/>
          </a:p>
        </p:txBody>
      </p:sp>
      <p:sp>
        <p:nvSpPr>
          <p:cNvPr id="7" name="Rectángulo 6"/>
          <p:cNvSpPr/>
          <p:nvPr/>
        </p:nvSpPr>
        <p:spPr>
          <a:xfrm>
            <a:off x="1618118" y="2333005"/>
            <a:ext cx="121461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TC Annotator</a:t>
            </a:r>
            <a:endParaRPr lang="en-GB" sz="1000" dirty="0"/>
          </a:p>
        </p:txBody>
      </p:sp>
      <p:pic>
        <p:nvPicPr>
          <p:cNvPr id="8" name="Imagen 7" descr="Captura de pantalla 2014-03-31 a las 15.3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7" y="1340768"/>
            <a:ext cx="1143648" cy="505333"/>
          </a:xfrm>
          <a:prstGeom prst="rect">
            <a:avLst/>
          </a:prstGeom>
        </p:spPr>
      </p:pic>
      <p:sp>
        <p:nvSpPr>
          <p:cNvPr id="9" name="Esquina doblada 8"/>
          <p:cNvSpPr/>
          <p:nvPr/>
        </p:nvSpPr>
        <p:spPr>
          <a:xfrm>
            <a:off x="3404292" y="332657"/>
            <a:ext cx="645743" cy="807138"/>
          </a:xfrm>
          <a:prstGeom prst="foldedCorner">
            <a:avLst>
              <a:gd name="adj" fmla="val 24349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</a:t>
            </a:r>
          </a:p>
          <a:p>
            <a:pPr algn="ctr"/>
            <a:r>
              <a:rPr lang="en-GB" sz="1000" dirty="0" err="1" smtClean="0"/>
              <a:t>Annot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cxnSp>
        <p:nvCxnSpPr>
          <p:cNvPr id="11" name="Conector recto de flecha 10"/>
          <p:cNvCxnSpPr>
            <a:stCxn id="5" idx="3"/>
            <a:endCxn id="6" idx="1"/>
          </p:cNvCxnSpPr>
          <p:nvPr/>
        </p:nvCxnSpPr>
        <p:spPr>
          <a:xfrm>
            <a:off x="995525" y="736225"/>
            <a:ext cx="622593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squina doblada 15"/>
          <p:cNvSpPr/>
          <p:nvPr/>
        </p:nvSpPr>
        <p:spPr>
          <a:xfrm>
            <a:off x="349782" y="3351746"/>
            <a:ext cx="645743" cy="80713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SW Comp.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17" name="Esquina doblada 16"/>
          <p:cNvSpPr/>
          <p:nvPr/>
        </p:nvSpPr>
        <p:spPr>
          <a:xfrm>
            <a:off x="1767000" y="3356777"/>
            <a:ext cx="645743" cy="807138"/>
          </a:xfrm>
          <a:prstGeom prst="foldedCorner">
            <a:avLst>
              <a:gd name="adj" fmla="val 21276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 &amp; </a:t>
            </a:r>
            <a:r>
              <a:rPr lang="en-GB" sz="1000" dirty="0" err="1" smtClean="0"/>
              <a:t>Config</a:t>
            </a:r>
            <a:endParaRPr lang="en-GB" sz="1000" dirty="0" smtClean="0"/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29" name="Conector angular 28"/>
          <p:cNvCxnSpPr>
            <a:stCxn id="8" idx="0"/>
            <a:endCxn id="6" idx="1"/>
          </p:cNvCxnSpPr>
          <p:nvPr/>
        </p:nvCxnSpPr>
        <p:spPr>
          <a:xfrm rot="5400000" flipH="1" flipV="1">
            <a:off x="1130433" y="853084"/>
            <a:ext cx="604543" cy="370827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342241" y="5460075"/>
            <a:ext cx="98940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Inf. Spec. </a:t>
            </a:r>
          </a:p>
          <a:p>
            <a:pPr algn="ctr"/>
            <a:r>
              <a:rPr lang="en-GB" sz="1000" dirty="0" smtClean="0"/>
              <a:t>Algorithm</a:t>
            </a:r>
            <a:endParaRPr lang="en-GB" sz="1000" dirty="0"/>
          </a:p>
        </p:txBody>
      </p:sp>
      <p:sp>
        <p:nvSpPr>
          <p:cNvPr id="52" name="Esquina doblada 51"/>
          <p:cNvSpPr/>
          <p:nvPr/>
        </p:nvSpPr>
        <p:spPr>
          <a:xfrm>
            <a:off x="3404292" y="3356777"/>
            <a:ext cx="645743" cy="80713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SVA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9" name="Esquina doblada 58"/>
          <p:cNvSpPr/>
          <p:nvPr/>
        </p:nvSpPr>
        <p:spPr>
          <a:xfrm>
            <a:off x="1622001" y="5267900"/>
            <a:ext cx="645743" cy="807138"/>
          </a:xfrm>
          <a:prstGeom prst="foldedCorner">
            <a:avLst/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Abstract</a:t>
            </a:r>
          </a:p>
          <a:p>
            <a:pPr algn="ctr"/>
            <a:r>
              <a:rPr lang="en-GB" sz="1000" dirty="0" smtClean="0"/>
              <a:t>Dep. Plan</a:t>
            </a:r>
            <a:endParaRPr lang="en-GB" sz="1000" dirty="0"/>
          </a:p>
        </p:txBody>
      </p:sp>
      <p:sp>
        <p:nvSpPr>
          <p:cNvPr id="34" name="Esquina doblada 33"/>
          <p:cNvSpPr/>
          <p:nvPr/>
        </p:nvSpPr>
        <p:spPr>
          <a:xfrm>
            <a:off x="3404292" y="1635191"/>
            <a:ext cx="645743" cy="807138"/>
          </a:xfrm>
          <a:prstGeom prst="foldedCorner">
            <a:avLst>
              <a:gd name="adj" fmla="val 24349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WMS</a:t>
            </a:r>
          </a:p>
          <a:p>
            <a:pPr algn="ctr"/>
            <a:r>
              <a:rPr lang="en-GB" sz="1000" dirty="0" err="1" smtClean="0"/>
              <a:t>Annot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75656" y="832356"/>
            <a:ext cx="284923" cy="292388"/>
            <a:chOff x="1689542" y="4469817"/>
            <a:chExt cx="284923" cy="292388"/>
          </a:xfrm>
        </p:grpSpPr>
        <p:sp>
          <p:nvSpPr>
            <p:cNvPr id="73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49" name="Conector recto de flecha 10"/>
          <p:cNvCxnSpPr>
            <a:stCxn id="6" idx="3"/>
            <a:endCxn id="9" idx="1"/>
          </p:cNvCxnSpPr>
          <p:nvPr/>
        </p:nvCxnSpPr>
        <p:spPr>
          <a:xfrm>
            <a:off x="2832728" y="736225"/>
            <a:ext cx="571564" cy="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261830" y="947618"/>
            <a:ext cx="284923" cy="292388"/>
            <a:chOff x="1689542" y="4469817"/>
            <a:chExt cx="284923" cy="292388"/>
          </a:xfrm>
        </p:grpSpPr>
        <p:sp>
          <p:nvSpPr>
            <p:cNvPr id="55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cxnSp>
        <p:nvCxnSpPr>
          <p:cNvPr id="63" name="Conector angular 28"/>
          <p:cNvCxnSpPr>
            <a:stCxn id="8" idx="2"/>
            <a:endCxn id="7" idx="1"/>
          </p:cNvCxnSpPr>
          <p:nvPr/>
        </p:nvCxnSpPr>
        <p:spPr>
          <a:xfrm rot="16200000" flipH="1">
            <a:off x="1083555" y="2009836"/>
            <a:ext cx="698298" cy="370827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10"/>
          <p:cNvCxnSpPr>
            <a:stCxn id="4" idx="3"/>
            <a:endCxn id="7" idx="1"/>
          </p:cNvCxnSpPr>
          <p:nvPr/>
        </p:nvCxnSpPr>
        <p:spPr>
          <a:xfrm>
            <a:off x="995071" y="2544399"/>
            <a:ext cx="623047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475656" y="2609598"/>
            <a:ext cx="284923" cy="292388"/>
            <a:chOff x="1689542" y="4469817"/>
            <a:chExt cx="284923" cy="292388"/>
          </a:xfrm>
        </p:grpSpPr>
        <p:sp>
          <p:nvSpPr>
            <p:cNvPr id="7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261830" y="2252011"/>
            <a:ext cx="284923" cy="292388"/>
            <a:chOff x="1689542" y="4469817"/>
            <a:chExt cx="284923" cy="292388"/>
          </a:xfrm>
        </p:grpSpPr>
        <p:sp>
          <p:nvSpPr>
            <p:cNvPr id="82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4" name="Conector angular 28"/>
          <p:cNvCxnSpPr>
            <a:stCxn id="7" idx="2"/>
            <a:endCxn id="16" idx="0"/>
          </p:cNvCxnSpPr>
          <p:nvPr/>
        </p:nvCxnSpPr>
        <p:spPr>
          <a:xfrm rot="5400000">
            <a:off x="1151062" y="2277385"/>
            <a:ext cx="595954" cy="1552769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07320" y="4012690"/>
            <a:ext cx="284923" cy="292388"/>
            <a:chOff x="1689542" y="4469817"/>
            <a:chExt cx="284923" cy="292388"/>
          </a:xfrm>
        </p:grpSpPr>
        <p:sp>
          <p:nvSpPr>
            <p:cNvPr id="86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cxnSp>
        <p:nvCxnSpPr>
          <p:cNvPr id="88" name="Conector angular 28"/>
          <p:cNvCxnSpPr>
            <a:stCxn id="9" idx="2"/>
            <a:endCxn id="7" idx="0"/>
          </p:cNvCxnSpPr>
          <p:nvPr/>
        </p:nvCxnSpPr>
        <p:spPr>
          <a:xfrm rot="5400000">
            <a:off x="2379689" y="985530"/>
            <a:ext cx="1193210" cy="1501741"/>
          </a:xfrm>
          <a:prstGeom prst="bentConnector3">
            <a:avLst>
              <a:gd name="adj1" fmla="val 25056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angular 28"/>
          <p:cNvCxnSpPr>
            <a:stCxn id="34" idx="1"/>
            <a:endCxn id="7" idx="0"/>
          </p:cNvCxnSpPr>
          <p:nvPr/>
        </p:nvCxnSpPr>
        <p:spPr>
          <a:xfrm rot="10800000" flipV="1">
            <a:off x="2225424" y="2038759"/>
            <a:ext cx="1178869" cy="294245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28"/>
          <p:cNvCxnSpPr>
            <a:stCxn id="7" idx="2"/>
            <a:endCxn id="17" idx="0"/>
          </p:cNvCxnSpPr>
          <p:nvPr/>
        </p:nvCxnSpPr>
        <p:spPr>
          <a:xfrm rot="5400000">
            <a:off x="1857156" y="2988509"/>
            <a:ext cx="600985" cy="135551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1610577" y="4017721"/>
            <a:ext cx="284923" cy="292388"/>
            <a:chOff x="1689542" y="4469817"/>
            <a:chExt cx="284923" cy="292388"/>
          </a:xfrm>
        </p:grpSpPr>
        <p:sp>
          <p:nvSpPr>
            <p:cNvPr id="108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6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261830" y="4012690"/>
            <a:ext cx="284923" cy="292388"/>
            <a:chOff x="1689542" y="4469817"/>
            <a:chExt cx="284923" cy="292388"/>
          </a:xfrm>
        </p:grpSpPr>
        <p:sp>
          <p:nvSpPr>
            <p:cNvPr id="11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7</a:t>
              </a:r>
            </a:p>
          </p:txBody>
        </p:sp>
      </p:grpSp>
      <p:cxnSp>
        <p:nvCxnSpPr>
          <p:cNvPr id="117" name="Conector recto de flecha 10"/>
          <p:cNvCxnSpPr>
            <a:stCxn id="40" idx="3"/>
            <a:endCxn id="59" idx="1"/>
          </p:cNvCxnSpPr>
          <p:nvPr/>
        </p:nvCxnSpPr>
        <p:spPr>
          <a:xfrm>
            <a:off x="1331641" y="5671469"/>
            <a:ext cx="29036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angular 28"/>
          <p:cNvCxnSpPr>
            <a:stCxn id="16" idx="2"/>
            <a:endCxn id="40" idx="0"/>
          </p:cNvCxnSpPr>
          <p:nvPr/>
        </p:nvCxnSpPr>
        <p:spPr>
          <a:xfrm rot="16200000" flipH="1">
            <a:off x="104202" y="4727335"/>
            <a:ext cx="1301191" cy="164287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angular 28"/>
          <p:cNvCxnSpPr>
            <a:stCxn id="52" idx="2"/>
            <a:endCxn id="40" idx="0"/>
          </p:cNvCxnSpPr>
          <p:nvPr/>
        </p:nvCxnSpPr>
        <p:spPr>
          <a:xfrm rot="5400000">
            <a:off x="1633973" y="3366884"/>
            <a:ext cx="1296160" cy="2890223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207320" y="5736668"/>
            <a:ext cx="284923" cy="292388"/>
            <a:chOff x="1689542" y="4469817"/>
            <a:chExt cx="284923" cy="292388"/>
          </a:xfrm>
        </p:grpSpPr>
        <p:sp>
          <p:nvSpPr>
            <p:cNvPr id="130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8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471999" y="5872916"/>
            <a:ext cx="284923" cy="292388"/>
            <a:chOff x="1689542" y="4469817"/>
            <a:chExt cx="284923" cy="292388"/>
          </a:xfrm>
        </p:grpSpPr>
        <p:sp>
          <p:nvSpPr>
            <p:cNvPr id="133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9</a:t>
              </a:r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2549813" y="5454485"/>
            <a:ext cx="712017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Script</a:t>
            </a:r>
          </a:p>
          <a:p>
            <a:pPr algn="ctr"/>
            <a:r>
              <a:rPr lang="en-GB" sz="1000" dirty="0" smtClean="0"/>
              <a:t>Generator</a:t>
            </a:r>
            <a:endParaRPr lang="en-GB" sz="1000" dirty="0"/>
          </a:p>
        </p:txBody>
      </p:sp>
      <p:cxnSp>
        <p:nvCxnSpPr>
          <p:cNvPr id="64" name="Conector recto de flecha 10"/>
          <p:cNvCxnSpPr>
            <a:stCxn id="59" idx="3"/>
            <a:endCxn id="62" idx="1"/>
          </p:cNvCxnSpPr>
          <p:nvPr/>
        </p:nvCxnSpPr>
        <p:spPr>
          <a:xfrm flipV="1">
            <a:off x="2267744" y="5665879"/>
            <a:ext cx="282069" cy="559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131"/>
          <p:cNvGrpSpPr/>
          <p:nvPr/>
        </p:nvGrpSpPr>
        <p:grpSpPr>
          <a:xfrm>
            <a:off x="2366384" y="5782650"/>
            <a:ext cx="370101" cy="292388"/>
            <a:chOff x="1643183" y="4469817"/>
            <a:chExt cx="370101" cy="292388"/>
          </a:xfrm>
        </p:grpSpPr>
        <p:sp>
          <p:nvSpPr>
            <p:cNvPr id="74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75" name="TextBox 133"/>
            <p:cNvSpPr txBox="1"/>
            <p:nvPr/>
          </p:nvSpPr>
          <p:spPr>
            <a:xfrm>
              <a:off x="1643183" y="4469817"/>
              <a:ext cx="3701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10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6" name="Esquina doblada 75"/>
          <p:cNvSpPr/>
          <p:nvPr/>
        </p:nvSpPr>
        <p:spPr>
          <a:xfrm>
            <a:off x="3540032" y="4995948"/>
            <a:ext cx="593198" cy="73730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PRECIP</a:t>
            </a:r>
            <a:endParaRPr lang="en-GB" sz="1000" dirty="0"/>
          </a:p>
        </p:txBody>
      </p:sp>
      <p:sp>
        <p:nvSpPr>
          <p:cNvPr id="77" name="Esquina doblada 76"/>
          <p:cNvSpPr/>
          <p:nvPr/>
        </p:nvSpPr>
        <p:spPr>
          <a:xfrm>
            <a:off x="3690770" y="5589240"/>
            <a:ext cx="593198" cy="73730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Vagrant</a:t>
            </a:r>
            <a:endParaRPr lang="en-GB" sz="1000" dirty="0"/>
          </a:p>
        </p:txBody>
      </p:sp>
      <p:cxnSp>
        <p:nvCxnSpPr>
          <p:cNvPr id="78" name="Conector angular 28"/>
          <p:cNvCxnSpPr>
            <a:stCxn id="62" idx="3"/>
            <a:endCxn id="76" idx="1"/>
          </p:cNvCxnSpPr>
          <p:nvPr/>
        </p:nvCxnSpPr>
        <p:spPr>
          <a:xfrm flipV="1">
            <a:off x="3261830" y="5364602"/>
            <a:ext cx="278202" cy="301277"/>
          </a:xfrm>
          <a:prstGeom prst="bentConnector3">
            <a:avLst>
              <a:gd name="adj1" fmla="val 45435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angular 28"/>
          <p:cNvCxnSpPr>
            <a:stCxn id="62" idx="3"/>
            <a:endCxn id="77" idx="1"/>
          </p:cNvCxnSpPr>
          <p:nvPr/>
        </p:nvCxnSpPr>
        <p:spPr>
          <a:xfrm>
            <a:off x="3261830" y="5665879"/>
            <a:ext cx="428940" cy="292015"/>
          </a:xfrm>
          <a:prstGeom prst="bentConnector3">
            <a:avLst>
              <a:gd name="adj1" fmla="val 29274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131"/>
          <p:cNvGrpSpPr/>
          <p:nvPr/>
        </p:nvGrpSpPr>
        <p:grpSpPr>
          <a:xfrm>
            <a:off x="3434921" y="5519685"/>
            <a:ext cx="360902" cy="292388"/>
            <a:chOff x="1647783" y="4469817"/>
            <a:chExt cx="360902" cy="292388"/>
          </a:xfrm>
        </p:grpSpPr>
        <p:sp>
          <p:nvSpPr>
            <p:cNvPr id="9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92" name="TextBox 133"/>
            <p:cNvSpPr txBox="1"/>
            <p:nvPr/>
          </p:nvSpPr>
          <p:spPr>
            <a:xfrm>
              <a:off x="1647783" y="4469817"/>
              <a:ext cx="3609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11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70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quina doblada 3"/>
          <p:cNvSpPr/>
          <p:nvPr/>
        </p:nvSpPr>
        <p:spPr>
          <a:xfrm>
            <a:off x="349328" y="2140830"/>
            <a:ext cx="645743" cy="807138"/>
          </a:xfrm>
          <a:prstGeom prst="foldedCorner">
            <a:avLst>
              <a:gd name="adj" fmla="val 24349"/>
            </a:avLst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Pegasus</a:t>
            </a:r>
          </a:p>
          <a:p>
            <a:pPr algn="ctr"/>
            <a:r>
              <a:rPr lang="en-GB" sz="1000" dirty="0" smtClean="0"/>
              <a:t>Transf.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" name="Esquina doblada 4"/>
          <p:cNvSpPr/>
          <p:nvPr/>
        </p:nvSpPr>
        <p:spPr>
          <a:xfrm>
            <a:off x="349782" y="332656"/>
            <a:ext cx="645743" cy="807138"/>
          </a:xfrm>
          <a:prstGeom prst="foldedCorner">
            <a:avLst>
              <a:gd name="adj" fmla="val 25886"/>
            </a:avLst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</a:t>
            </a:r>
          </a:p>
          <a:p>
            <a:pPr algn="ctr"/>
            <a:r>
              <a:rPr lang="en-GB" sz="1000" dirty="0" smtClean="0"/>
              <a:t>xml</a:t>
            </a:r>
            <a:endParaRPr lang="en-GB" sz="1000" dirty="0"/>
          </a:p>
        </p:txBody>
      </p:sp>
      <p:sp>
        <p:nvSpPr>
          <p:cNvPr id="6" name="Rectángulo 5"/>
          <p:cNvSpPr/>
          <p:nvPr/>
        </p:nvSpPr>
        <p:spPr>
          <a:xfrm>
            <a:off x="1618118" y="524831"/>
            <a:ext cx="121461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 Annotator</a:t>
            </a:r>
            <a:endParaRPr lang="en-GB" sz="1000" dirty="0"/>
          </a:p>
        </p:txBody>
      </p:sp>
      <p:sp>
        <p:nvSpPr>
          <p:cNvPr id="7" name="Rectángulo 6"/>
          <p:cNvSpPr/>
          <p:nvPr/>
        </p:nvSpPr>
        <p:spPr>
          <a:xfrm>
            <a:off x="1618118" y="2333005"/>
            <a:ext cx="121461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TC Annotator</a:t>
            </a:r>
            <a:endParaRPr lang="en-GB" sz="1000" dirty="0"/>
          </a:p>
        </p:txBody>
      </p:sp>
      <p:pic>
        <p:nvPicPr>
          <p:cNvPr id="8" name="Imagen 7" descr="Captura de pantalla 2014-03-31 a las 15.3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7" y="1340768"/>
            <a:ext cx="1143648" cy="505333"/>
          </a:xfrm>
          <a:prstGeom prst="rect">
            <a:avLst/>
          </a:prstGeom>
        </p:spPr>
      </p:pic>
      <p:sp>
        <p:nvSpPr>
          <p:cNvPr id="9" name="Esquina doblada 8"/>
          <p:cNvSpPr/>
          <p:nvPr/>
        </p:nvSpPr>
        <p:spPr>
          <a:xfrm>
            <a:off x="3404292" y="332657"/>
            <a:ext cx="645743" cy="807138"/>
          </a:xfrm>
          <a:prstGeom prst="foldedCorner">
            <a:avLst>
              <a:gd name="adj" fmla="val 24349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</a:t>
            </a:r>
          </a:p>
          <a:p>
            <a:pPr algn="ctr"/>
            <a:r>
              <a:rPr lang="en-GB" sz="1000" dirty="0" err="1" smtClean="0"/>
              <a:t>Annot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cxnSp>
        <p:nvCxnSpPr>
          <p:cNvPr id="11" name="Conector recto de flecha 10"/>
          <p:cNvCxnSpPr>
            <a:stCxn id="5" idx="3"/>
            <a:endCxn id="6" idx="1"/>
          </p:cNvCxnSpPr>
          <p:nvPr/>
        </p:nvCxnSpPr>
        <p:spPr>
          <a:xfrm>
            <a:off x="995525" y="736225"/>
            <a:ext cx="622593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squina doblada 15"/>
          <p:cNvSpPr/>
          <p:nvPr/>
        </p:nvSpPr>
        <p:spPr>
          <a:xfrm>
            <a:off x="349782" y="3351746"/>
            <a:ext cx="645743" cy="80713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SW Comp.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17" name="Esquina doblada 16"/>
          <p:cNvSpPr/>
          <p:nvPr/>
        </p:nvSpPr>
        <p:spPr>
          <a:xfrm>
            <a:off x="1767000" y="3356777"/>
            <a:ext cx="645743" cy="807138"/>
          </a:xfrm>
          <a:prstGeom prst="foldedCorner">
            <a:avLst>
              <a:gd name="adj" fmla="val 21276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 &amp; </a:t>
            </a:r>
            <a:r>
              <a:rPr lang="en-GB" sz="1000" dirty="0" err="1" smtClean="0"/>
              <a:t>Config</a:t>
            </a:r>
            <a:endParaRPr lang="en-GB" sz="1000" dirty="0" smtClean="0"/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29" name="Conector angular 28"/>
          <p:cNvCxnSpPr>
            <a:stCxn id="8" idx="0"/>
            <a:endCxn id="6" idx="1"/>
          </p:cNvCxnSpPr>
          <p:nvPr/>
        </p:nvCxnSpPr>
        <p:spPr>
          <a:xfrm rot="5400000" flipH="1" flipV="1">
            <a:off x="1130433" y="853084"/>
            <a:ext cx="604543" cy="370827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342241" y="5460075"/>
            <a:ext cx="98940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Inf. Spec. </a:t>
            </a:r>
          </a:p>
          <a:p>
            <a:pPr algn="ctr"/>
            <a:r>
              <a:rPr lang="en-GB" sz="1000" dirty="0" smtClean="0"/>
              <a:t>Algorithm</a:t>
            </a:r>
            <a:endParaRPr lang="en-GB" sz="1000" dirty="0"/>
          </a:p>
        </p:txBody>
      </p:sp>
      <p:sp>
        <p:nvSpPr>
          <p:cNvPr id="52" name="Esquina doblada 51"/>
          <p:cNvSpPr/>
          <p:nvPr/>
        </p:nvSpPr>
        <p:spPr>
          <a:xfrm>
            <a:off x="3404292" y="3356777"/>
            <a:ext cx="645743" cy="80713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SVA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9" name="Esquina doblada 58"/>
          <p:cNvSpPr/>
          <p:nvPr/>
        </p:nvSpPr>
        <p:spPr>
          <a:xfrm>
            <a:off x="1622001" y="5267900"/>
            <a:ext cx="645743" cy="807138"/>
          </a:xfrm>
          <a:prstGeom prst="foldedCorner">
            <a:avLst/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Abstract</a:t>
            </a:r>
          </a:p>
          <a:p>
            <a:pPr algn="ctr"/>
            <a:r>
              <a:rPr lang="en-GB" sz="1000" dirty="0" smtClean="0"/>
              <a:t>Dep. Plan</a:t>
            </a:r>
            <a:endParaRPr lang="en-GB" sz="1000" dirty="0"/>
          </a:p>
        </p:txBody>
      </p:sp>
      <p:sp>
        <p:nvSpPr>
          <p:cNvPr id="34" name="Esquina doblada 33"/>
          <p:cNvSpPr/>
          <p:nvPr/>
        </p:nvSpPr>
        <p:spPr>
          <a:xfrm>
            <a:off x="3404292" y="1635191"/>
            <a:ext cx="645743" cy="807138"/>
          </a:xfrm>
          <a:prstGeom prst="foldedCorner">
            <a:avLst>
              <a:gd name="adj" fmla="val 24349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WMS</a:t>
            </a:r>
          </a:p>
          <a:p>
            <a:pPr algn="ctr"/>
            <a:r>
              <a:rPr lang="en-GB" sz="1000" dirty="0" err="1" smtClean="0"/>
              <a:t>Annot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75656" y="832356"/>
            <a:ext cx="284923" cy="292388"/>
            <a:chOff x="1689542" y="4469817"/>
            <a:chExt cx="284923" cy="292388"/>
          </a:xfrm>
        </p:grpSpPr>
        <p:sp>
          <p:nvSpPr>
            <p:cNvPr id="73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49" name="Conector recto de flecha 10"/>
          <p:cNvCxnSpPr>
            <a:stCxn id="6" idx="3"/>
            <a:endCxn id="9" idx="1"/>
          </p:cNvCxnSpPr>
          <p:nvPr/>
        </p:nvCxnSpPr>
        <p:spPr>
          <a:xfrm>
            <a:off x="2832728" y="736225"/>
            <a:ext cx="571564" cy="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261830" y="947618"/>
            <a:ext cx="284923" cy="292388"/>
            <a:chOff x="1689542" y="4469817"/>
            <a:chExt cx="284923" cy="292388"/>
          </a:xfrm>
        </p:grpSpPr>
        <p:sp>
          <p:nvSpPr>
            <p:cNvPr id="55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cxnSp>
        <p:nvCxnSpPr>
          <p:cNvPr id="63" name="Conector angular 28"/>
          <p:cNvCxnSpPr>
            <a:stCxn id="8" idx="2"/>
            <a:endCxn id="7" idx="1"/>
          </p:cNvCxnSpPr>
          <p:nvPr/>
        </p:nvCxnSpPr>
        <p:spPr>
          <a:xfrm rot="16200000" flipH="1">
            <a:off x="1083555" y="2009836"/>
            <a:ext cx="698298" cy="370827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10"/>
          <p:cNvCxnSpPr>
            <a:stCxn id="4" idx="3"/>
            <a:endCxn id="7" idx="1"/>
          </p:cNvCxnSpPr>
          <p:nvPr/>
        </p:nvCxnSpPr>
        <p:spPr>
          <a:xfrm>
            <a:off x="995071" y="2544399"/>
            <a:ext cx="623047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475656" y="2609598"/>
            <a:ext cx="284923" cy="292388"/>
            <a:chOff x="1689542" y="4469817"/>
            <a:chExt cx="284923" cy="292388"/>
          </a:xfrm>
        </p:grpSpPr>
        <p:sp>
          <p:nvSpPr>
            <p:cNvPr id="7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261830" y="2252011"/>
            <a:ext cx="284923" cy="292388"/>
            <a:chOff x="1689542" y="4469817"/>
            <a:chExt cx="284923" cy="292388"/>
          </a:xfrm>
        </p:grpSpPr>
        <p:sp>
          <p:nvSpPr>
            <p:cNvPr id="82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4" name="Conector angular 28"/>
          <p:cNvCxnSpPr>
            <a:stCxn id="7" idx="2"/>
            <a:endCxn id="16" idx="0"/>
          </p:cNvCxnSpPr>
          <p:nvPr/>
        </p:nvCxnSpPr>
        <p:spPr>
          <a:xfrm rot="5400000">
            <a:off x="1151062" y="2277385"/>
            <a:ext cx="595954" cy="1552769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07320" y="4012690"/>
            <a:ext cx="284923" cy="292388"/>
            <a:chOff x="1689542" y="4469817"/>
            <a:chExt cx="284923" cy="292388"/>
          </a:xfrm>
        </p:grpSpPr>
        <p:sp>
          <p:nvSpPr>
            <p:cNvPr id="86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cxnSp>
        <p:nvCxnSpPr>
          <p:cNvPr id="88" name="Conector angular 28"/>
          <p:cNvCxnSpPr>
            <a:stCxn id="9" idx="2"/>
            <a:endCxn id="7" idx="0"/>
          </p:cNvCxnSpPr>
          <p:nvPr/>
        </p:nvCxnSpPr>
        <p:spPr>
          <a:xfrm rot="5400000">
            <a:off x="2379689" y="985530"/>
            <a:ext cx="1193210" cy="1501741"/>
          </a:xfrm>
          <a:prstGeom prst="bentConnector3">
            <a:avLst>
              <a:gd name="adj1" fmla="val 25056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angular 28"/>
          <p:cNvCxnSpPr>
            <a:stCxn id="34" idx="1"/>
            <a:endCxn id="7" idx="0"/>
          </p:cNvCxnSpPr>
          <p:nvPr/>
        </p:nvCxnSpPr>
        <p:spPr>
          <a:xfrm rot="10800000" flipV="1">
            <a:off x="2225424" y="2038759"/>
            <a:ext cx="1178869" cy="294245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28"/>
          <p:cNvCxnSpPr>
            <a:stCxn id="7" idx="2"/>
            <a:endCxn id="17" idx="0"/>
          </p:cNvCxnSpPr>
          <p:nvPr/>
        </p:nvCxnSpPr>
        <p:spPr>
          <a:xfrm rot="5400000">
            <a:off x="1857156" y="2988509"/>
            <a:ext cx="600985" cy="135551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1610577" y="4017721"/>
            <a:ext cx="284923" cy="292388"/>
            <a:chOff x="1689542" y="4469817"/>
            <a:chExt cx="284923" cy="292388"/>
          </a:xfrm>
        </p:grpSpPr>
        <p:sp>
          <p:nvSpPr>
            <p:cNvPr id="108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6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261830" y="4012690"/>
            <a:ext cx="284923" cy="292388"/>
            <a:chOff x="1689542" y="4469817"/>
            <a:chExt cx="284923" cy="292388"/>
          </a:xfrm>
        </p:grpSpPr>
        <p:sp>
          <p:nvSpPr>
            <p:cNvPr id="11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7</a:t>
              </a:r>
            </a:p>
          </p:txBody>
        </p:sp>
      </p:grpSp>
      <p:cxnSp>
        <p:nvCxnSpPr>
          <p:cNvPr id="117" name="Conector recto de flecha 10"/>
          <p:cNvCxnSpPr>
            <a:stCxn id="40" idx="3"/>
            <a:endCxn id="59" idx="1"/>
          </p:cNvCxnSpPr>
          <p:nvPr/>
        </p:nvCxnSpPr>
        <p:spPr>
          <a:xfrm>
            <a:off x="1331641" y="5671469"/>
            <a:ext cx="29036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angular 28"/>
          <p:cNvCxnSpPr>
            <a:stCxn id="16" idx="2"/>
            <a:endCxn id="40" idx="0"/>
          </p:cNvCxnSpPr>
          <p:nvPr/>
        </p:nvCxnSpPr>
        <p:spPr>
          <a:xfrm rot="16200000" flipH="1">
            <a:off x="104202" y="4727335"/>
            <a:ext cx="1301191" cy="164287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angular 28"/>
          <p:cNvCxnSpPr>
            <a:stCxn id="52" idx="2"/>
            <a:endCxn id="40" idx="0"/>
          </p:cNvCxnSpPr>
          <p:nvPr/>
        </p:nvCxnSpPr>
        <p:spPr>
          <a:xfrm rot="5400000">
            <a:off x="1633973" y="3366884"/>
            <a:ext cx="1296160" cy="2890223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207320" y="5736668"/>
            <a:ext cx="284923" cy="292388"/>
            <a:chOff x="1689542" y="4469817"/>
            <a:chExt cx="284923" cy="292388"/>
          </a:xfrm>
        </p:grpSpPr>
        <p:sp>
          <p:nvSpPr>
            <p:cNvPr id="130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8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471999" y="5872916"/>
            <a:ext cx="284923" cy="292388"/>
            <a:chOff x="1689542" y="4469817"/>
            <a:chExt cx="284923" cy="292388"/>
          </a:xfrm>
        </p:grpSpPr>
        <p:sp>
          <p:nvSpPr>
            <p:cNvPr id="133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9</a:t>
              </a:r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2549813" y="5454485"/>
            <a:ext cx="712017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Script</a:t>
            </a:r>
          </a:p>
          <a:p>
            <a:pPr algn="ctr"/>
            <a:r>
              <a:rPr lang="en-GB" sz="1000" dirty="0" smtClean="0"/>
              <a:t>Generator</a:t>
            </a:r>
            <a:endParaRPr lang="en-GB" sz="1000" dirty="0"/>
          </a:p>
        </p:txBody>
      </p:sp>
      <p:cxnSp>
        <p:nvCxnSpPr>
          <p:cNvPr id="64" name="Conector recto de flecha 10"/>
          <p:cNvCxnSpPr>
            <a:stCxn id="59" idx="3"/>
            <a:endCxn id="62" idx="1"/>
          </p:cNvCxnSpPr>
          <p:nvPr/>
        </p:nvCxnSpPr>
        <p:spPr>
          <a:xfrm flipV="1">
            <a:off x="2267744" y="5665879"/>
            <a:ext cx="282069" cy="559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131"/>
          <p:cNvGrpSpPr/>
          <p:nvPr/>
        </p:nvGrpSpPr>
        <p:grpSpPr>
          <a:xfrm>
            <a:off x="2366384" y="5782650"/>
            <a:ext cx="370101" cy="292388"/>
            <a:chOff x="1643183" y="4469817"/>
            <a:chExt cx="370101" cy="292388"/>
          </a:xfrm>
        </p:grpSpPr>
        <p:sp>
          <p:nvSpPr>
            <p:cNvPr id="74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75" name="TextBox 133"/>
            <p:cNvSpPr txBox="1"/>
            <p:nvPr/>
          </p:nvSpPr>
          <p:spPr>
            <a:xfrm>
              <a:off x="1643183" y="4469817"/>
              <a:ext cx="3701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10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6" name="Esquina doblada 75"/>
          <p:cNvSpPr/>
          <p:nvPr/>
        </p:nvSpPr>
        <p:spPr>
          <a:xfrm>
            <a:off x="3540032" y="4995948"/>
            <a:ext cx="593198" cy="73730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PRECIP</a:t>
            </a:r>
            <a:endParaRPr lang="en-GB" sz="1000" dirty="0"/>
          </a:p>
        </p:txBody>
      </p:sp>
      <p:sp>
        <p:nvSpPr>
          <p:cNvPr id="77" name="Esquina doblada 76"/>
          <p:cNvSpPr/>
          <p:nvPr/>
        </p:nvSpPr>
        <p:spPr>
          <a:xfrm>
            <a:off x="7452320" y="4635908"/>
            <a:ext cx="593198" cy="73730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Vagrant</a:t>
            </a:r>
            <a:endParaRPr lang="en-GB" sz="1000" dirty="0"/>
          </a:p>
        </p:txBody>
      </p:sp>
      <p:cxnSp>
        <p:nvCxnSpPr>
          <p:cNvPr id="78" name="Conector angular 28"/>
          <p:cNvCxnSpPr>
            <a:stCxn id="62" idx="3"/>
            <a:endCxn id="76" idx="1"/>
          </p:cNvCxnSpPr>
          <p:nvPr/>
        </p:nvCxnSpPr>
        <p:spPr>
          <a:xfrm flipV="1">
            <a:off x="3261830" y="5364602"/>
            <a:ext cx="278202" cy="301277"/>
          </a:xfrm>
          <a:prstGeom prst="bentConnector3">
            <a:avLst>
              <a:gd name="adj1" fmla="val 45435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131"/>
          <p:cNvGrpSpPr/>
          <p:nvPr/>
        </p:nvGrpSpPr>
        <p:grpSpPr>
          <a:xfrm>
            <a:off x="3434921" y="5519685"/>
            <a:ext cx="360902" cy="292388"/>
            <a:chOff x="1647783" y="4469817"/>
            <a:chExt cx="360902" cy="292388"/>
          </a:xfrm>
        </p:grpSpPr>
        <p:sp>
          <p:nvSpPr>
            <p:cNvPr id="9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92" name="TextBox 133"/>
            <p:cNvSpPr txBox="1"/>
            <p:nvPr/>
          </p:nvSpPr>
          <p:spPr>
            <a:xfrm>
              <a:off x="1647783" y="4469817"/>
              <a:ext cx="3609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11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5" name="Esquina doblada 94"/>
          <p:cNvSpPr/>
          <p:nvPr/>
        </p:nvSpPr>
        <p:spPr>
          <a:xfrm>
            <a:off x="5726457" y="174156"/>
            <a:ext cx="645743" cy="807138"/>
          </a:xfrm>
          <a:prstGeom prst="foldedCorner">
            <a:avLst>
              <a:gd name="adj" fmla="val 25886"/>
            </a:avLst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</a:t>
            </a:r>
          </a:p>
          <a:p>
            <a:pPr algn="ctr"/>
            <a:r>
              <a:rPr lang="en-GB" sz="1000" dirty="0" smtClean="0"/>
              <a:t>xml</a:t>
            </a:r>
            <a:endParaRPr lang="en-GB" sz="1000" dirty="0"/>
          </a:p>
        </p:txBody>
      </p:sp>
      <p:sp>
        <p:nvSpPr>
          <p:cNvPr id="96" name="Esquina doblada 95"/>
          <p:cNvSpPr/>
          <p:nvPr/>
        </p:nvSpPr>
        <p:spPr>
          <a:xfrm>
            <a:off x="6446537" y="174156"/>
            <a:ext cx="645743" cy="807138"/>
          </a:xfrm>
          <a:prstGeom prst="foldedCorner">
            <a:avLst>
              <a:gd name="adj" fmla="val 24349"/>
            </a:avLst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Pegasus</a:t>
            </a:r>
          </a:p>
          <a:p>
            <a:pPr algn="ctr"/>
            <a:r>
              <a:rPr lang="en-GB" sz="1000" dirty="0" smtClean="0"/>
              <a:t>Transf.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pic>
        <p:nvPicPr>
          <p:cNvPr id="97" name="Imagen 96" descr="Captura de pantalla 2014-03-31 a las 15.3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9531"/>
            <a:ext cx="1143648" cy="505333"/>
          </a:xfrm>
          <a:prstGeom prst="rect">
            <a:avLst/>
          </a:prstGeom>
        </p:spPr>
      </p:pic>
      <p:cxnSp>
        <p:nvCxnSpPr>
          <p:cNvPr id="98" name="Conector angular 97"/>
          <p:cNvCxnSpPr>
            <a:stCxn id="97" idx="0"/>
            <a:endCxn id="68" idx="1"/>
          </p:cNvCxnSpPr>
          <p:nvPr/>
        </p:nvCxnSpPr>
        <p:spPr>
          <a:xfrm rot="5400000" flipH="1" flipV="1">
            <a:off x="5324678" y="1308561"/>
            <a:ext cx="210116" cy="571824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angular 28"/>
          <p:cNvCxnSpPr>
            <a:stCxn id="97" idx="2"/>
            <a:endCxn id="80" idx="1"/>
          </p:cNvCxnSpPr>
          <p:nvPr/>
        </p:nvCxnSpPr>
        <p:spPr>
          <a:xfrm rot="16200000" flipH="1">
            <a:off x="5353456" y="1995231"/>
            <a:ext cx="152560" cy="571825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Esquina doblada 100"/>
          <p:cNvSpPr/>
          <p:nvPr/>
        </p:nvSpPr>
        <p:spPr>
          <a:xfrm>
            <a:off x="7164288" y="175174"/>
            <a:ext cx="645743" cy="807138"/>
          </a:xfrm>
          <a:prstGeom prst="foldedCorner">
            <a:avLst>
              <a:gd name="adj" fmla="val 24349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WMS</a:t>
            </a:r>
          </a:p>
          <a:p>
            <a:pPr algn="ctr"/>
            <a:r>
              <a:rPr lang="en-GB" sz="1000" dirty="0" err="1" smtClean="0"/>
              <a:t>Annot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sp>
        <p:nvSpPr>
          <p:cNvPr id="103" name="Esquina doblada 102"/>
          <p:cNvSpPr/>
          <p:nvPr/>
        </p:nvSpPr>
        <p:spPr>
          <a:xfrm>
            <a:off x="7884368" y="175174"/>
            <a:ext cx="645743" cy="80713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SVA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cxnSp>
        <p:nvCxnSpPr>
          <p:cNvPr id="113" name="Conector recto de flecha 10"/>
          <p:cNvCxnSpPr>
            <a:stCxn id="95" idx="2"/>
          </p:cNvCxnSpPr>
          <p:nvPr/>
        </p:nvCxnSpPr>
        <p:spPr>
          <a:xfrm>
            <a:off x="6049329" y="981294"/>
            <a:ext cx="0" cy="296727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ángulo 67"/>
          <p:cNvSpPr/>
          <p:nvPr/>
        </p:nvSpPr>
        <p:spPr>
          <a:xfrm>
            <a:off x="5715648" y="1278021"/>
            <a:ext cx="3032816" cy="422787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 Annotator</a:t>
            </a:r>
            <a:endParaRPr lang="en-GB" sz="1000" dirty="0"/>
          </a:p>
        </p:txBody>
      </p:sp>
      <p:sp>
        <p:nvSpPr>
          <p:cNvPr id="80" name="Rectángulo 79"/>
          <p:cNvSpPr/>
          <p:nvPr/>
        </p:nvSpPr>
        <p:spPr>
          <a:xfrm>
            <a:off x="5715649" y="2146030"/>
            <a:ext cx="3032815" cy="422787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TC Annotator</a:t>
            </a:r>
            <a:endParaRPr lang="en-GB" sz="1000" dirty="0"/>
          </a:p>
        </p:txBody>
      </p:sp>
      <p:sp>
        <p:nvSpPr>
          <p:cNvPr id="93" name="Rectángulo 92"/>
          <p:cNvSpPr/>
          <p:nvPr/>
        </p:nvSpPr>
        <p:spPr>
          <a:xfrm>
            <a:off x="5726456" y="3006213"/>
            <a:ext cx="3022007" cy="422787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Infrastructure Specification Algorithm</a:t>
            </a:r>
            <a:endParaRPr lang="en-GB" sz="1000" dirty="0"/>
          </a:p>
        </p:txBody>
      </p:sp>
      <p:sp>
        <p:nvSpPr>
          <p:cNvPr id="94" name="Rectángulo 93"/>
          <p:cNvSpPr/>
          <p:nvPr/>
        </p:nvSpPr>
        <p:spPr>
          <a:xfrm>
            <a:off x="5715648" y="3870309"/>
            <a:ext cx="3032815" cy="422787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Script Generator</a:t>
            </a:r>
            <a:endParaRPr lang="en-GB" sz="1000" dirty="0"/>
          </a:p>
        </p:txBody>
      </p:sp>
      <p:cxnSp>
        <p:nvCxnSpPr>
          <p:cNvPr id="115" name="Conector recto de flecha 10"/>
          <p:cNvCxnSpPr>
            <a:stCxn id="96" idx="2"/>
          </p:cNvCxnSpPr>
          <p:nvPr/>
        </p:nvCxnSpPr>
        <p:spPr>
          <a:xfrm>
            <a:off x="6769409" y="981294"/>
            <a:ext cx="0" cy="296727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cto de flecha 10"/>
          <p:cNvCxnSpPr/>
          <p:nvPr/>
        </p:nvCxnSpPr>
        <p:spPr>
          <a:xfrm>
            <a:off x="7452320" y="991431"/>
            <a:ext cx="0" cy="296727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de flecha 10"/>
          <p:cNvCxnSpPr/>
          <p:nvPr/>
        </p:nvCxnSpPr>
        <p:spPr>
          <a:xfrm>
            <a:off x="8172400" y="991431"/>
            <a:ext cx="0" cy="296727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cto de flecha 10"/>
          <p:cNvCxnSpPr>
            <a:stCxn id="68" idx="2"/>
            <a:endCxn id="80" idx="0"/>
          </p:cNvCxnSpPr>
          <p:nvPr/>
        </p:nvCxnSpPr>
        <p:spPr>
          <a:xfrm>
            <a:off x="7232056" y="1700808"/>
            <a:ext cx="1" cy="44522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de flecha 10"/>
          <p:cNvCxnSpPr>
            <a:stCxn id="80" idx="2"/>
          </p:cNvCxnSpPr>
          <p:nvPr/>
        </p:nvCxnSpPr>
        <p:spPr>
          <a:xfrm flipH="1">
            <a:off x="7232056" y="2568817"/>
            <a:ext cx="1" cy="43739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de flecha 10"/>
          <p:cNvCxnSpPr>
            <a:stCxn id="93" idx="2"/>
            <a:endCxn id="94" idx="0"/>
          </p:cNvCxnSpPr>
          <p:nvPr/>
        </p:nvCxnSpPr>
        <p:spPr>
          <a:xfrm flipH="1">
            <a:off x="7232056" y="3429000"/>
            <a:ext cx="5404" cy="44130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Esquina doblada 134"/>
          <p:cNvSpPr/>
          <p:nvPr/>
        </p:nvSpPr>
        <p:spPr>
          <a:xfrm>
            <a:off x="6571090" y="4627294"/>
            <a:ext cx="593198" cy="73730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PRECIP</a:t>
            </a:r>
            <a:endParaRPr lang="en-GB" sz="1000" dirty="0"/>
          </a:p>
        </p:txBody>
      </p:sp>
      <p:cxnSp>
        <p:nvCxnSpPr>
          <p:cNvPr id="136" name="Conector recto de flecha 10"/>
          <p:cNvCxnSpPr>
            <a:endCxn id="77" idx="0"/>
          </p:cNvCxnSpPr>
          <p:nvPr/>
        </p:nvCxnSpPr>
        <p:spPr>
          <a:xfrm>
            <a:off x="7748919" y="4293096"/>
            <a:ext cx="0" cy="34281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recto de flecha 10"/>
          <p:cNvCxnSpPr>
            <a:endCxn id="135" idx="0"/>
          </p:cNvCxnSpPr>
          <p:nvPr/>
        </p:nvCxnSpPr>
        <p:spPr>
          <a:xfrm>
            <a:off x="6867689" y="4300163"/>
            <a:ext cx="0" cy="32713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" name="Group 14"/>
          <p:cNvGrpSpPr/>
          <p:nvPr/>
        </p:nvGrpSpPr>
        <p:grpSpPr>
          <a:xfrm>
            <a:off x="8463540" y="1552436"/>
            <a:ext cx="284923" cy="292388"/>
            <a:chOff x="1689542" y="4469817"/>
            <a:chExt cx="284923" cy="292388"/>
          </a:xfrm>
        </p:grpSpPr>
        <p:sp>
          <p:nvSpPr>
            <p:cNvPr id="141" name="Dodecágono 140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42" name="TextBox 13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3" name="Group 14"/>
          <p:cNvGrpSpPr/>
          <p:nvPr/>
        </p:nvGrpSpPr>
        <p:grpSpPr>
          <a:xfrm>
            <a:off x="8463541" y="2416532"/>
            <a:ext cx="284923" cy="292388"/>
            <a:chOff x="1689542" y="4469817"/>
            <a:chExt cx="284923" cy="292388"/>
          </a:xfrm>
        </p:grpSpPr>
        <p:sp>
          <p:nvSpPr>
            <p:cNvPr id="144" name="Dodecágono 143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45" name="TextBox 13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6" name="Group 80"/>
          <p:cNvGrpSpPr/>
          <p:nvPr/>
        </p:nvGrpSpPr>
        <p:grpSpPr>
          <a:xfrm>
            <a:off x="8456000" y="3282806"/>
            <a:ext cx="284923" cy="292388"/>
            <a:chOff x="1689542" y="4469817"/>
            <a:chExt cx="284923" cy="292388"/>
          </a:xfrm>
        </p:grpSpPr>
        <p:sp>
          <p:nvSpPr>
            <p:cNvPr id="147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48" name="TextBox 82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52" name="Group 69"/>
          <p:cNvGrpSpPr/>
          <p:nvPr/>
        </p:nvGrpSpPr>
        <p:grpSpPr>
          <a:xfrm>
            <a:off x="8463541" y="4146902"/>
            <a:ext cx="284923" cy="292388"/>
            <a:chOff x="1689542" y="4469817"/>
            <a:chExt cx="284923" cy="292388"/>
          </a:xfrm>
        </p:grpSpPr>
        <p:sp>
          <p:nvSpPr>
            <p:cNvPr id="153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54" name="TextBox 71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70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71600" y="1268760"/>
            <a:ext cx="193767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Software Stack</a:t>
            </a:r>
            <a:endParaRPr lang="en-GB" dirty="0"/>
          </a:p>
        </p:txBody>
      </p:sp>
      <p:sp>
        <p:nvSpPr>
          <p:cNvPr id="7" name="Rectángulo 6"/>
          <p:cNvSpPr/>
          <p:nvPr/>
        </p:nvSpPr>
        <p:spPr>
          <a:xfrm>
            <a:off x="4842996" y="1280468"/>
            <a:ext cx="24482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Software Component</a:t>
            </a:r>
            <a:endParaRPr lang="en-GB" dirty="0"/>
          </a:p>
        </p:txBody>
      </p:sp>
      <p:sp>
        <p:nvSpPr>
          <p:cNvPr id="8" name="Rectángulo 7"/>
          <p:cNvSpPr/>
          <p:nvPr/>
        </p:nvSpPr>
        <p:spPr>
          <a:xfrm>
            <a:off x="1043608" y="2708920"/>
            <a:ext cx="24482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Deployment Step</a:t>
            </a:r>
            <a:endParaRPr lang="en-GB" dirty="0"/>
          </a:p>
        </p:txBody>
      </p:sp>
      <p:sp>
        <p:nvSpPr>
          <p:cNvPr id="9" name="Rectángulo 8"/>
          <p:cNvSpPr/>
          <p:nvPr/>
        </p:nvSpPr>
        <p:spPr>
          <a:xfrm>
            <a:off x="4854952" y="2708920"/>
            <a:ext cx="24482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Deployment Plan</a:t>
            </a:r>
            <a:endParaRPr lang="en-GB" dirty="0"/>
          </a:p>
        </p:txBody>
      </p:sp>
      <p:cxnSp>
        <p:nvCxnSpPr>
          <p:cNvPr id="11" name="Conector recto 10"/>
          <p:cNvCxnSpPr>
            <a:stCxn id="6" idx="3"/>
            <a:endCxn id="7" idx="1"/>
          </p:cNvCxnSpPr>
          <p:nvPr/>
        </p:nvCxnSpPr>
        <p:spPr>
          <a:xfrm>
            <a:off x="2909270" y="1556792"/>
            <a:ext cx="1933726" cy="11708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9" idx="0"/>
            <a:endCxn id="7" idx="2"/>
          </p:cNvCxnSpPr>
          <p:nvPr/>
        </p:nvCxnSpPr>
        <p:spPr>
          <a:xfrm flipH="1" flipV="1">
            <a:off x="6067132" y="1856532"/>
            <a:ext cx="11956" cy="852388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8" idx="3"/>
            <a:endCxn id="9" idx="1"/>
          </p:cNvCxnSpPr>
          <p:nvPr/>
        </p:nvCxnSpPr>
        <p:spPr>
          <a:xfrm>
            <a:off x="3491880" y="2996952"/>
            <a:ext cx="1363072" cy="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909270" y="122351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079088" y="185653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153396" y="270892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139952" y="122869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*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6079088" y="242088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*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471416" y="270892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*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207248" y="1590908"/>
            <a:ext cx="1508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hasSoftwareComponent</a:t>
            </a:r>
            <a:endParaRPr lang="en-GB" sz="105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534028" y="2996952"/>
            <a:ext cx="13260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isDeploymentStepOf</a:t>
            </a:r>
            <a:endParaRPr lang="en-GB" sz="105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139140" y="2167419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isDeploymentPlanOf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0969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6093</TotalTime>
  <Words>319</Words>
  <Application>Microsoft Macintosh PowerPoint</Application>
  <PresentationFormat>Presentación en pantalla (4:3)</PresentationFormat>
  <Paragraphs>226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Mis cosas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Idafen Santana Pérez</dc:creator>
  <cp:lastModifiedBy>Idafen Santanta-Perez</cp:lastModifiedBy>
  <cp:revision>53</cp:revision>
  <dcterms:created xsi:type="dcterms:W3CDTF">2013-07-11T13:33:55Z</dcterms:created>
  <dcterms:modified xsi:type="dcterms:W3CDTF">2015-08-04T12:07:45Z</dcterms:modified>
</cp:coreProperties>
</file>