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350" r:id="rId3"/>
    <p:sldId id="957" r:id="rId4"/>
    <p:sldId id="952" r:id="rId5"/>
    <p:sldId id="955" r:id="rId6"/>
    <p:sldId id="954" r:id="rId7"/>
    <p:sldId id="9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50"/>
            <p14:sldId id="957"/>
            <p14:sldId id="952"/>
            <p14:sldId id="955"/>
            <p14:sldId id="954"/>
            <p14:sldId id="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D462F"/>
    <a:srgbClr val="D2B4A6"/>
    <a:srgbClr val="734F29"/>
    <a:srgbClr val="D24726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60" autoAdjust="0"/>
    <p:restoredTop sz="70408" autoAdjust="0"/>
  </p:normalViewPr>
  <p:slideViewPr>
    <p:cSldViewPr snapToGrid="0">
      <p:cViewPr varScale="1">
        <p:scale>
          <a:sx n="88" d="100"/>
          <a:sy n="88" d="100"/>
        </p:scale>
        <p:origin x="11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chwarzenberg Riveros" userId="8c8aad3b-0818-4347-9e94-70ceb4e6135e" providerId="ADAL" clId="{3B0E83F2-19D8-D445-9F6E-F0C3984CE58C}"/>
    <pc:docChg chg="modSld">
      <pc:chgData name="Pablo Schwarzenberg Riveros" userId="8c8aad3b-0818-4347-9e94-70ceb4e6135e" providerId="ADAL" clId="{3B0E83F2-19D8-D445-9F6E-F0C3984CE58C}" dt="2024-03-21T22:01:50.185" v="13" actId="20577"/>
      <pc:docMkLst>
        <pc:docMk/>
      </pc:docMkLst>
      <pc:sldChg chg="modSp mod">
        <pc:chgData name="Pablo Schwarzenberg Riveros" userId="8c8aad3b-0818-4347-9e94-70ceb4e6135e" providerId="ADAL" clId="{3B0E83F2-19D8-D445-9F6E-F0C3984CE58C}" dt="2024-03-21T22:01:50.185" v="13" actId="20577"/>
        <pc:sldMkLst>
          <pc:docMk/>
          <pc:sldMk cId="234126657" sldId="350"/>
        </pc:sldMkLst>
        <pc:spChg chg="mod">
          <ac:chgData name="Pablo Schwarzenberg Riveros" userId="8c8aad3b-0818-4347-9e94-70ceb4e6135e" providerId="ADAL" clId="{3B0E83F2-19D8-D445-9F6E-F0C3984CE58C}" dt="2024-03-21T22:01:47.790" v="11" actId="20577"/>
          <ac:spMkLst>
            <pc:docMk/>
            <pc:sldMk cId="234126657" sldId="350"/>
            <ac:spMk id="2" creationId="{00000000-0000-0000-0000-000000000000}"/>
          </ac:spMkLst>
        </pc:spChg>
        <pc:spChg chg="mod">
          <ac:chgData name="Pablo Schwarzenberg Riveros" userId="8c8aad3b-0818-4347-9e94-70ceb4e6135e" providerId="ADAL" clId="{3B0E83F2-19D8-D445-9F6E-F0C3984CE58C}" dt="2024-03-21T22:01:50.185" v="13" actId="20577"/>
          <ac:spMkLst>
            <pc:docMk/>
            <pc:sldMk cId="234126657" sldId="350"/>
            <ac:spMk id="7" creationId="{00000000-0000-0000-0000-000000000000}"/>
          </ac:spMkLst>
        </pc:spChg>
      </pc:sldChg>
    </pc:docChg>
  </pc:docChgLst>
  <pc:docChgLst>
    <pc:chgData name="Pablo Schwarzenberg Riveros" userId="8c8aad3b-0818-4347-9e94-70ceb4e6135e" providerId="ADAL" clId="{BBF16422-DF45-A44E-BD1A-93837EE5CED1}"/>
    <pc:docChg chg="undo custSel addSld delSld modSld sldOrd modSection">
      <pc:chgData name="Pablo Schwarzenberg Riveros" userId="8c8aad3b-0818-4347-9e94-70ceb4e6135e" providerId="ADAL" clId="{BBF16422-DF45-A44E-BD1A-93837EE5CED1}" dt="2023-04-17T03:00:43.597" v="2412" actId="20577"/>
      <pc:docMkLst>
        <pc:docMk/>
      </pc:docMkLst>
      <pc:sldChg chg="addSp delSp modSp">
        <pc:chgData name="Pablo Schwarzenberg Riveros" userId="8c8aad3b-0818-4347-9e94-70ceb4e6135e" providerId="ADAL" clId="{BBF16422-DF45-A44E-BD1A-93837EE5CED1}" dt="2023-04-16T20:45:45.090" v="5"/>
        <pc:sldMkLst>
          <pc:docMk/>
          <pc:sldMk cId="1455292072" sldId="333"/>
        </pc:sldMkLst>
        <pc:picChg chg="add mod">
          <ac:chgData name="Pablo Schwarzenberg Riveros" userId="8c8aad3b-0818-4347-9e94-70ceb4e6135e" providerId="ADAL" clId="{BBF16422-DF45-A44E-BD1A-93837EE5CED1}" dt="2023-04-16T20:45:45.090" v="5"/>
          <ac:picMkLst>
            <pc:docMk/>
            <pc:sldMk cId="1455292072" sldId="333"/>
            <ac:picMk id="4" creationId="{2F1A754F-21EF-7169-3D58-3F493BAF1115}"/>
          </ac:picMkLst>
        </pc:picChg>
        <pc:picChg chg="del">
          <ac:chgData name="Pablo Schwarzenberg Riveros" userId="8c8aad3b-0818-4347-9e94-70ceb4e6135e" providerId="ADAL" clId="{BBF16422-DF45-A44E-BD1A-93837EE5CED1}" dt="2023-04-16T20:45:32.928" v="4" actId="478"/>
          <ac:picMkLst>
            <pc:docMk/>
            <pc:sldMk cId="1455292072" sldId="333"/>
            <ac:picMk id="6148" creationId="{00000000-0000-0000-0000-000000000000}"/>
          </ac:picMkLst>
        </pc:picChg>
      </pc:sldChg>
      <pc:sldChg chg="addSp delSp modSp mod">
        <pc:chgData name="Pablo Schwarzenberg Riveros" userId="8c8aad3b-0818-4347-9e94-70ceb4e6135e" providerId="ADAL" clId="{BBF16422-DF45-A44E-BD1A-93837EE5CED1}" dt="2023-04-16T20:44:55.818" v="2"/>
        <pc:sldMkLst>
          <pc:docMk/>
          <pc:sldMk cId="234126657" sldId="350"/>
        </pc:sldMkLst>
        <pc:picChg chg="add mod">
          <ac:chgData name="Pablo Schwarzenberg Riveros" userId="8c8aad3b-0818-4347-9e94-70ceb4e6135e" providerId="ADAL" clId="{BBF16422-DF45-A44E-BD1A-93837EE5CED1}" dt="2023-04-16T20:44:55.818" v="2"/>
          <ac:picMkLst>
            <pc:docMk/>
            <pc:sldMk cId="234126657" sldId="350"/>
            <ac:picMk id="3" creationId="{6777F07E-0BD7-7703-CC59-3CEA11562D2A}"/>
          </ac:picMkLst>
        </pc:picChg>
        <pc:picChg chg="del">
          <ac:chgData name="Pablo Schwarzenberg Riveros" userId="8c8aad3b-0818-4347-9e94-70ceb4e6135e" providerId="ADAL" clId="{BBF16422-DF45-A44E-BD1A-93837EE5CED1}" dt="2023-04-16T20:44:10.045" v="0" actId="478"/>
          <ac:picMkLst>
            <pc:docMk/>
            <pc:sldMk cId="234126657" sldId="350"/>
            <ac:picMk id="6" creationId="{00000000-0000-0000-0000-000000000000}"/>
          </ac:picMkLst>
        </pc:picChg>
      </pc:sldChg>
      <pc:sldChg chg="addSp delSp modSp add mod">
        <pc:chgData name="Pablo Schwarzenberg Riveros" userId="8c8aad3b-0818-4347-9e94-70ceb4e6135e" providerId="ADAL" clId="{BBF16422-DF45-A44E-BD1A-93837EE5CED1}" dt="2023-04-16T23:33:10.976" v="1083" actId="478"/>
        <pc:sldMkLst>
          <pc:docMk/>
          <pc:sldMk cId="192448568" sldId="777"/>
        </pc:sldMkLst>
        <pc:spChg chg="del">
          <ac:chgData name="Pablo Schwarzenberg Riveros" userId="8c8aad3b-0818-4347-9e94-70ceb4e6135e" providerId="ADAL" clId="{BBF16422-DF45-A44E-BD1A-93837EE5CED1}" dt="2023-04-16T23:33:10.976" v="1083" actId="478"/>
          <ac:spMkLst>
            <pc:docMk/>
            <pc:sldMk cId="192448568" sldId="777"/>
            <ac:spMk id="4" creationId="{00000000-0000-0000-0000-000000000000}"/>
          </ac:spMkLst>
        </pc:spChg>
        <pc:picChg chg="add mod">
          <ac:chgData name="Pablo Schwarzenberg Riveros" userId="8c8aad3b-0818-4347-9e94-70ceb4e6135e" providerId="ADAL" clId="{BBF16422-DF45-A44E-BD1A-93837EE5CED1}" dt="2023-04-16T23:33:04.259" v="1082" actId="1076"/>
          <ac:picMkLst>
            <pc:docMk/>
            <pc:sldMk cId="192448568" sldId="777"/>
            <ac:picMk id="3" creationId="{B8F43C48-0B0B-2E81-0DF2-F9C533C9BE8D}"/>
          </ac:picMkLst>
        </pc:picChg>
      </pc:sldChg>
      <pc:sldChg chg="addSp delSp modSp add mod ord">
        <pc:chgData name="Pablo Schwarzenberg Riveros" userId="8c8aad3b-0818-4347-9e94-70ceb4e6135e" providerId="ADAL" clId="{BBF16422-DF45-A44E-BD1A-93837EE5CED1}" dt="2023-04-17T02:46:43.050" v="1734" actId="20578"/>
        <pc:sldMkLst>
          <pc:docMk/>
          <pc:sldMk cId="586702541" sldId="778"/>
        </pc:sldMkLst>
        <pc:spChg chg="del">
          <ac:chgData name="Pablo Schwarzenberg Riveros" userId="8c8aad3b-0818-4347-9e94-70ceb4e6135e" providerId="ADAL" clId="{BBF16422-DF45-A44E-BD1A-93837EE5CED1}" dt="2023-04-17T01:40:07.558" v="1628" actId="478"/>
          <ac:spMkLst>
            <pc:docMk/>
            <pc:sldMk cId="586702541" sldId="778"/>
            <ac:spMk id="4" creationId="{00000000-0000-0000-0000-000000000000}"/>
          </ac:spMkLst>
        </pc:spChg>
        <pc:spChg chg="add mod">
          <ac:chgData name="Pablo Schwarzenberg Riveros" userId="8c8aad3b-0818-4347-9e94-70ceb4e6135e" providerId="ADAL" clId="{BBF16422-DF45-A44E-BD1A-93837EE5CED1}" dt="2023-04-17T01:39:45.031" v="1624" actId="1076"/>
          <ac:spMkLst>
            <pc:docMk/>
            <pc:sldMk cId="586702541" sldId="778"/>
            <ac:spMk id="6" creationId="{DBE6A044-EF99-E7F5-DB38-C5F17455B0A4}"/>
          </ac:spMkLst>
        </pc:spChg>
        <pc:spChg chg="mod">
          <ac:chgData name="Pablo Schwarzenberg Riveros" userId="8c8aad3b-0818-4347-9e94-70ceb4e6135e" providerId="ADAL" clId="{BBF16422-DF45-A44E-BD1A-93837EE5CED1}" dt="2023-04-17T01:40:00.051" v="1627" actId="1076"/>
          <ac:spMkLst>
            <pc:docMk/>
            <pc:sldMk cId="586702541" sldId="778"/>
            <ac:spMk id="8" creationId="{00000000-0000-0000-0000-000000000000}"/>
          </ac:spMkLst>
        </pc:spChg>
        <pc:picChg chg="add mod">
          <ac:chgData name="Pablo Schwarzenberg Riveros" userId="8c8aad3b-0818-4347-9e94-70ceb4e6135e" providerId="ADAL" clId="{BBF16422-DF45-A44E-BD1A-93837EE5CED1}" dt="2023-04-16T23:31:38.285" v="1074" actId="1076"/>
          <ac:picMkLst>
            <pc:docMk/>
            <pc:sldMk cId="586702541" sldId="778"/>
            <ac:picMk id="3" creationId="{0B615101-2C1C-3EF5-EEC9-43FE1B6F5F8A}"/>
          </ac:picMkLst>
        </pc:picChg>
        <pc:picChg chg="add mod">
          <ac:chgData name="Pablo Schwarzenberg Riveros" userId="8c8aad3b-0818-4347-9e94-70ceb4e6135e" providerId="ADAL" clId="{BBF16422-DF45-A44E-BD1A-93837EE5CED1}" dt="2023-04-16T23:32:40.703" v="1079" actId="1076"/>
          <ac:picMkLst>
            <pc:docMk/>
            <pc:sldMk cId="586702541" sldId="778"/>
            <ac:picMk id="5" creationId="{1929B537-DB47-9D11-3395-3CB8EDAC459E}"/>
          </ac:picMkLst>
        </pc:picChg>
        <pc:picChg chg="del">
          <ac:chgData name="Pablo Schwarzenberg Riveros" userId="8c8aad3b-0818-4347-9e94-70ceb4e6135e" providerId="ADAL" clId="{BBF16422-DF45-A44E-BD1A-93837EE5CED1}" dt="2023-04-16T23:31:33.081" v="1072" actId="478"/>
          <ac:picMkLst>
            <pc:docMk/>
            <pc:sldMk cId="586702541" sldId="778"/>
            <ac:picMk id="10" creationId="{FD72D487-5793-2C44-8FA8-573523655DB2}"/>
          </ac:picMkLst>
        </pc:picChg>
        <pc:picChg chg="del">
          <ac:chgData name="Pablo Schwarzenberg Riveros" userId="8c8aad3b-0818-4347-9e94-70ceb4e6135e" providerId="ADAL" clId="{BBF16422-DF45-A44E-BD1A-93837EE5CED1}" dt="2023-04-16T23:31:42.555" v="1075" actId="478"/>
          <ac:picMkLst>
            <pc:docMk/>
            <pc:sldMk cId="586702541" sldId="778"/>
            <ac:picMk id="12" creationId="{DBFA99DE-C1A9-1640-985A-BCD05774C882}"/>
          </ac:picMkLst>
        </pc:picChg>
      </pc:sldChg>
      <pc:sldChg chg="addSp delSp modSp add mod">
        <pc:chgData name="Pablo Schwarzenberg Riveros" userId="8c8aad3b-0818-4347-9e94-70ceb4e6135e" providerId="ADAL" clId="{BBF16422-DF45-A44E-BD1A-93837EE5CED1}" dt="2023-04-17T03:00:01.950" v="2385" actId="20577"/>
        <pc:sldMkLst>
          <pc:docMk/>
          <pc:sldMk cId="226581449" sldId="779"/>
        </pc:sldMkLst>
        <pc:spChg chg="mod">
          <ac:chgData name="Pablo Schwarzenberg Riveros" userId="8c8aad3b-0818-4347-9e94-70ceb4e6135e" providerId="ADAL" clId="{BBF16422-DF45-A44E-BD1A-93837EE5CED1}" dt="2023-04-17T03:00:01.950" v="2385" actId="20577"/>
          <ac:spMkLst>
            <pc:docMk/>
            <pc:sldMk cId="226581449" sldId="779"/>
            <ac:spMk id="2" creationId="{00000000-0000-0000-0000-000000000000}"/>
          </ac:spMkLst>
        </pc:spChg>
        <pc:spChg chg="add del mod">
          <ac:chgData name="Pablo Schwarzenberg Riveros" userId="8c8aad3b-0818-4347-9e94-70ceb4e6135e" providerId="ADAL" clId="{BBF16422-DF45-A44E-BD1A-93837EE5CED1}" dt="2023-04-17T02:49:11.477" v="1792" actId="21"/>
          <ac:spMkLst>
            <pc:docMk/>
            <pc:sldMk cId="226581449" sldId="779"/>
            <ac:spMk id="4" creationId="{D058A960-8E24-5AB6-B919-1A03460E9170}"/>
          </ac:spMkLst>
        </pc:spChg>
        <pc:spChg chg="add mod">
          <ac:chgData name="Pablo Schwarzenberg Riveros" userId="8c8aad3b-0818-4347-9e94-70ceb4e6135e" providerId="ADAL" clId="{BBF16422-DF45-A44E-BD1A-93837EE5CED1}" dt="2023-04-17T02:49:17.303" v="1794" actId="1076"/>
          <ac:spMkLst>
            <pc:docMk/>
            <pc:sldMk cId="226581449" sldId="779"/>
            <ac:spMk id="7" creationId="{FCAFFDE7-0EC4-B8E1-9BBF-7E5E0F05E9FB}"/>
          </ac:spMkLst>
        </pc:spChg>
        <pc:spChg chg="del">
          <ac:chgData name="Pablo Schwarzenberg Riveros" userId="8c8aad3b-0818-4347-9e94-70ceb4e6135e" providerId="ADAL" clId="{BBF16422-DF45-A44E-BD1A-93837EE5CED1}" dt="2023-04-17T02:47:40.963" v="1747" actId="478"/>
          <ac:spMkLst>
            <pc:docMk/>
            <pc:sldMk cId="226581449" sldId="779"/>
            <ac:spMk id="8" creationId="{00000000-0000-0000-0000-000000000000}"/>
          </ac:spMkLst>
        </pc:spChg>
        <pc:spChg chg="del">
          <ac:chgData name="Pablo Schwarzenberg Riveros" userId="8c8aad3b-0818-4347-9e94-70ceb4e6135e" providerId="ADAL" clId="{BBF16422-DF45-A44E-BD1A-93837EE5CED1}" dt="2023-04-17T02:47:40.963" v="1747" actId="478"/>
          <ac:spMkLst>
            <pc:docMk/>
            <pc:sldMk cId="226581449" sldId="779"/>
            <ac:spMk id="9" creationId="{00000000-0000-0000-0000-000000000000}"/>
          </ac:spMkLst>
        </pc:spChg>
        <pc:spChg chg="del">
          <ac:chgData name="Pablo Schwarzenberg Riveros" userId="8c8aad3b-0818-4347-9e94-70ceb4e6135e" providerId="ADAL" clId="{BBF16422-DF45-A44E-BD1A-93837EE5CED1}" dt="2023-04-17T02:49:11.477" v="1792" actId="21"/>
          <ac:spMkLst>
            <pc:docMk/>
            <pc:sldMk cId="226581449" sldId="779"/>
            <ac:spMk id="10" creationId="{247C95D9-5689-6E86-CDEA-96F3A81C800D}"/>
          </ac:spMkLst>
        </pc:spChg>
        <pc:spChg chg="add mod">
          <ac:chgData name="Pablo Schwarzenberg Riveros" userId="8c8aad3b-0818-4347-9e94-70ceb4e6135e" providerId="ADAL" clId="{BBF16422-DF45-A44E-BD1A-93837EE5CED1}" dt="2023-04-17T02:49:17.303" v="1794" actId="1076"/>
          <ac:spMkLst>
            <pc:docMk/>
            <pc:sldMk cId="226581449" sldId="779"/>
            <ac:spMk id="11" creationId="{CF9C3DE0-8F11-94F3-80C2-006D9984FECF}"/>
          </ac:spMkLst>
        </pc:spChg>
        <pc:spChg chg="add mod">
          <ac:chgData name="Pablo Schwarzenberg Riveros" userId="8c8aad3b-0818-4347-9e94-70ceb4e6135e" providerId="ADAL" clId="{BBF16422-DF45-A44E-BD1A-93837EE5CED1}" dt="2023-04-17T02:49:17.303" v="1794" actId="1076"/>
          <ac:spMkLst>
            <pc:docMk/>
            <pc:sldMk cId="226581449" sldId="779"/>
            <ac:spMk id="12" creationId="{40ACC42E-0D73-3421-AB2A-9822C2C817B0}"/>
          </ac:spMkLst>
        </pc:spChg>
        <pc:spChg chg="del">
          <ac:chgData name="Pablo Schwarzenberg Riveros" userId="8c8aad3b-0818-4347-9e94-70ceb4e6135e" providerId="ADAL" clId="{BBF16422-DF45-A44E-BD1A-93837EE5CED1}" dt="2023-04-17T02:49:11.477" v="1792" actId="21"/>
          <ac:spMkLst>
            <pc:docMk/>
            <pc:sldMk cId="226581449" sldId="779"/>
            <ac:spMk id="15" creationId="{78E1A52F-7435-AFBB-BC23-5B6D511252C2}"/>
          </ac:spMkLst>
        </pc:spChg>
        <pc:picChg chg="mod">
          <ac:chgData name="Pablo Schwarzenberg Riveros" userId="8c8aad3b-0818-4347-9e94-70ceb4e6135e" providerId="ADAL" clId="{BBF16422-DF45-A44E-BD1A-93837EE5CED1}" dt="2023-04-17T02:49:18.886" v="1795" actId="1076"/>
          <ac:picMkLst>
            <pc:docMk/>
            <pc:sldMk cId="226581449" sldId="779"/>
            <ac:picMk id="5" creationId="{452E2F39-F887-9175-F184-CDE7AF9615AD}"/>
          </ac:picMkLst>
        </pc:picChg>
        <pc:picChg chg="add del mod">
          <ac:chgData name="Pablo Schwarzenberg Riveros" userId="8c8aad3b-0818-4347-9e94-70ceb4e6135e" providerId="ADAL" clId="{BBF16422-DF45-A44E-BD1A-93837EE5CED1}" dt="2023-04-17T02:49:11.477" v="1792" actId="21"/>
          <ac:picMkLst>
            <pc:docMk/>
            <pc:sldMk cId="226581449" sldId="779"/>
            <ac:picMk id="6" creationId="{4C794C65-BF6D-0B32-8233-5697C76131C2}"/>
          </ac:picMkLst>
        </pc:picChg>
        <pc:picChg chg="add mod">
          <ac:chgData name="Pablo Schwarzenberg Riveros" userId="8c8aad3b-0818-4347-9e94-70ceb4e6135e" providerId="ADAL" clId="{BBF16422-DF45-A44E-BD1A-93837EE5CED1}" dt="2023-04-17T02:49:17.303" v="1794" actId="1076"/>
          <ac:picMkLst>
            <pc:docMk/>
            <pc:sldMk cId="226581449" sldId="779"/>
            <ac:picMk id="13" creationId="{F1F954D3-B44F-909B-BC6D-13A67482331F}"/>
          </ac:picMkLst>
        </pc:picChg>
      </pc:sldChg>
      <pc:sldChg chg="addSp delSp modSp add del mod">
        <pc:chgData name="Pablo Schwarzenberg Riveros" userId="8c8aad3b-0818-4347-9e94-70ceb4e6135e" providerId="ADAL" clId="{BBF16422-DF45-A44E-BD1A-93837EE5CED1}" dt="2023-04-17T02:46:55.308" v="1735" actId="2696"/>
        <pc:sldMkLst>
          <pc:docMk/>
          <pc:sldMk cId="769800237" sldId="779"/>
        </pc:sldMkLst>
        <pc:spChg chg="mod">
          <ac:chgData name="Pablo Schwarzenberg Riveros" userId="8c8aad3b-0818-4347-9e94-70ceb4e6135e" providerId="ADAL" clId="{BBF16422-DF45-A44E-BD1A-93837EE5CED1}" dt="2023-04-16T23:53:59.155" v="1205" actId="20577"/>
          <ac:spMkLst>
            <pc:docMk/>
            <pc:sldMk cId="769800237" sldId="779"/>
            <ac:spMk id="2" creationId="{00000000-0000-0000-0000-000000000000}"/>
          </ac:spMkLst>
        </pc:spChg>
        <pc:spChg chg="del">
          <ac:chgData name="Pablo Schwarzenberg Riveros" userId="8c8aad3b-0818-4347-9e94-70ceb4e6135e" providerId="ADAL" clId="{BBF16422-DF45-A44E-BD1A-93837EE5CED1}" dt="2023-04-16T23:41:20.969" v="1139" actId="478"/>
          <ac:spMkLst>
            <pc:docMk/>
            <pc:sldMk cId="769800237" sldId="779"/>
            <ac:spMk id="3" creationId="{00000000-0000-0000-0000-000000000000}"/>
          </ac:spMkLst>
        </pc:spChg>
        <pc:spChg chg="del">
          <ac:chgData name="Pablo Schwarzenberg Riveros" userId="8c8aad3b-0818-4347-9e94-70ceb4e6135e" providerId="ADAL" clId="{BBF16422-DF45-A44E-BD1A-93837EE5CED1}" dt="2023-04-16T23:41:45.369" v="1140" actId="478"/>
          <ac:spMkLst>
            <pc:docMk/>
            <pc:sldMk cId="769800237" sldId="779"/>
            <ac:spMk id="4" creationId="{00000000-0000-0000-0000-000000000000}"/>
          </ac:spMkLst>
        </pc:spChg>
        <pc:spChg chg="mod">
          <ac:chgData name="Pablo Schwarzenberg Riveros" userId="8c8aad3b-0818-4347-9e94-70ceb4e6135e" providerId="ADAL" clId="{BBF16422-DF45-A44E-BD1A-93837EE5CED1}" dt="2023-04-16T23:54:09.704" v="1207" actId="1076"/>
          <ac:spMkLst>
            <pc:docMk/>
            <pc:sldMk cId="769800237" sldId="779"/>
            <ac:spMk id="8" creationId="{00000000-0000-0000-0000-000000000000}"/>
          </ac:spMkLst>
        </pc:spChg>
        <pc:spChg chg="mod">
          <ac:chgData name="Pablo Schwarzenberg Riveros" userId="8c8aad3b-0818-4347-9e94-70ceb4e6135e" providerId="ADAL" clId="{BBF16422-DF45-A44E-BD1A-93837EE5CED1}" dt="2023-04-16T23:54:12.587" v="1208" actId="1076"/>
          <ac:spMkLst>
            <pc:docMk/>
            <pc:sldMk cId="769800237" sldId="779"/>
            <ac:spMk id="9" creationId="{00000000-0000-0000-0000-000000000000}"/>
          </ac:spMkLst>
        </pc:spChg>
        <pc:spChg chg="add mod">
          <ac:chgData name="Pablo Schwarzenberg Riveros" userId="8c8aad3b-0818-4347-9e94-70ceb4e6135e" providerId="ADAL" clId="{BBF16422-DF45-A44E-BD1A-93837EE5CED1}" dt="2023-04-16T23:41:17.731" v="1138" actId="1076"/>
          <ac:spMkLst>
            <pc:docMk/>
            <pc:sldMk cId="769800237" sldId="779"/>
            <ac:spMk id="10" creationId="{247C95D9-5689-6E86-CDEA-96F3A81C800D}"/>
          </ac:spMkLst>
        </pc:spChg>
        <pc:spChg chg="del">
          <ac:chgData name="Pablo Schwarzenberg Riveros" userId="8c8aad3b-0818-4347-9e94-70ceb4e6135e" providerId="ADAL" clId="{BBF16422-DF45-A44E-BD1A-93837EE5CED1}" dt="2023-04-16T23:41:13.578" v="1136" actId="478"/>
          <ac:spMkLst>
            <pc:docMk/>
            <pc:sldMk cId="769800237" sldId="779"/>
            <ac:spMk id="11" creationId="{00000000-0000-0000-0000-000000000000}"/>
          </ac:spMkLst>
        </pc:spChg>
        <pc:spChg chg="add mod">
          <ac:chgData name="Pablo Schwarzenberg Riveros" userId="8c8aad3b-0818-4347-9e94-70ceb4e6135e" providerId="ADAL" clId="{BBF16422-DF45-A44E-BD1A-93837EE5CED1}" dt="2023-04-16T23:41:51.340" v="1142" actId="1076"/>
          <ac:spMkLst>
            <pc:docMk/>
            <pc:sldMk cId="769800237" sldId="779"/>
            <ac:spMk id="15" creationId="{78E1A52F-7435-AFBB-BC23-5B6D511252C2}"/>
          </ac:spMkLst>
        </pc:spChg>
        <pc:picChg chg="add mod">
          <ac:chgData name="Pablo Schwarzenberg Riveros" userId="8c8aad3b-0818-4347-9e94-70ceb4e6135e" providerId="ADAL" clId="{BBF16422-DF45-A44E-BD1A-93837EE5CED1}" dt="2023-04-16T23:34:52.561" v="1088" actId="1076"/>
          <ac:picMkLst>
            <pc:docMk/>
            <pc:sldMk cId="769800237" sldId="779"/>
            <ac:picMk id="5" creationId="{452E2F39-F887-9175-F184-CDE7AF9615AD}"/>
          </ac:picMkLst>
        </pc:picChg>
        <pc:picChg chg="del">
          <ac:chgData name="Pablo Schwarzenberg Riveros" userId="8c8aad3b-0818-4347-9e94-70ceb4e6135e" providerId="ADAL" clId="{BBF16422-DF45-A44E-BD1A-93837EE5CED1}" dt="2023-04-16T23:34:41.679" v="1084" actId="478"/>
          <ac:picMkLst>
            <pc:docMk/>
            <pc:sldMk cId="769800237" sldId="779"/>
            <ac:picMk id="6" creationId="{2D6F32B0-B017-234F-AA43-02FFB2705A60}"/>
          </ac:picMkLst>
        </pc:picChg>
        <pc:picChg chg="del mod">
          <ac:chgData name="Pablo Schwarzenberg Riveros" userId="8c8aad3b-0818-4347-9e94-70ceb4e6135e" providerId="ADAL" clId="{BBF16422-DF45-A44E-BD1A-93837EE5CED1}" dt="2023-04-16T23:39:48.120" v="1134" actId="478"/>
          <ac:picMkLst>
            <pc:docMk/>
            <pc:sldMk cId="769800237" sldId="779"/>
            <ac:picMk id="12" creationId="{8466DE38-1D19-DD4D-A537-0AE7763C85A0}"/>
          </ac:picMkLst>
        </pc:picChg>
        <pc:picChg chg="del mod">
          <ac:chgData name="Pablo Schwarzenberg Riveros" userId="8c8aad3b-0818-4347-9e94-70ceb4e6135e" providerId="ADAL" clId="{BBF16422-DF45-A44E-BD1A-93837EE5CED1}" dt="2023-04-16T23:39:49.852" v="1135" actId="478"/>
          <ac:picMkLst>
            <pc:docMk/>
            <pc:sldMk cId="769800237" sldId="779"/>
            <ac:picMk id="13" creationId="{719D35BD-B0E3-5645-9B2F-0BD5C0E18B35}"/>
          </ac:picMkLst>
        </pc:picChg>
      </pc:sldChg>
      <pc:sldChg chg="addSp delSp modSp add mod">
        <pc:chgData name="Pablo Schwarzenberg Riveros" userId="8c8aad3b-0818-4347-9e94-70ceb4e6135e" providerId="ADAL" clId="{BBF16422-DF45-A44E-BD1A-93837EE5CED1}" dt="2023-04-17T01:34:26.918" v="1347" actId="1076"/>
        <pc:sldMkLst>
          <pc:docMk/>
          <pc:sldMk cId="2104584824" sldId="782"/>
        </pc:sldMkLst>
        <pc:spChg chg="mod">
          <ac:chgData name="Pablo Schwarzenberg Riveros" userId="8c8aad3b-0818-4347-9e94-70ceb4e6135e" providerId="ADAL" clId="{BBF16422-DF45-A44E-BD1A-93837EE5CED1}" dt="2023-04-16T23:54:22.924" v="1217" actId="20577"/>
          <ac:spMkLst>
            <pc:docMk/>
            <pc:sldMk cId="2104584824" sldId="782"/>
            <ac:spMk id="2" creationId="{00000000-0000-0000-0000-000000000000}"/>
          </ac:spMkLst>
        </pc:spChg>
        <pc:spChg chg="del mod">
          <ac:chgData name="Pablo Schwarzenberg Riveros" userId="8c8aad3b-0818-4347-9e94-70ceb4e6135e" providerId="ADAL" clId="{BBF16422-DF45-A44E-BD1A-93837EE5CED1}" dt="2023-04-17T01:33:32.506" v="1338" actId="478"/>
          <ac:spMkLst>
            <pc:docMk/>
            <pc:sldMk cId="2104584824" sldId="782"/>
            <ac:spMk id="4" creationId="{00000000-0000-0000-0000-000000000000}"/>
          </ac:spMkLst>
        </pc:spChg>
        <pc:spChg chg="add mod">
          <ac:chgData name="Pablo Schwarzenberg Riveros" userId="8c8aad3b-0818-4347-9e94-70ceb4e6135e" providerId="ADAL" clId="{BBF16422-DF45-A44E-BD1A-93837EE5CED1}" dt="2023-04-17T01:33:49.825" v="1343" actId="1076"/>
          <ac:spMkLst>
            <pc:docMk/>
            <pc:sldMk cId="2104584824" sldId="782"/>
            <ac:spMk id="10" creationId="{71E4BA32-38E2-0AF5-B6CB-E7E610D19B02}"/>
          </ac:spMkLst>
        </pc:spChg>
        <pc:spChg chg="add mod">
          <ac:chgData name="Pablo Schwarzenberg Riveros" userId="8c8aad3b-0818-4347-9e94-70ceb4e6135e" providerId="ADAL" clId="{BBF16422-DF45-A44E-BD1A-93837EE5CED1}" dt="2023-04-17T01:34:02.962" v="1346" actId="1076"/>
          <ac:spMkLst>
            <pc:docMk/>
            <pc:sldMk cId="2104584824" sldId="782"/>
            <ac:spMk id="11" creationId="{D07CADDE-DE4B-16BA-DE52-2EE848AAB0C9}"/>
          </ac:spMkLst>
        </pc:spChg>
        <pc:spChg chg="del">
          <ac:chgData name="Pablo Schwarzenberg Riveros" userId="8c8aad3b-0818-4347-9e94-70ceb4e6135e" providerId="ADAL" clId="{BBF16422-DF45-A44E-BD1A-93837EE5CED1}" dt="2023-04-17T01:31:34.523" v="1329" actId="478"/>
          <ac:spMkLst>
            <pc:docMk/>
            <pc:sldMk cId="2104584824" sldId="782"/>
            <ac:spMk id="12" creationId="{00000000-0000-0000-0000-000000000000}"/>
          </ac:spMkLst>
        </pc:spChg>
        <pc:picChg chg="del">
          <ac:chgData name="Pablo Schwarzenberg Riveros" userId="8c8aad3b-0818-4347-9e94-70ceb4e6135e" providerId="ADAL" clId="{BBF16422-DF45-A44E-BD1A-93837EE5CED1}" dt="2023-04-17T01:32:03.344" v="1330" actId="478"/>
          <ac:picMkLst>
            <pc:docMk/>
            <pc:sldMk cId="2104584824" sldId="782"/>
            <ac:picMk id="3" creationId="{DBA38DDD-956E-1643-98C4-0E04BBFEBAF7}"/>
          </ac:picMkLst>
        </pc:picChg>
        <pc:picChg chg="del">
          <ac:chgData name="Pablo Schwarzenberg Riveros" userId="8c8aad3b-0818-4347-9e94-70ceb4e6135e" providerId="ADAL" clId="{BBF16422-DF45-A44E-BD1A-93837EE5CED1}" dt="2023-04-17T01:32:07.832" v="1331" actId="478"/>
          <ac:picMkLst>
            <pc:docMk/>
            <pc:sldMk cId="2104584824" sldId="782"/>
            <ac:picMk id="5" creationId="{E7DC69DD-3D4B-DB4C-A4C9-E9B847D7BC2A}"/>
          </ac:picMkLst>
        </pc:picChg>
        <pc:picChg chg="del">
          <ac:chgData name="Pablo Schwarzenberg Riveros" userId="8c8aad3b-0818-4347-9e94-70ceb4e6135e" providerId="ADAL" clId="{BBF16422-DF45-A44E-BD1A-93837EE5CED1}" dt="2023-04-17T01:32:07.832" v="1331" actId="478"/>
          <ac:picMkLst>
            <pc:docMk/>
            <pc:sldMk cId="2104584824" sldId="782"/>
            <ac:picMk id="6" creationId="{62010B28-F62E-2C4D-A53E-033A3DC8C119}"/>
          </ac:picMkLst>
        </pc:picChg>
        <pc:picChg chg="add mod">
          <ac:chgData name="Pablo Schwarzenberg Riveros" userId="8c8aad3b-0818-4347-9e94-70ceb4e6135e" providerId="ADAL" clId="{BBF16422-DF45-A44E-BD1A-93837EE5CED1}" dt="2023-04-17T01:32:39.074" v="1333" actId="1076"/>
          <ac:picMkLst>
            <pc:docMk/>
            <pc:sldMk cId="2104584824" sldId="782"/>
            <ac:picMk id="7" creationId="{F5990EA6-FA78-3832-EA43-57B694D09579}"/>
          </ac:picMkLst>
        </pc:picChg>
        <pc:picChg chg="add mod">
          <ac:chgData name="Pablo Schwarzenberg Riveros" userId="8c8aad3b-0818-4347-9e94-70ceb4e6135e" providerId="ADAL" clId="{BBF16422-DF45-A44E-BD1A-93837EE5CED1}" dt="2023-04-17T01:33:06.465" v="1335" actId="1076"/>
          <ac:picMkLst>
            <pc:docMk/>
            <pc:sldMk cId="2104584824" sldId="782"/>
            <ac:picMk id="8" creationId="{DB34A4D0-AE16-C336-7FBE-BA758A6AF6E8}"/>
          </ac:picMkLst>
        </pc:picChg>
        <pc:picChg chg="add mod">
          <ac:chgData name="Pablo Schwarzenberg Riveros" userId="8c8aad3b-0818-4347-9e94-70ceb4e6135e" providerId="ADAL" clId="{BBF16422-DF45-A44E-BD1A-93837EE5CED1}" dt="2023-04-17T01:34:26.918" v="1347" actId="1076"/>
          <ac:picMkLst>
            <pc:docMk/>
            <pc:sldMk cId="2104584824" sldId="782"/>
            <ac:picMk id="9" creationId="{03F625D8-7996-AB4A-9013-C6BE217FF324}"/>
          </ac:picMkLst>
        </pc:picChg>
      </pc:sldChg>
      <pc:sldChg chg="addSp delSp modSp add mod">
        <pc:chgData name="Pablo Schwarzenberg Riveros" userId="8c8aad3b-0818-4347-9e94-70ceb4e6135e" providerId="ADAL" clId="{BBF16422-DF45-A44E-BD1A-93837EE5CED1}" dt="2023-04-17T01:40:12.486" v="1629" actId="478"/>
        <pc:sldMkLst>
          <pc:docMk/>
          <pc:sldMk cId="1535702053" sldId="819"/>
        </pc:sldMkLst>
        <pc:spChg chg="del">
          <ac:chgData name="Pablo Schwarzenberg Riveros" userId="8c8aad3b-0818-4347-9e94-70ceb4e6135e" providerId="ADAL" clId="{BBF16422-DF45-A44E-BD1A-93837EE5CED1}" dt="2023-04-17T01:38:13.031" v="1539" actId="478"/>
          <ac:spMkLst>
            <pc:docMk/>
            <pc:sldMk cId="1535702053" sldId="819"/>
            <ac:spMk id="3" creationId="{00000000-0000-0000-0000-000000000000}"/>
          </ac:spMkLst>
        </pc:spChg>
        <pc:spChg chg="del">
          <ac:chgData name="Pablo Schwarzenberg Riveros" userId="8c8aad3b-0818-4347-9e94-70ceb4e6135e" providerId="ADAL" clId="{BBF16422-DF45-A44E-BD1A-93837EE5CED1}" dt="2023-04-17T01:40:12.486" v="1629" actId="478"/>
          <ac:spMkLst>
            <pc:docMk/>
            <pc:sldMk cId="1535702053" sldId="819"/>
            <ac:spMk id="4" creationId="{00000000-0000-0000-0000-000000000000}"/>
          </ac:spMkLst>
        </pc:spChg>
        <pc:spChg chg="add mod">
          <ac:chgData name="Pablo Schwarzenberg Riveros" userId="8c8aad3b-0818-4347-9e94-70ceb4e6135e" providerId="ADAL" clId="{BBF16422-DF45-A44E-BD1A-93837EE5CED1}" dt="2023-04-17T01:38:20.677" v="1541" actId="1076"/>
          <ac:spMkLst>
            <pc:docMk/>
            <pc:sldMk cId="1535702053" sldId="819"/>
            <ac:spMk id="7" creationId="{D7FAA588-667F-B446-4A5A-9868F9A70232}"/>
          </ac:spMkLst>
        </pc:spChg>
        <pc:spChg chg="add del mod">
          <ac:chgData name="Pablo Schwarzenberg Riveros" userId="8c8aad3b-0818-4347-9e94-70ceb4e6135e" providerId="ADAL" clId="{BBF16422-DF45-A44E-BD1A-93837EE5CED1}" dt="2023-04-17T01:38:17.360" v="1540" actId="478"/>
          <ac:spMkLst>
            <pc:docMk/>
            <pc:sldMk cId="1535702053" sldId="819"/>
            <ac:spMk id="9" creationId="{45945698-830F-F16F-CACF-590C312ECE71}"/>
          </ac:spMkLst>
        </pc:spChg>
        <pc:spChg chg="add mod">
          <ac:chgData name="Pablo Schwarzenberg Riveros" userId="8c8aad3b-0818-4347-9e94-70ceb4e6135e" providerId="ADAL" clId="{BBF16422-DF45-A44E-BD1A-93837EE5CED1}" dt="2023-04-17T01:39:15.774" v="1622" actId="1076"/>
          <ac:spMkLst>
            <pc:docMk/>
            <pc:sldMk cId="1535702053" sldId="819"/>
            <ac:spMk id="10" creationId="{8DE4124F-CF63-F20D-3853-430DBFA664D0}"/>
          </ac:spMkLst>
        </pc:spChg>
        <pc:picChg chg="del">
          <ac:chgData name="Pablo Schwarzenberg Riveros" userId="8c8aad3b-0818-4347-9e94-70ceb4e6135e" providerId="ADAL" clId="{BBF16422-DF45-A44E-BD1A-93837EE5CED1}" dt="2023-04-17T01:35:30.455" v="1348" actId="478"/>
          <ac:picMkLst>
            <pc:docMk/>
            <pc:sldMk cId="1535702053" sldId="819"/>
            <ac:picMk id="5" creationId="{00000000-0000-0000-0000-000000000000}"/>
          </ac:picMkLst>
        </pc:picChg>
        <pc:picChg chg="add mod">
          <ac:chgData name="Pablo Schwarzenberg Riveros" userId="8c8aad3b-0818-4347-9e94-70ceb4e6135e" providerId="ADAL" clId="{BBF16422-DF45-A44E-BD1A-93837EE5CED1}" dt="2023-04-17T01:38:22.547" v="1542" actId="1076"/>
          <ac:picMkLst>
            <pc:docMk/>
            <pc:sldMk cId="1535702053" sldId="819"/>
            <ac:picMk id="6" creationId="{DA310AC6-50D7-812F-1F7F-CA7447A00132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6:06.398" v="1070"/>
        <pc:sldMkLst>
          <pc:docMk/>
          <pc:sldMk cId="2339539925" sldId="848"/>
        </pc:sldMkLst>
      </pc:sldChg>
      <pc:sldChg chg="delSp add mod">
        <pc:chgData name="Pablo Schwarzenberg Riveros" userId="8c8aad3b-0818-4347-9e94-70ceb4e6135e" providerId="ADAL" clId="{BBF16422-DF45-A44E-BD1A-93837EE5CED1}" dt="2023-04-17T01:40:15.478" v="1630" actId="478"/>
        <pc:sldMkLst>
          <pc:docMk/>
          <pc:sldMk cId="100397588" sldId="850"/>
        </pc:sldMkLst>
        <pc:spChg chg="del">
          <ac:chgData name="Pablo Schwarzenberg Riveros" userId="8c8aad3b-0818-4347-9e94-70ceb4e6135e" providerId="ADAL" clId="{BBF16422-DF45-A44E-BD1A-93837EE5CED1}" dt="2023-04-17T01:40:15.478" v="1630" actId="478"/>
          <ac:spMkLst>
            <pc:docMk/>
            <pc:sldMk cId="100397588" sldId="850"/>
            <ac:spMk id="3" creationId="{00000000-0000-0000-0000-000000000000}"/>
          </ac:spMkLst>
        </pc:spChg>
      </pc:sldChg>
      <pc:sldChg chg="addSp delSp modSp mod">
        <pc:chgData name="Pablo Schwarzenberg Riveros" userId="8c8aad3b-0818-4347-9e94-70ceb4e6135e" providerId="ADAL" clId="{BBF16422-DF45-A44E-BD1A-93837EE5CED1}" dt="2023-04-16T22:09:06.413" v="519" actId="20577"/>
        <pc:sldMkLst>
          <pc:docMk/>
          <pc:sldMk cId="1786193102" sldId="920"/>
        </pc:sldMkLst>
        <pc:spChg chg="mod">
          <ac:chgData name="Pablo Schwarzenberg Riveros" userId="8c8aad3b-0818-4347-9e94-70ceb4e6135e" providerId="ADAL" clId="{BBF16422-DF45-A44E-BD1A-93837EE5CED1}" dt="2023-04-16T22:09:06.413" v="519" actId="20577"/>
          <ac:spMkLst>
            <pc:docMk/>
            <pc:sldMk cId="1786193102" sldId="920"/>
            <ac:spMk id="2" creationId="{8B2A6A3D-E19D-42B5-24BC-A16406150CFD}"/>
          </ac:spMkLst>
        </pc:spChg>
        <pc:picChg chg="add mod">
          <ac:chgData name="Pablo Schwarzenberg Riveros" userId="8c8aad3b-0818-4347-9e94-70ceb4e6135e" providerId="ADAL" clId="{BBF16422-DF45-A44E-BD1A-93837EE5CED1}" dt="2023-04-16T20:45:05.823" v="3"/>
          <ac:picMkLst>
            <pc:docMk/>
            <pc:sldMk cId="1786193102" sldId="920"/>
            <ac:picMk id="3" creationId="{1FC3A311-2173-0168-A0C4-47EC43C42928}"/>
          </ac:picMkLst>
        </pc:picChg>
        <pc:picChg chg="del">
          <ac:chgData name="Pablo Schwarzenberg Riveros" userId="8c8aad3b-0818-4347-9e94-70ceb4e6135e" providerId="ADAL" clId="{BBF16422-DF45-A44E-BD1A-93837EE5CED1}" dt="2023-04-16T20:44:14.666" v="1" actId="478"/>
          <ac:picMkLst>
            <pc:docMk/>
            <pc:sldMk cId="1786193102" sldId="920"/>
            <ac:picMk id="8" creationId="{8FF301E9-8937-7CAF-891D-E1D0E390A16A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514909323" sldId="923"/>
        </pc:sldMkLst>
      </pc:sldChg>
      <pc:sldChg chg="del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009229077" sldId="923"/>
        </pc:sldMkLst>
      </pc:sldChg>
      <pc:sldChg chg="del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796713437" sldId="930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053949996" sldId="930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507455474" sldId="931"/>
        </pc:sldMkLst>
        <pc:spChg chg="mod">
          <ac:chgData name="Pablo Schwarzenberg Riveros" userId="8c8aad3b-0818-4347-9e94-70ceb4e6135e" providerId="ADAL" clId="{BBF16422-DF45-A44E-BD1A-93837EE5CED1}" dt="2023-04-16T22:08:08.186" v="473" actId="20577"/>
          <ac:spMkLst>
            <pc:docMk/>
            <pc:sldMk cId="1507455474" sldId="931"/>
            <ac:spMk id="2" creationId="{DF56F490-3AC6-146E-D831-B2F7966DB2EF}"/>
          </ac:spMkLst>
        </pc:spChg>
        <pc:spChg chg="del">
          <ac:chgData name="Pablo Schwarzenberg Riveros" userId="8c8aad3b-0818-4347-9e94-70ceb4e6135e" providerId="ADAL" clId="{BBF16422-DF45-A44E-BD1A-93837EE5CED1}" dt="2023-04-16T21:03:59.209" v="28" actId="478"/>
          <ac:spMkLst>
            <pc:docMk/>
            <pc:sldMk cId="1507455474" sldId="931"/>
            <ac:spMk id="3" creationId="{EF8D5D79-CF36-3C2B-8BB8-B2756F8588BA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5" creationId="{CE876538-1CD7-CDD4-1B3D-A10C2B5F66CC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8" creationId="{ED600746-84CE-95F8-320A-1B7D9C667E74}"/>
          </ac:spMkLst>
        </pc:spChg>
        <pc:spChg chg="add mod">
          <ac:chgData name="Pablo Schwarzenberg Riveros" userId="8c8aad3b-0818-4347-9e94-70ceb4e6135e" providerId="ADAL" clId="{BBF16422-DF45-A44E-BD1A-93837EE5CED1}" dt="2023-04-16T21:21:08.369" v="163" actId="207"/>
          <ac:spMkLst>
            <pc:docMk/>
            <pc:sldMk cId="1507455474" sldId="931"/>
            <ac:spMk id="10" creationId="{8175578C-7FB5-32FF-5E89-9FC2D719EB7A}"/>
          </ac:spMkLst>
        </pc:spChg>
        <pc:spChg chg="add mod">
          <ac:chgData name="Pablo Schwarzenberg Riveros" userId="8c8aad3b-0818-4347-9e94-70ceb4e6135e" providerId="ADAL" clId="{BBF16422-DF45-A44E-BD1A-93837EE5CED1}" dt="2023-04-16T21:21:08.369" v="163" actId="207"/>
          <ac:spMkLst>
            <pc:docMk/>
            <pc:sldMk cId="1507455474" sldId="931"/>
            <ac:spMk id="11" creationId="{DC1DE254-3481-C555-2D6E-BA6C5906DB46}"/>
          </ac:spMkLst>
        </pc:spChg>
        <pc:spChg chg="add mod">
          <ac:chgData name="Pablo Schwarzenberg Riveros" userId="8c8aad3b-0818-4347-9e94-70ceb4e6135e" providerId="ADAL" clId="{BBF16422-DF45-A44E-BD1A-93837EE5CED1}" dt="2023-04-16T21:21:08.369" v="163" actId="207"/>
          <ac:spMkLst>
            <pc:docMk/>
            <pc:sldMk cId="1507455474" sldId="931"/>
            <ac:spMk id="12" creationId="{B6E6A29B-A7E4-A20F-FF7A-60E4F821053A}"/>
          </ac:spMkLst>
        </pc:spChg>
        <pc:spChg chg="add del mod">
          <ac:chgData name="Pablo Schwarzenberg Riveros" userId="8c8aad3b-0818-4347-9e94-70ceb4e6135e" providerId="ADAL" clId="{BBF16422-DF45-A44E-BD1A-93837EE5CED1}" dt="2023-04-16T21:08:19.571" v="80" actId="478"/>
          <ac:spMkLst>
            <pc:docMk/>
            <pc:sldMk cId="1507455474" sldId="931"/>
            <ac:spMk id="13" creationId="{9A04E315-1EE3-3876-A932-229D7A15D1B9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15" creationId="{E6224798-3116-C8CC-63FB-46C90EEA96E0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17" creationId="{746942BD-0080-FF39-14B9-24BFDDCE2A8E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21" creationId="{BE4541A8-DA47-8D05-F528-F213C20D72F3}"/>
          </ac:spMkLst>
        </pc:spChg>
        <pc:spChg chg="add mod">
          <ac:chgData name="Pablo Schwarzenberg Riveros" userId="8c8aad3b-0818-4347-9e94-70ceb4e6135e" providerId="ADAL" clId="{BBF16422-DF45-A44E-BD1A-93837EE5CED1}" dt="2023-04-16T21:18:06.383" v="150" actId="1076"/>
          <ac:spMkLst>
            <pc:docMk/>
            <pc:sldMk cId="1507455474" sldId="931"/>
            <ac:spMk id="23" creationId="{E4339D58-37B9-92D9-8CEC-1F7D2F0812F0}"/>
          </ac:spMkLst>
        </pc:spChg>
        <pc:spChg chg="add mod">
          <ac:chgData name="Pablo Schwarzenberg Riveros" userId="8c8aad3b-0818-4347-9e94-70ceb4e6135e" providerId="ADAL" clId="{BBF16422-DF45-A44E-BD1A-93837EE5CED1}" dt="2023-04-16T21:18:10.320" v="151" actId="14100"/>
          <ac:spMkLst>
            <pc:docMk/>
            <pc:sldMk cId="1507455474" sldId="931"/>
            <ac:spMk id="26" creationId="{D738B4E7-025A-D9CE-09BE-124C20711EF9}"/>
          </ac:spMkLst>
        </pc:spChg>
        <pc:spChg chg="add mod">
          <ac:chgData name="Pablo Schwarzenberg Riveros" userId="8c8aad3b-0818-4347-9e94-70ceb4e6135e" providerId="ADAL" clId="{BBF16422-DF45-A44E-BD1A-93837EE5CED1}" dt="2023-04-16T21:21:08.369" v="163" actId="207"/>
          <ac:spMkLst>
            <pc:docMk/>
            <pc:sldMk cId="1507455474" sldId="931"/>
            <ac:spMk id="27" creationId="{44B734E3-9821-D243-0940-77A6898B465C}"/>
          </ac:spMkLst>
        </pc:spChg>
        <pc:spChg chg="add mod">
          <ac:chgData name="Pablo Schwarzenberg Riveros" userId="8c8aad3b-0818-4347-9e94-70ceb4e6135e" providerId="ADAL" clId="{BBF16422-DF45-A44E-BD1A-93837EE5CED1}" dt="2023-04-16T21:18:56.879" v="153" actId="1076"/>
          <ac:spMkLst>
            <pc:docMk/>
            <pc:sldMk cId="1507455474" sldId="931"/>
            <ac:spMk id="29" creationId="{E07B0EB5-7292-E323-06BD-A4DB9B0FAFA0}"/>
          </ac:spMkLst>
        </pc:spChg>
        <pc:spChg chg="add mod">
          <ac:chgData name="Pablo Schwarzenberg Riveros" userId="8c8aad3b-0818-4347-9e94-70ceb4e6135e" providerId="ADAL" clId="{BBF16422-DF45-A44E-BD1A-93837EE5CED1}" dt="2023-04-16T21:20:34.619" v="157" actId="1076"/>
          <ac:spMkLst>
            <pc:docMk/>
            <pc:sldMk cId="1507455474" sldId="931"/>
            <ac:spMk id="32" creationId="{64BEBC54-6850-F02E-4577-024E5EBA4B34}"/>
          </ac:spMkLst>
        </pc:spChg>
        <pc:picChg chg="add mod">
          <ac:chgData name="Pablo Schwarzenberg Riveros" userId="8c8aad3b-0818-4347-9e94-70ceb4e6135e" providerId="ADAL" clId="{BBF16422-DF45-A44E-BD1A-93837EE5CED1}" dt="2023-04-16T21:20:57.641" v="161" actId="1076"/>
          <ac:picMkLst>
            <pc:docMk/>
            <pc:sldMk cId="1507455474" sldId="931"/>
            <ac:picMk id="6" creationId="{CA2D1ECE-46F0-4718-A29E-1A05F34C614D}"/>
          </ac:picMkLst>
        </pc:picChg>
        <pc:picChg chg="add mod">
          <ac:chgData name="Pablo Schwarzenberg Riveros" userId="8c8aad3b-0818-4347-9e94-70ceb4e6135e" providerId="ADAL" clId="{BBF16422-DF45-A44E-BD1A-93837EE5CED1}" dt="2023-04-16T21:20:54.757" v="160" actId="1076"/>
          <ac:picMkLst>
            <pc:docMk/>
            <pc:sldMk cId="1507455474" sldId="931"/>
            <ac:picMk id="9" creationId="{79E33956-28B0-4E2B-658A-86E579E30668}"/>
          </ac:picMkLst>
        </pc:picChg>
        <pc:picChg chg="add mod">
          <ac:chgData name="Pablo Schwarzenberg Riveros" userId="8c8aad3b-0818-4347-9e94-70ceb4e6135e" providerId="ADAL" clId="{BBF16422-DF45-A44E-BD1A-93837EE5CED1}" dt="2023-04-16T21:12:27.421" v="104" actId="1076"/>
          <ac:picMkLst>
            <pc:docMk/>
            <pc:sldMk cId="1507455474" sldId="931"/>
            <ac:picMk id="18" creationId="{AC95B431-543A-7898-0736-23A1492A8A25}"/>
          </ac:picMkLst>
        </pc:picChg>
        <pc:picChg chg="add mod">
          <ac:chgData name="Pablo Schwarzenberg Riveros" userId="8c8aad3b-0818-4347-9e94-70ceb4e6135e" providerId="ADAL" clId="{BBF16422-DF45-A44E-BD1A-93837EE5CED1}" dt="2023-04-16T21:12:27.421" v="104" actId="1076"/>
          <ac:picMkLst>
            <pc:docMk/>
            <pc:sldMk cId="1507455474" sldId="931"/>
            <ac:picMk id="19" creationId="{3A0EA15F-9CF1-EA02-E83B-7A73F70F303E}"/>
          </ac:picMkLst>
        </pc:picChg>
        <pc:picChg chg="add mod">
          <ac:chgData name="Pablo Schwarzenberg Riveros" userId="8c8aad3b-0818-4347-9e94-70ceb4e6135e" providerId="ADAL" clId="{BBF16422-DF45-A44E-BD1A-93837EE5CED1}" dt="2023-04-16T21:20:49.423" v="159" actId="1076"/>
          <ac:picMkLst>
            <pc:docMk/>
            <pc:sldMk cId="1507455474" sldId="931"/>
            <ac:picMk id="24" creationId="{21F42810-3C40-079C-7C54-F4E5538E0B43}"/>
          </ac:picMkLst>
        </pc:picChg>
        <pc:picChg chg="add mod">
          <ac:chgData name="Pablo Schwarzenberg Riveros" userId="8c8aad3b-0818-4347-9e94-70ceb4e6135e" providerId="ADAL" clId="{BBF16422-DF45-A44E-BD1A-93837EE5CED1}" dt="2023-04-16T21:21:25.215" v="164" actId="1076"/>
          <ac:picMkLst>
            <pc:docMk/>
            <pc:sldMk cId="1507455474" sldId="931"/>
            <ac:picMk id="30" creationId="{4A6F5D7B-7834-3BA7-AF08-B32006479E2C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3125967879" sldId="931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836678513" sldId="932"/>
        </pc:sldMkLst>
        <pc:spChg chg="mod">
          <ac:chgData name="Pablo Schwarzenberg Riveros" userId="8c8aad3b-0818-4347-9e94-70ceb4e6135e" providerId="ADAL" clId="{BBF16422-DF45-A44E-BD1A-93837EE5CED1}" dt="2023-04-16T21:46:56.781" v="264" actId="20577"/>
          <ac:spMkLst>
            <pc:docMk/>
            <pc:sldMk cId="836678513" sldId="932"/>
            <ac:spMk id="2" creationId="{2B08A131-1472-8373-35B5-5E62A148352F}"/>
          </ac:spMkLst>
        </pc:spChg>
        <pc:spChg chg="del">
          <ac:chgData name="Pablo Schwarzenberg Riveros" userId="8c8aad3b-0818-4347-9e94-70ceb4e6135e" providerId="ADAL" clId="{BBF16422-DF45-A44E-BD1A-93837EE5CED1}" dt="2023-04-16T21:45:18.674" v="199" actId="478"/>
          <ac:spMkLst>
            <pc:docMk/>
            <pc:sldMk cId="836678513" sldId="932"/>
            <ac:spMk id="3" creationId="{83CE824D-F150-356B-9BEB-B6E86C8A2ABD}"/>
          </ac:spMkLst>
        </pc:spChg>
        <pc:spChg chg="add del mod">
          <ac:chgData name="Pablo Schwarzenberg Riveros" userId="8c8aad3b-0818-4347-9e94-70ceb4e6135e" providerId="ADAL" clId="{BBF16422-DF45-A44E-BD1A-93837EE5CED1}" dt="2023-04-16T21:49:39.456" v="288" actId="478"/>
          <ac:spMkLst>
            <pc:docMk/>
            <pc:sldMk cId="836678513" sldId="932"/>
            <ac:spMk id="7" creationId="{E53B4536-BA36-9951-E4E6-DF7751FB661E}"/>
          </ac:spMkLst>
        </pc:spChg>
        <pc:spChg chg="add mod">
          <ac:chgData name="Pablo Schwarzenberg Riveros" userId="8c8aad3b-0818-4347-9e94-70ceb4e6135e" providerId="ADAL" clId="{BBF16422-DF45-A44E-BD1A-93837EE5CED1}" dt="2023-04-16T21:50:33.877" v="296" actId="1076"/>
          <ac:spMkLst>
            <pc:docMk/>
            <pc:sldMk cId="836678513" sldId="932"/>
            <ac:spMk id="9" creationId="{D305E99F-2CC4-D257-00A9-4E317960CF2F}"/>
          </ac:spMkLst>
        </pc:spChg>
        <pc:picChg chg="add mod">
          <ac:chgData name="Pablo Schwarzenberg Riveros" userId="8c8aad3b-0818-4347-9e94-70ceb4e6135e" providerId="ADAL" clId="{BBF16422-DF45-A44E-BD1A-93837EE5CED1}" dt="2023-04-16T21:45:34.702" v="205" actId="1076"/>
          <ac:picMkLst>
            <pc:docMk/>
            <pc:sldMk cId="836678513" sldId="932"/>
            <ac:picMk id="4" creationId="{41E8BCA2-A439-0477-DB94-B49FBB0980D1}"/>
          </ac:picMkLst>
        </pc:picChg>
        <pc:picChg chg="add mod">
          <ac:chgData name="Pablo Schwarzenberg Riveros" userId="8c8aad3b-0818-4347-9e94-70ceb4e6135e" providerId="ADAL" clId="{BBF16422-DF45-A44E-BD1A-93837EE5CED1}" dt="2023-04-16T21:50:31.743" v="295" actId="1076"/>
          <ac:picMkLst>
            <pc:docMk/>
            <pc:sldMk cId="836678513" sldId="932"/>
            <ac:picMk id="5" creationId="{07770574-1C2D-C06B-921F-49A4716572B6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856346393" sldId="932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26007486" sldId="933"/>
        </pc:sldMkLst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603784020" sldId="933"/>
        </pc:sldMkLst>
        <pc:spChg chg="mod">
          <ac:chgData name="Pablo Schwarzenberg Riveros" userId="8c8aad3b-0818-4347-9e94-70ceb4e6135e" providerId="ADAL" clId="{BBF16422-DF45-A44E-BD1A-93837EE5CED1}" dt="2023-04-16T21:48:23.829" v="284" actId="20577"/>
          <ac:spMkLst>
            <pc:docMk/>
            <pc:sldMk cId="603784020" sldId="933"/>
            <ac:spMk id="2" creationId="{2B08A131-1472-8373-35B5-5E62A148352F}"/>
          </ac:spMkLst>
        </pc:spChg>
        <pc:spChg chg="add mod">
          <ac:chgData name="Pablo Schwarzenberg Riveros" userId="8c8aad3b-0818-4347-9e94-70ceb4e6135e" providerId="ADAL" clId="{BBF16422-DF45-A44E-BD1A-93837EE5CED1}" dt="2023-04-16T21:57:25.695" v="353" actId="207"/>
          <ac:spMkLst>
            <pc:docMk/>
            <pc:sldMk cId="603784020" sldId="933"/>
            <ac:spMk id="3" creationId="{C3810B49-2FDD-6D76-2CBF-018AC96AF4B8}"/>
          </ac:spMkLst>
        </pc:spChg>
        <pc:spChg chg="add mod">
          <ac:chgData name="Pablo Schwarzenberg Riveros" userId="8c8aad3b-0818-4347-9e94-70ceb4e6135e" providerId="ADAL" clId="{BBF16422-DF45-A44E-BD1A-93837EE5CED1}" dt="2023-04-16T21:59:10.128" v="361" actId="20577"/>
          <ac:spMkLst>
            <pc:docMk/>
            <pc:sldMk cId="603784020" sldId="933"/>
            <ac:spMk id="7" creationId="{AFDDC8F1-3930-A222-DBBA-C409CAEEB859}"/>
          </ac:spMkLst>
        </pc:spChg>
        <pc:spChg chg="add mod">
          <ac:chgData name="Pablo Schwarzenberg Riveros" userId="8c8aad3b-0818-4347-9e94-70ceb4e6135e" providerId="ADAL" clId="{BBF16422-DF45-A44E-BD1A-93837EE5CED1}" dt="2023-04-16T21:59:51.520" v="414" actId="1076"/>
          <ac:spMkLst>
            <pc:docMk/>
            <pc:sldMk cId="603784020" sldId="933"/>
            <ac:spMk id="9" creationId="{D471E654-0061-C0FD-FA32-EFBAA1E80A73}"/>
          </ac:spMkLst>
        </pc:spChg>
        <pc:spChg chg="add mod">
          <ac:chgData name="Pablo Schwarzenberg Riveros" userId="8c8aad3b-0818-4347-9e94-70ceb4e6135e" providerId="ADAL" clId="{BBF16422-DF45-A44E-BD1A-93837EE5CED1}" dt="2023-04-16T22:07:31.322" v="454" actId="1076"/>
          <ac:spMkLst>
            <pc:docMk/>
            <pc:sldMk cId="603784020" sldId="933"/>
            <ac:spMk id="11" creationId="{45731836-EC26-ECB4-8819-D585BB1611B5}"/>
          </ac:spMkLst>
        </pc:spChg>
        <pc:picChg chg="del">
          <ac:chgData name="Pablo Schwarzenberg Riveros" userId="8c8aad3b-0818-4347-9e94-70ceb4e6135e" providerId="ADAL" clId="{BBF16422-DF45-A44E-BD1A-93837EE5CED1}" dt="2023-04-16T21:48:26.189" v="285" actId="478"/>
          <ac:picMkLst>
            <pc:docMk/>
            <pc:sldMk cId="603784020" sldId="933"/>
            <ac:picMk id="4" creationId="{41E8BCA2-A439-0477-DB94-B49FBB0980D1}"/>
          </ac:picMkLst>
        </pc:picChg>
        <pc:picChg chg="del">
          <ac:chgData name="Pablo Schwarzenberg Riveros" userId="8c8aad3b-0818-4347-9e94-70ceb4e6135e" providerId="ADAL" clId="{BBF16422-DF45-A44E-BD1A-93837EE5CED1}" dt="2023-04-16T21:48:26.189" v="285" actId="478"/>
          <ac:picMkLst>
            <pc:docMk/>
            <pc:sldMk cId="603784020" sldId="933"/>
            <ac:picMk id="5" creationId="{07770574-1C2D-C06B-921F-49A4716572B6}"/>
          </ac:picMkLst>
        </pc:picChg>
        <pc:picChg chg="add mod">
          <ac:chgData name="Pablo Schwarzenberg Riveros" userId="8c8aad3b-0818-4347-9e94-70ceb4e6135e" providerId="ADAL" clId="{BBF16422-DF45-A44E-BD1A-93837EE5CED1}" dt="2023-04-16T21:58:34.168" v="357" actId="1076"/>
          <ac:picMkLst>
            <pc:docMk/>
            <pc:sldMk cId="603784020" sldId="933"/>
            <ac:picMk id="6" creationId="{E2375AA3-9B94-15C8-A099-43348013BFFE}"/>
          </ac:picMkLst>
        </pc:picChg>
        <pc:picChg chg="add mod">
          <ac:chgData name="Pablo Schwarzenberg Riveros" userId="8c8aad3b-0818-4347-9e94-70ceb4e6135e" providerId="ADAL" clId="{BBF16422-DF45-A44E-BD1A-93837EE5CED1}" dt="2023-04-16T21:59:24.364" v="364" actId="14100"/>
          <ac:picMkLst>
            <pc:docMk/>
            <pc:sldMk cId="603784020" sldId="933"/>
            <ac:picMk id="8" creationId="{2EDB19D2-E50E-3297-2CFE-A9385E05F03F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426213347" sldId="934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891107042" sldId="934"/>
        </pc:sldMkLst>
        <pc:spChg chg="mod">
          <ac:chgData name="Pablo Schwarzenberg Riveros" userId="8c8aad3b-0818-4347-9e94-70ceb4e6135e" providerId="ADAL" clId="{BBF16422-DF45-A44E-BD1A-93837EE5CED1}" dt="2023-04-16T23:23:26.377" v="1067" actId="20577"/>
          <ac:spMkLst>
            <pc:docMk/>
            <pc:sldMk cId="3891107042" sldId="934"/>
            <ac:spMk id="2" creationId="{D6B33199-346B-8708-088D-5F6D7C41191E}"/>
          </ac:spMkLst>
        </pc:spChg>
        <pc:spChg chg="del">
          <ac:chgData name="Pablo Schwarzenberg Riveros" userId="8c8aad3b-0818-4347-9e94-70ceb4e6135e" providerId="ADAL" clId="{BBF16422-DF45-A44E-BD1A-93837EE5CED1}" dt="2023-04-16T22:28:36.292" v="533" actId="478"/>
          <ac:spMkLst>
            <pc:docMk/>
            <pc:sldMk cId="3891107042" sldId="934"/>
            <ac:spMk id="3" creationId="{6CAD5BBA-5E17-AA04-1C93-95BC1870766D}"/>
          </ac:spMkLst>
        </pc:spChg>
        <pc:spChg chg="add mod">
          <ac:chgData name="Pablo Schwarzenberg Riveros" userId="8c8aad3b-0818-4347-9e94-70ceb4e6135e" providerId="ADAL" clId="{BBF16422-DF45-A44E-BD1A-93837EE5CED1}" dt="2023-04-16T23:00:03.987" v="751" actId="207"/>
          <ac:spMkLst>
            <pc:docMk/>
            <pc:sldMk cId="3891107042" sldId="934"/>
            <ac:spMk id="9" creationId="{EF78C8EF-D086-054E-4A1B-C3467F7BA52F}"/>
          </ac:spMkLst>
        </pc:spChg>
        <pc:picChg chg="add mod">
          <ac:chgData name="Pablo Schwarzenberg Riveros" userId="8c8aad3b-0818-4347-9e94-70ceb4e6135e" providerId="ADAL" clId="{BBF16422-DF45-A44E-BD1A-93837EE5CED1}" dt="2023-04-16T22:57:33.218" v="586" actId="1076"/>
          <ac:picMkLst>
            <pc:docMk/>
            <pc:sldMk cId="3891107042" sldId="934"/>
            <ac:picMk id="4" creationId="{F58CADD9-0E99-C7D4-FBBE-32F48DEDA9E7}"/>
          </ac:picMkLst>
        </pc:picChg>
        <pc:picChg chg="add del mod">
          <ac:chgData name="Pablo Schwarzenberg Riveros" userId="8c8aad3b-0818-4347-9e94-70ceb4e6135e" providerId="ADAL" clId="{BBF16422-DF45-A44E-BD1A-93837EE5CED1}" dt="2023-04-16T22:58:11.722" v="632" actId="478"/>
          <ac:picMkLst>
            <pc:docMk/>
            <pc:sldMk cId="3891107042" sldId="934"/>
            <ac:picMk id="5" creationId="{4C5C7F93-155F-1BC2-FBD0-A5CD2CE9DC85}"/>
          </ac:picMkLst>
        </pc:picChg>
        <pc:picChg chg="add del mod">
          <ac:chgData name="Pablo Schwarzenberg Riveros" userId="8c8aad3b-0818-4347-9e94-70ceb4e6135e" providerId="ADAL" clId="{BBF16422-DF45-A44E-BD1A-93837EE5CED1}" dt="2023-04-16T22:59:04.133" v="668" actId="478"/>
          <ac:picMkLst>
            <pc:docMk/>
            <pc:sldMk cId="3891107042" sldId="934"/>
            <ac:picMk id="6" creationId="{732D14DD-3AD7-973D-0A2C-536FB4098045}"/>
          </ac:picMkLst>
        </pc:picChg>
        <pc:picChg chg="add del mod">
          <ac:chgData name="Pablo Schwarzenberg Riveros" userId="8c8aad3b-0818-4347-9e94-70ceb4e6135e" providerId="ADAL" clId="{BBF16422-DF45-A44E-BD1A-93837EE5CED1}" dt="2023-04-16T23:02:28.290" v="789" actId="478"/>
          <ac:picMkLst>
            <pc:docMk/>
            <pc:sldMk cId="3891107042" sldId="934"/>
            <ac:picMk id="7" creationId="{245BA541-10FB-BF79-866B-789661B394EF}"/>
          </ac:picMkLst>
        </pc:picChg>
        <pc:picChg chg="add del mod">
          <ac:chgData name="Pablo Schwarzenberg Riveros" userId="8c8aad3b-0818-4347-9e94-70ceb4e6135e" providerId="ADAL" clId="{BBF16422-DF45-A44E-BD1A-93837EE5CED1}" dt="2023-04-16T23:02:27.042" v="788" actId="478"/>
          <ac:picMkLst>
            <pc:docMk/>
            <pc:sldMk cId="3891107042" sldId="934"/>
            <ac:picMk id="8" creationId="{530A802A-096A-2CD9-4960-0DA38F4739B8}"/>
          </ac:picMkLst>
        </pc:picChg>
        <pc:picChg chg="add mod">
          <ac:chgData name="Pablo Schwarzenberg Riveros" userId="8c8aad3b-0818-4347-9e94-70ceb4e6135e" providerId="ADAL" clId="{BBF16422-DF45-A44E-BD1A-93837EE5CED1}" dt="2023-04-16T23:02:30.983" v="791" actId="1076"/>
          <ac:picMkLst>
            <pc:docMk/>
            <pc:sldMk cId="3891107042" sldId="934"/>
            <ac:picMk id="10" creationId="{74C2C700-7236-AA52-5CBC-C04EF52F1C02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592450735" sldId="935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2861914603" sldId="935"/>
        </pc:sldMkLst>
        <pc:spChg chg="mod">
          <ac:chgData name="Pablo Schwarzenberg Riveros" userId="8c8aad3b-0818-4347-9e94-70ceb4e6135e" providerId="ADAL" clId="{BBF16422-DF45-A44E-BD1A-93837EE5CED1}" dt="2023-04-16T22:56:18.049" v="576" actId="20577"/>
          <ac:spMkLst>
            <pc:docMk/>
            <pc:sldMk cId="2861914603" sldId="935"/>
            <ac:spMk id="2" creationId="{5E8213B6-3FB0-CED7-3860-8DF5E9C315DE}"/>
          </ac:spMkLst>
        </pc:spChg>
        <pc:spChg chg="del">
          <ac:chgData name="Pablo Schwarzenberg Riveros" userId="8c8aad3b-0818-4347-9e94-70ceb4e6135e" providerId="ADAL" clId="{BBF16422-DF45-A44E-BD1A-93837EE5CED1}" dt="2023-04-16T22:56:20.264" v="577" actId="478"/>
          <ac:spMkLst>
            <pc:docMk/>
            <pc:sldMk cId="2861914603" sldId="935"/>
            <ac:spMk id="3" creationId="{6F773017-D4AB-C05C-CA9C-7722484EE13E}"/>
          </ac:spMkLst>
        </pc:spChg>
        <pc:spChg chg="add mod">
          <ac:chgData name="Pablo Schwarzenberg Riveros" userId="8c8aad3b-0818-4347-9e94-70ceb4e6135e" providerId="ADAL" clId="{BBF16422-DF45-A44E-BD1A-93837EE5CED1}" dt="2023-04-16T22:56:27.186" v="581" actId="207"/>
          <ac:spMkLst>
            <pc:docMk/>
            <pc:sldMk cId="2861914603" sldId="935"/>
            <ac:spMk id="5" creationId="{540E14CE-6F1B-6FEA-B701-88D7BEE64C68}"/>
          </ac:spMkLst>
        </pc:spChg>
        <pc:picChg chg="add mod">
          <ac:chgData name="Pablo Schwarzenberg Riveros" userId="8c8aad3b-0818-4347-9e94-70ceb4e6135e" providerId="ADAL" clId="{BBF16422-DF45-A44E-BD1A-93837EE5CED1}" dt="2023-04-16T22:57:13.347" v="584" actId="14100"/>
          <ac:picMkLst>
            <pc:docMk/>
            <pc:sldMk cId="2861914603" sldId="935"/>
            <ac:picMk id="6" creationId="{B6BAD8AF-5845-7256-874C-42908F32643C}"/>
          </ac:picMkLst>
        </pc:picChg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864468215" sldId="936"/>
        </pc:sldMkLst>
        <pc:spChg chg="mod">
          <ac:chgData name="Pablo Schwarzenberg Riveros" userId="8c8aad3b-0818-4347-9e94-70ceb4e6135e" providerId="ADAL" clId="{BBF16422-DF45-A44E-BD1A-93837EE5CED1}" dt="2023-04-16T23:00:33.329" v="771" actId="20577"/>
          <ac:spMkLst>
            <pc:docMk/>
            <pc:sldMk cId="864468215" sldId="936"/>
            <ac:spMk id="2" creationId="{5E8213B6-3FB0-CED7-3860-8DF5E9C315DE}"/>
          </ac:spMkLst>
        </pc:spChg>
        <pc:spChg chg="add mod">
          <ac:chgData name="Pablo Schwarzenberg Riveros" userId="8c8aad3b-0818-4347-9e94-70ceb4e6135e" providerId="ADAL" clId="{BBF16422-DF45-A44E-BD1A-93837EE5CED1}" dt="2023-04-16T23:01:43.922" v="786" actId="207"/>
          <ac:spMkLst>
            <pc:docMk/>
            <pc:sldMk cId="864468215" sldId="936"/>
            <ac:spMk id="4" creationId="{42CD2A7B-0368-EBB9-5587-E356B08AD640}"/>
          </ac:spMkLst>
        </pc:spChg>
        <pc:spChg chg="del">
          <ac:chgData name="Pablo Schwarzenberg Riveros" userId="8c8aad3b-0818-4347-9e94-70ceb4e6135e" providerId="ADAL" clId="{BBF16422-DF45-A44E-BD1A-93837EE5CED1}" dt="2023-04-16T23:00:45.897" v="772" actId="478"/>
          <ac:spMkLst>
            <pc:docMk/>
            <pc:sldMk cId="864468215" sldId="936"/>
            <ac:spMk id="5" creationId="{540E14CE-6F1B-6FEA-B701-88D7BEE64C68}"/>
          </ac:spMkLst>
        </pc:spChg>
        <pc:picChg chg="del mod">
          <ac:chgData name="Pablo Schwarzenberg Riveros" userId="8c8aad3b-0818-4347-9e94-70ceb4e6135e" providerId="ADAL" clId="{BBF16422-DF45-A44E-BD1A-93837EE5CED1}" dt="2023-04-16T23:00:57.852" v="777" actId="478"/>
          <ac:picMkLst>
            <pc:docMk/>
            <pc:sldMk cId="864468215" sldId="936"/>
            <ac:picMk id="6" creationId="{B6BAD8AF-5845-7256-874C-42908F32643C}"/>
          </ac:picMkLst>
        </pc:picChg>
        <pc:picChg chg="add mod">
          <ac:chgData name="Pablo Schwarzenberg Riveros" userId="8c8aad3b-0818-4347-9e94-70ceb4e6135e" providerId="ADAL" clId="{BBF16422-DF45-A44E-BD1A-93837EE5CED1}" dt="2023-04-16T23:01:38.252" v="784" actId="14100"/>
          <ac:picMkLst>
            <pc:docMk/>
            <pc:sldMk cId="864468215" sldId="936"/>
            <ac:picMk id="7" creationId="{42653AE0-030C-9BFF-A2BC-20FB71C5CDEB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38831577" sldId="936"/>
        </pc:sldMkLst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20296219" sldId="937"/>
        </pc:sldMkLst>
        <pc:spChg chg="mod">
          <ac:chgData name="Pablo Schwarzenberg Riveros" userId="8c8aad3b-0818-4347-9e94-70ceb4e6135e" providerId="ADAL" clId="{BBF16422-DF45-A44E-BD1A-93837EE5CED1}" dt="2023-04-16T23:02:59.806" v="810" actId="20577"/>
          <ac:spMkLst>
            <pc:docMk/>
            <pc:sldMk cId="120296219" sldId="937"/>
            <ac:spMk id="2" creationId="{D6B33199-346B-8708-088D-5F6D7C41191E}"/>
          </ac:spMkLst>
        </pc:spChg>
        <pc:spChg chg="del">
          <ac:chgData name="Pablo Schwarzenberg Riveros" userId="8c8aad3b-0818-4347-9e94-70ceb4e6135e" providerId="ADAL" clId="{BBF16422-DF45-A44E-BD1A-93837EE5CED1}" dt="2023-04-16T23:03:06.606" v="813" actId="478"/>
          <ac:spMkLst>
            <pc:docMk/>
            <pc:sldMk cId="120296219" sldId="937"/>
            <ac:spMk id="9" creationId="{EF78C8EF-D086-054E-4A1B-C3467F7BA52F}"/>
          </ac:spMkLst>
        </pc:spChg>
        <pc:picChg chg="add del mod">
          <ac:chgData name="Pablo Schwarzenberg Riveros" userId="8c8aad3b-0818-4347-9e94-70ceb4e6135e" providerId="ADAL" clId="{BBF16422-DF45-A44E-BD1A-93837EE5CED1}" dt="2023-04-16T23:03:39.116" v="817" actId="478"/>
          <ac:picMkLst>
            <pc:docMk/>
            <pc:sldMk cId="120296219" sldId="937"/>
            <ac:picMk id="3" creationId="{166B0FD7-99C5-D7DC-15C2-6016873F87AF}"/>
          </ac:picMkLst>
        </pc:picChg>
        <pc:picChg chg="del">
          <ac:chgData name="Pablo Schwarzenberg Riveros" userId="8c8aad3b-0818-4347-9e94-70ceb4e6135e" providerId="ADAL" clId="{BBF16422-DF45-A44E-BD1A-93837EE5CED1}" dt="2023-04-16T23:02:34.701" v="792" actId="478"/>
          <ac:picMkLst>
            <pc:docMk/>
            <pc:sldMk cId="120296219" sldId="937"/>
            <ac:picMk id="4" creationId="{F58CADD9-0E99-C7D4-FBBE-32F48DEDA9E7}"/>
          </ac:picMkLst>
        </pc:picChg>
        <pc:picChg chg="add mod">
          <ac:chgData name="Pablo Schwarzenberg Riveros" userId="8c8aad3b-0818-4347-9e94-70ceb4e6135e" providerId="ADAL" clId="{BBF16422-DF45-A44E-BD1A-93837EE5CED1}" dt="2023-04-16T23:03:54.954" v="820" actId="14100"/>
          <ac:picMkLst>
            <pc:docMk/>
            <pc:sldMk cId="120296219" sldId="937"/>
            <ac:picMk id="5" creationId="{B1926BDF-4DF6-801C-F4CD-47F6E6882659}"/>
          </ac:picMkLst>
        </pc:picChg>
        <pc:picChg chg="add mod">
          <ac:chgData name="Pablo Schwarzenberg Riveros" userId="8c8aad3b-0818-4347-9e94-70ceb4e6135e" providerId="ADAL" clId="{BBF16422-DF45-A44E-BD1A-93837EE5CED1}" dt="2023-04-16T23:04:23.994" v="824" actId="1076"/>
          <ac:picMkLst>
            <pc:docMk/>
            <pc:sldMk cId="120296219" sldId="937"/>
            <ac:picMk id="6" creationId="{B72A12E8-3D8D-27CB-2F01-F0883F01DA0E}"/>
          </ac:picMkLst>
        </pc:picChg>
        <pc:picChg chg="del mod">
          <ac:chgData name="Pablo Schwarzenberg Riveros" userId="8c8aad3b-0818-4347-9e94-70ceb4e6135e" providerId="ADAL" clId="{BBF16422-DF45-A44E-BD1A-93837EE5CED1}" dt="2023-04-16T23:09:34.865" v="993" actId="478"/>
          <ac:picMkLst>
            <pc:docMk/>
            <pc:sldMk cId="120296219" sldId="937"/>
            <ac:picMk id="7" creationId="{245BA541-10FB-BF79-866B-789661B394EF}"/>
          </ac:picMkLst>
        </pc:picChg>
        <pc:picChg chg="del">
          <ac:chgData name="Pablo Schwarzenberg Riveros" userId="8c8aad3b-0818-4347-9e94-70ceb4e6135e" providerId="ADAL" clId="{BBF16422-DF45-A44E-BD1A-93837EE5CED1}" dt="2023-04-16T23:03:02.139" v="811" actId="478"/>
          <ac:picMkLst>
            <pc:docMk/>
            <pc:sldMk cId="120296219" sldId="937"/>
            <ac:picMk id="8" creationId="{530A802A-096A-2CD9-4960-0DA38F4739B8}"/>
          </ac:picMkLst>
        </pc:picChg>
        <pc:picChg chg="add del mod">
          <ac:chgData name="Pablo Schwarzenberg Riveros" userId="8c8aad3b-0818-4347-9e94-70ceb4e6135e" providerId="ADAL" clId="{BBF16422-DF45-A44E-BD1A-93837EE5CED1}" dt="2023-04-16T23:09:41.152" v="996" actId="478"/>
          <ac:picMkLst>
            <pc:docMk/>
            <pc:sldMk cId="120296219" sldId="937"/>
            <ac:picMk id="10" creationId="{9021BCA4-4888-D518-2AF0-D4D8B2795735}"/>
          </ac:picMkLst>
        </pc:picChg>
        <pc:picChg chg="add mod">
          <ac:chgData name="Pablo Schwarzenberg Riveros" userId="8c8aad3b-0818-4347-9e94-70ceb4e6135e" providerId="ADAL" clId="{BBF16422-DF45-A44E-BD1A-93837EE5CED1}" dt="2023-04-16T23:10:06.581" v="998" actId="1076"/>
          <ac:picMkLst>
            <pc:docMk/>
            <pc:sldMk cId="120296219" sldId="937"/>
            <ac:picMk id="11" creationId="{1633853B-ADDC-DC3F-B4B4-D5AA0ECC6A23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67978864" sldId="937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2144080029" sldId="938"/>
        </pc:sldMkLst>
        <pc:spChg chg="mod">
          <ac:chgData name="Pablo Schwarzenberg Riveros" userId="8c8aad3b-0818-4347-9e94-70ceb4e6135e" providerId="ADAL" clId="{BBF16422-DF45-A44E-BD1A-93837EE5CED1}" dt="2023-04-16T23:05:27.808" v="854" actId="20577"/>
          <ac:spMkLst>
            <pc:docMk/>
            <pc:sldMk cId="2144080029" sldId="938"/>
            <ac:spMk id="2" creationId="{CC2A5D2D-B8FF-4589-3FF3-16A4CA0FB29B}"/>
          </ac:spMkLst>
        </pc:spChg>
        <pc:spChg chg="del mod">
          <ac:chgData name="Pablo Schwarzenberg Riveros" userId="8c8aad3b-0818-4347-9e94-70ceb4e6135e" providerId="ADAL" clId="{BBF16422-DF45-A44E-BD1A-93837EE5CED1}" dt="2023-04-16T23:05:29.945" v="856" actId="478"/>
          <ac:spMkLst>
            <pc:docMk/>
            <pc:sldMk cId="2144080029" sldId="938"/>
            <ac:spMk id="3" creationId="{D6AB6612-F42D-0E90-0D5E-81A3C453B8F9}"/>
          </ac:spMkLst>
        </pc:spChg>
        <pc:spChg chg="add mod">
          <ac:chgData name="Pablo Schwarzenberg Riveros" userId="8c8aad3b-0818-4347-9e94-70ceb4e6135e" providerId="ADAL" clId="{BBF16422-DF45-A44E-BD1A-93837EE5CED1}" dt="2023-04-16T23:08:01.133" v="894" actId="1076"/>
          <ac:spMkLst>
            <pc:docMk/>
            <pc:sldMk cId="2144080029" sldId="938"/>
            <ac:spMk id="8" creationId="{A591BFAB-1FF2-3EB6-383F-320D40C0F63E}"/>
          </ac:spMkLst>
        </pc:spChg>
        <pc:spChg chg="add mod">
          <ac:chgData name="Pablo Schwarzenberg Riveros" userId="8c8aad3b-0818-4347-9e94-70ceb4e6135e" providerId="ADAL" clId="{BBF16422-DF45-A44E-BD1A-93837EE5CED1}" dt="2023-04-16T23:08:09.584" v="908" actId="20577"/>
          <ac:spMkLst>
            <pc:docMk/>
            <pc:sldMk cId="2144080029" sldId="938"/>
            <ac:spMk id="9" creationId="{2889146E-0A8F-583A-BA85-63DAD27FC923}"/>
          </ac:spMkLst>
        </pc:spChg>
        <pc:spChg chg="add mod">
          <ac:chgData name="Pablo Schwarzenberg Riveros" userId="8c8aad3b-0818-4347-9e94-70ceb4e6135e" providerId="ADAL" clId="{BBF16422-DF45-A44E-BD1A-93837EE5CED1}" dt="2023-04-16T23:08:21.880" v="925" actId="20577"/>
          <ac:spMkLst>
            <pc:docMk/>
            <pc:sldMk cId="2144080029" sldId="938"/>
            <ac:spMk id="10" creationId="{3E27A5E4-3C60-CBB9-37A9-392E8A644043}"/>
          </ac:spMkLst>
        </pc:spChg>
        <pc:spChg chg="add mod">
          <ac:chgData name="Pablo Schwarzenberg Riveros" userId="8c8aad3b-0818-4347-9e94-70ceb4e6135e" providerId="ADAL" clId="{BBF16422-DF45-A44E-BD1A-93837EE5CED1}" dt="2023-04-16T23:08:35.155" v="953" actId="20577"/>
          <ac:spMkLst>
            <pc:docMk/>
            <pc:sldMk cId="2144080029" sldId="938"/>
            <ac:spMk id="11" creationId="{CE44E8B3-3B1A-8493-6A2A-CB33E6100B4A}"/>
          </ac:spMkLst>
        </pc:spChg>
        <pc:spChg chg="add mod">
          <ac:chgData name="Pablo Schwarzenberg Riveros" userId="8c8aad3b-0818-4347-9e94-70ceb4e6135e" providerId="ADAL" clId="{BBF16422-DF45-A44E-BD1A-93837EE5CED1}" dt="2023-04-16T23:08:50.161" v="992" actId="20577"/>
          <ac:spMkLst>
            <pc:docMk/>
            <pc:sldMk cId="2144080029" sldId="938"/>
            <ac:spMk id="12" creationId="{B5821723-DFD6-06F8-17BA-AE8D4E7EFD55}"/>
          </ac:spMkLst>
        </pc:spChg>
        <pc:picChg chg="add mod">
          <ac:chgData name="Pablo Schwarzenberg Riveros" userId="8c8aad3b-0818-4347-9e94-70ceb4e6135e" providerId="ADAL" clId="{BBF16422-DF45-A44E-BD1A-93837EE5CED1}" dt="2023-04-16T23:07:04.719" v="864" actId="1076"/>
          <ac:picMkLst>
            <pc:docMk/>
            <pc:sldMk cId="2144080029" sldId="938"/>
            <ac:picMk id="4" creationId="{36F8F5CF-A890-028B-D568-35D500122AD5}"/>
          </ac:picMkLst>
        </pc:picChg>
        <pc:picChg chg="add mod">
          <ac:chgData name="Pablo Schwarzenberg Riveros" userId="8c8aad3b-0818-4347-9e94-70ceb4e6135e" providerId="ADAL" clId="{BBF16422-DF45-A44E-BD1A-93837EE5CED1}" dt="2023-04-16T23:07:06.269" v="865" actId="1076"/>
          <ac:picMkLst>
            <pc:docMk/>
            <pc:sldMk cId="2144080029" sldId="938"/>
            <ac:picMk id="5" creationId="{15658A29-3702-FDB2-A1DA-DF166697B512}"/>
          </ac:picMkLst>
        </pc:picChg>
        <pc:picChg chg="add mod">
          <ac:chgData name="Pablo Schwarzenberg Riveros" userId="8c8aad3b-0818-4347-9e94-70ceb4e6135e" providerId="ADAL" clId="{BBF16422-DF45-A44E-BD1A-93837EE5CED1}" dt="2023-04-16T23:07:08.886" v="866" actId="1076"/>
          <ac:picMkLst>
            <pc:docMk/>
            <pc:sldMk cId="2144080029" sldId="938"/>
            <ac:picMk id="6" creationId="{E2467A74-A698-AE32-06A0-7DBD22168289}"/>
          </ac:picMkLst>
        </pc:picChg>
        <pc:picChg chg="add mod">
          <ac:chgData name="Pablo Schwarzenberg Riveros" userId="8c8aad3b-0818-4347-9e94-70ceb4e6135e" providerId="ADAL" clId="{BBF16422-DF45-A44E-BD1A-93837EE5CED1}" dt="2023-04-16T23:07:36.810" v="868" actId="1076"/>
          <ac:picMkLst>
            <pc:docMk/>
            <pc:sldMk cId="2144080029" sldId="938"/>
            <ac:picMk id="7" creationId="{8093B2AB-C9CE-894D-FF38-2F2285FB3FDB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160216071" sldId="938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705786166" sldId="939"/>
        </pc:sldMkLst>
        <pc:spChg chg="mod">
          <ac:chgData name="Pablo Schwarzenberg Riveros" userId="8c8aad3b-0818-4347-9e94-70ceb4e6135e" providerId="ADAL" clId="{BBF16422-DF45-A44E-BD1A-93837EE5CED1}" dt="2023-04-16T23:20:55.803" v="1036" actId="20577"/>
          <ac:spMkLst>
            <pc:docMk/>
            <pc:sldMk cId="705786166" sldId="939"/>
            <ac:spMk id="2" creationId="{2CA312F5-AE50-A8CA-E890-B1C240AA9688}"/>
          </ac:spMkLst>
        </pc:spChg>
        <pc:spChg chg="del">
          <ac:chgData name="Pablo Schwarzenberg Riveros" userId="8c8aad3b-0818-4347-9e94-70ceb4e6135e" providerId="ADAL" clId="{BBF16422-DF45-A44E-BD1A-93837EE5CED1}" dt="2023-04-16T23:11:40.766" v="1010" actId="478"/>
          <ac:spMkLst>
            <pc:docMk/>
            <pc:sldMk cId="705786166" sldId="939"/>
            <ac:spMk id="3" creationId="{16E98725-CDE6-95CE-F212-127314EBA0F2}"/>
          </ac:spMkLst>
        </pc:spChg>
        <pc:spChg chg="add mod">
          <ac:chgData name="Pablo Schwarzenberg Riveros" userId="8c8aad3b-0818-4347-9e94-70ceb4e6135e" providerId="ADAL" clId="{BBF16422-DF45-A44E-BD1A-93837EE5CED1}" dt="2023-04-16T23:19:06.253" v="1011"/>
          <ac:spMkLst>
            <pc:docMk/>
            <pc:sldMk cId="705786166" sldId="939"/>
            <ac:spMk id="5" creationId="{5A530BE5-E310-FC9C-AC7C-D29973B70DC4}"/>
          </ac:spMkLst>
        </pc:spChg>
        <pc:picChg chg="add mod">
          <ac:chgData name="Pablo Schwarzenberg Riveros" userId="8c8aad3b-0818-4347-9e94-70ceb4e6135e" providerId="ADAL" clId="{BBF16422-DF45-A44E-BD1A-93837EE5CED1}" dt="2023-04-16T23:22:57.147" v="1047" actId="1076"/>
          <ac:picMkLst>
            <pc:docMk/>
            <pc:sldMk cId="705786166" sldId="939"/>
            <ac:picMk id="4" creationId="{7331CD0C-DA44-8518-D713-7A9FE00CF563}"/>
          </ac:picMkLst>
        </pc:picChg>
        <pc:picChg chg="add mod">
          <ac:chgData name="Pablo Schwarzenberg Riveros" userId="8c8aad3b-0818-4347-9e94-70ceb4e6135e" providerId="ADAL" clId="{BBF16422-DF45-A44E-BD1A-93837EE5CED1}" dt="2023-04-16T23:20:00.871" v="1015" actId="1076"/>
          <ac:picMkLst>
            <pc:docMk/>
            <pc:sldMk cId="705786166" sldId="939"/>
            <ac:picMk id="6" creationId="{81777EEE-121D-D5ED-B295-A20466E4D549}"/>
          </ac:picMkLst>
        </pc:picChg>
        <pc:picChg chg="add del mod">
          <ac:chgData name="Pablo Schwarzenberg Riveros" userId="8c8aad3b-0818-4347-9e94-70ceb4e6135e" providerId="ADAL" clId="{BBF16422-DF45-A44E-BD1A-93837EE5CED1}" dt="2023-04-16T23:22:27.812" v="1041" actId="478"/>
          <ac:picMkLst>
            <pc:docMk/>
            <pc:sldMk cId="705786166" sldId="939"/>
            <ac:picMk id="7" creationId="{C6BB77D3-8BD5-178E-1499-71BC8844AF73}"/>
          </ac:picMkLst>
        </pc:picChg>
        <pc:picChg chg="add mod">
          <ac:chgData name="Pablo Schwarzenberg Riveros" userId="8c8aad3b-0818-4347-9e94-70ceb4e6135e" providerId="ADAL" clId="{BBF16422-DF45-A44E-BD1A-93837EE5CED1}" dt="2023-04-16T23:22:43.043" v="1045" actId="1076"/>
          <ac:picMkLst>
            <pc:docMk/>
            <pc:sldMk cId="705786166" sldId="939"/>
            <ac:picMk id="1026" creationId="{B2CEEEEC-24E2-EE9F-0A22-E06292BE324A}"/>
          </ac:picMkLst>
        </pc:picChg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995685647" sldId="939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21723512" sldId="940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265927508" sldId="940"/>
        </pc:sldMkLst>
        <pc:spChg chg="mod">
          <ac:chgData name="Pablo Schwarzenberg Riveros" userId="8c8aad3b-0818-4347-9e94-70ceb4e6135e" providerId="ADAL" clId="{BBF16422-DF45-A44E-BD1A-93837EE5CED1}" dt="2023-04-16T23:20:34.631" v="1023" actId="20577"/>
          <ac:spMkLst>
            <pc:docMk/>
            <pc:sldMk cId="3265927508" sldId="940"/>
            <ac:spMk id="2" creationId="{87B1659A-1F35-77D4-AFA4-F52367027CF6}"/>
          </ac:spMkLst>
        </pc:spChg>
        <pc:spChg chg="del">
          <ac:chgData name="Pablo Schwarzenberg Riveros" userId="8c8aad3b-0818-4347-9e94-70ceb4e6135e" providerId="ADAL" clId="{BBF16422-DF45-A44E-BD1A-93837EE5CED1}" dt="2023-04-16T23:20:39.133" v="1025" actId="478"/>
          <ac:spMkLst>
            <pc:docMk/>
            <pc:sldMk cId="3265927508" sldId="940"/>
            <ac:spMk id="3" creationId="{C9B16F09-203C-15A0-4A60-D2A426C00F96}"/>
          </ac:spMkLst>
        </pc:spChg>
        <pc:spChg chg="add mod">
          <ac:chgData name="Pablo Schwarzenberg Riveros" userId="8c8aad3b-0818-4347-9e94-70ceb4e6135e" providerId="ADAL" clId="{BBF16422-DF45-A44E-BD1A-93837EE5CED1}" dt="2023-04-16T23:20:36.661" v="1024"/>
          <ac:spMkLst>
            <pc:docMk/>
            <pc:sldMk cId="3265927508" sldId="940"/>
            <ac:spMk id="5" creationId="{309ACC2C-4CA0-0705-B997-D21D278AC1E4}"/>
          </ac:spMkLst>
        </pc:spChg>
        <pc:picChg chg="add mod">
          <ac:chgData name="Pablo Schwarzenberg Riveros" userId="8c8aad3b-0818-4347-9e94-70ceb4e6135e" providerId="ADAL" clId="{BBF16422-DF45-A44E-BD1A-93837EE5CED1}" dt="2023-04-16T23:20:36.661" v="1024"/>
          <ac:picMkLst>
            <pc:docMk/>
            <pc:sldMk cId="3265927508" sldId="940"/>
            <ac:picMk id="4" creationId="{8CD54863-681B-5952-96D0-B16B3BC8FFE3}"/>
          </ac:picMkLst>
        </pc:picChg>
        <pc:picChg chg="add mod">
          <ac:chgData name="Pablo Schwarzenberg Riveros" userId="8c8aad3b-0818-4347-9e94-70ceb4e6135e" providerId="ADAL" clId="{BBF16422-DF45-A44E-BD1A-93837EE5CED1}" dt="2023-04-16T23:20:44.330" v="1026"/>
          <ac:picMkLst>
            <pc:docMk/>
            <pc:sldMk cId="3265927508" sldId="940"/>
            <ac:picMk id="6" creationId="{9BFF7B90-C5A5-2D06-3909-632EAF2C5406}"/>
          </ac:picMkLst>
        </pc:picChg>
        <pc:picChg chg="add mod">
          <ac:chgData name="Pablo Schwarzenberg Riveros" userId="8c8aad3b-0818-4347-9e94-70ceb4e6135e" providerId="ADAL" clId="{BBF16422-DF45-A44E-BD1A-93837EE5CED1}" dt="2023-04-16T23:22:47.343" v="1046"/>
          <ac:picMkLst>
            <pc:docMk/>
            <pc:sldMk cId="3265927508" sldId="940"/>
            <ac:picMk id="7" creationId="{FC1B2717-1EF6-FEF2-D454-30EFD160E2ED}"/>
          </ac:picMkLst>
        </pc:picChg>
      </pc:sldChg>
      <pc:sldChg chg="modSp add mod">
        <pc:chgData name="Pablo Schwarzenberg Riveros" userId="8c8aad3b-0818-4347-9e94-70ceb4e6135e" providerId="ADAL" clId="{BBF16422-DF45-A44E-BD1A-93837EE5CED1}" dt="2023-04-16T23:53:19.165" v="1190" actId="20577"/>
        <pc:sldMkLst>
          <pc:docMk/>
          <pc:sldMk cId="2325810035" sldId="941"/>
        </pc:sldMkLst>
        <pc:spChg chg="mod">
          <ac:chgData name="Pablo Schwarzenberg Riveros" userId="8c8aad3b-0818-4347-9e94-70ceb4e6135e" providerId="ADAL" clId="{BBF16422-DF45-A44E-BD1A-93837EE5CED1}" dt="2023-04-16T23:53:19.165" v="1190" actId="20577"/>
          <ac:spMkLst>
            <pc:docMk/>
            <pc:sldMk cId="2325810035" sldId="941"/>
            <ac:spMk id="2" creationId="{00000000-0000-0000-0000-000000000000}"/>
          </ac:spMkLst>
        </pc:spChg>
      </pc:sldChg>
      <pc:sldChg chg="add del">
        <pc:chgData name="Pablo Schwarzenberg Riveros" userId="8c8aad3b-0818-4347-9e94-70ceb4e6135e" providerId="ADAL" clId="{BBF16422-DF45-A44E-BD1A-93837EE5CED1}" dt="2023-04-16T23:26:12.749" v="1071" actId="2696"/>
        <pc:sldMkLst>
          <pc:docMk/>
          <pc:sldMk cId="2939396985" sldId="941"/>
        </pc:sldMkLst>
      </pc:sldChg>
      <pc:sldChg chg="addSp delSp modSp new mod">
        <pc:chgData name="Pablo Schwarzenberg Riveros" userId="8c8aad3b-0818-4347-9e94-70ceb4e6135e" providerId="ADAL" clId="{BBF16422-DF45-A44E-BD1A-93837EE5CED1}" dt="2023-04-17T00:12:33.793" v="1286" actId="1076"/>
        <pc:sldMkLst>
          <pc:docMk/>
          <pc:sldMk cId="3247780170" sldId="942"/>
        </pc:sldMkLst>
        <pc:spChg chg="mod">
          <ac:chgData name="Pablo Schwarzenberg Riveros" userId="8c8aad3b-0818-4347-9e94-70ceb4e6135e" providerId="ADAL" clId="{BBF16422-DF45-A44E-BD1A-93837EE5CED1}" dt="2023-04-17T00:12:28.392" v="1282" actId="20577"/>
          <ac:spMkLst>
            <pc:docMk/>
            <pc:sldMk cId="3247780170" sldId="942"/>
            <ac:spMk id="2" creationId="{663874D9-D447-4BA0-64E3-BBFB21436A7A}"/>
          </ac:spMkLst>
        </pc:spChg>
        <pc:spChg chg="del mod">
          <ac:chgData name="Pablo Schwarzenberg Riveros" userId="8c8aad3b-0818-4347-9e94-70ceb4e6135e" providerId="ADAL" clId="{BBF16422-DF45-A44E-BD1A-93837EE5CED1}" dt="2023-04-17T00:12:31.024" v="1284" actId="478"/>
          <ac:spMkLst>
            <pc:docMk/>
            <pc:sldMk cId="3247780170" sldId="942"/>
            <ac:spMk id="3" creationId="{0CAE82D1-2674-C64D-AC28-EFE9D654F1F6}"/>
          </ac:spMkLst>
        </pc:spChg>
        <pc:picChg chg="add mod">
          <ac:chgData name="Pablo Schwarzenberg Riveros" userId="8c8aad3b-0818-4347-9e94-70ceb4e6135e" providerId="ADAL" clId="{BBF16422-DF45-A44E-BD1A-93837EE5CED1}" dt="2023-04-17T00:12:33.793" v="1286" actId="1076"/>
          <ac:picMkLst>
            <pc:docMk/>
            <pc:sldMk cId="3247780170" sldId="942"/>
            <ac:picMk id="4" creationId="{68530F23-0E5A-0590-FD4C-B1772A58C5AB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0:13:53.412" v="1328" actId="1076"/>
        <pc:sldMkLst>
          <pc:docMk/>
          <pc:sldMk cId="600310714" sldId="943"/>
        </pc:sldMkLst>
        <pc:spChg chg="mod">
          <ac:chgData name="Pablo Schwarzenberg Riveros" userId="8c8aad3b-0818-4347-9e94-70ceb4e6135e" providerId="ADAL" clId="{BBF16422-DF45-A44E-BD1A-93837EE5CED1}" dt="2023-04-17T00:13:27.497" v="1325" actId="20577"/>
          <ac:spMkLst>
            <pc:docMk/>
            <pc:sldMk cId="600310714" sldId="943"/>
            <ac:spMk id="2" creationId="{3863E5BE-A0C5-5004-F623-6E8B3F6C52B6}"/>
          </ac:spMkLst>
        </pc:spChg>
        <pc:spChg chg="del">
          <ac:chgData name="Pablo Schwarzenberg Riveros" userId="8c8aad3b-0818-4347-9e94-70ceb4e6135e" providerId="ADAL" clId="{BBF16422-DF45-A44E-BD1A-93837EE5CED1}" dt="2023-04-17T00:13:30.106" v="1326" actId="478"/>
          <ac:spMkLst>
            <pc:docMk/>
            <pc:sldMk cId="600310714" sldId="943"/>
            <ac:spMk id="3" creationId="{1ACC1AA7-B221-AEFF-CFD7-6DC19F5D49A9}"/>
          </ac:spMkLst>
        </pc:spChg>
        <pc:picChg chg="add mod">
          <ac:chgData name="Pablo Schwarzenberg Riveros" userId="8c8aad3b-0818-4347-9e94-70ceb4e6135e" providerId="ADAL" clId="{BBF16422-DF45-A44E-BD1A-93837EE5CED1}" dt="2023-04-17T00:13:53.412" v="1328" actId="1076"/>
          <ac:picMkLst>
            <pc:docMk/>
            <pc:sldMk cId="600310714" sldId="943"/>
            <ac:picMk id="4" creationId="{2E8AB4EB-4B19-5F3D-A71E-2C03B53BB74F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45:51.812" v="1728" actId="20577"/>
        <pc:sldMkLst>
          <pc:docMk/>
          <pc:sldMk cId="1219216955" sldId="944"/>
        </pc:sldMkLst>
        <pc:spChg chg="mod">
          <ac:chgData name="Pablo Schwarzenberg Riveros" userId="8c8aad3b-0818-4347-9e94-70ceb4e6135e" providerId="ADAL" clId="{BBF16422-DF45-A44E-BD1A-93837EE5CED1}" dt="2023-04-17T02:45:51.812" v="1728" actId="20577"/>
          <ac:spMkLst>
            <pc:docMk/>
            <pc:sldMk cId="1219216955" sldId="944"/>
            <ac:spMk id="2" creationId="{98CABFDC-A485-E25A-6128-36623D8D1478}"/>
          </ac:spMkLst>
        </pc:spChg>
        <pc:spChg chg="del">
          <ac:chgData name="Pablo Schwarzenberg Riveros" userId="8c8aad3b-0818-4347-9e94-70ceb4e6135e" providerId="ADAL" clId="{BBF16422-DF45-A44E-BD1A-93837EE5CED1}" dt="2023-04-17T01:44:08.302" v="1666" actId="478"/>
          <ac:spMkLst>
            <pc:docMk/>
            <pc:sldMk cId="1219216955" sldId="944"/>
            <ac:spMk id="3" creationId="{0C015768-9558-C446-2200-0683C0EE2B63}"/>
          </ac:spMkLst>
        </pc:spChg>
        <pc:spChg chg="add del mod">
          <ac:chgData name="Pablo Schwarzenberg Riveros" userId="8c8aad3b-0818-4347-9e94-70ceb4e6135e" providerId="ADAL" clId="{BBF16422-DF45-A44E-BD1A-93837EE5CED1}" dt="2023-04-17T02:45:46.219" v="1727" actId="478"/>
          <ac:spMkLst>
            <pc:docMk/>
            <pc:sldMk cId="1219216955" sldId="944"/>
            <ac:spMk id="5" creationId="{3E54108D-42AE-B9B5-068C-92CCBD14D1CB}"/>
          </ac:spMkLst>
        </pc:spChg>
        <pc:picChg chg="add del mod">
          <ac:chgData name="Pablo Schwarzenberg Riveros" userId="8c8aad3b-0818-4347-9e94-70ceb4e6135e" providerId="ADAL" clId="{BBF16422-DF45-A44E-BD1A-93837EE5CED1}" dt="2023-04-17T02:45:19.109" v="1723" actId="478"/>
          <ac:picMkLst>
            <pc:docMk/>
            <pc:sldMk cId="1219216955" sldId="944"/>
            <ac:picMk id="6" creationId="{89BE151A-8BB8-AA81-8332-6447939B0B3B}"/>
          </ac:picMkLst>
        </pc:picChg>
        <pc:picChg chg="add mod">
          <ac:chgData name="Pablo Schwarzenberg Riveros" userId="8c8aad3b-0818-4347-9e94-70ceb4e6135e" providerId="ADAL" clId="{BBF16422-DF45-A44E-BD1A-93837EE5CED1}" dt="2023-04-17T02:45:40.749" v="1726" actId="14100"/>
          <ac:picMkLst>
            <pc:docMk/>
            <pc:sldMk cId="1219216955" sldId="944"/>
            <ac:picMk id="7" creationId="{11A0A7E5-44E3-5CC8-1888-ACC11F848235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46:23.710" v="1732" actId="14100"/>
        <pc:sldMkLst>
          <pc:docMk/>
          <pc:sldMk cId="1540060001" sldId="945"/>
        </pc:sldMkLst>
        <pc:spChg chg="mod">
          <ac:chgData name="Pablo Schwarzenberg Riveros" userId="8c8aad3b-0818-4347-9e94-70ceb4e6135e" providerId="ADAL" clId="{BBF16422-DF45-A44E-BD1A-93837EE5CED1}" dt="2023-04-17T02:44:52.135" v="1711" actId="20577"/>
          <ac:spMkLst>
            <pc:docMk/>
            <pc:sldMk cId="1540060001" sldId="945"/>
            <ac:spMk id="2" creationId="{FE41DE6D-7E16-1E1F-61F8-DB71106B50D3}"/>
          </ac:spMkLst>
        </pc:spChg>
        <pc:spChg chg="del">
          <ac:chgData name="Pablo Schwarzenberg Riveros" userId="8c8aad3b-0818-4347-9e94-70ceb4e6135e" providerId="ADAL" clId="{BBF16422-DF45-A44E-BD1A-93837EE5CED1}" dt="2023-04-17T02:44:54.552" v="1712" actId="478"/>
          <ac:spMkLst>
            <pc:docMk/>
            <pc:sldMk cId="1540060001" sldId="945"/>
            <ac:spMk id="3" creationId="{06586300-485C-0570-23D6-FA488E731D6C}"/>
          </ac:spMkLst>
        </pc:spChg>
        <pc:picChg chg="add mod">
          <ac:chgData name="Pablo Schwarzenberg Riveros" userId="8c8aad3b-0818-4347-9e94-70ceb4e6135e" providerId="ADAL" clId="{BBF16422-DF45-A44E-BD1A-93837EE5CED1}" dt="2023-04-17T02:46:23.710" v="1732" actId="14100"/>
          <ac:picMkLst>
            <pc:docMk/>
            <pc:sldMk cId="1540060001" sldId="945"/>
            <ac:picMk id="4" creationId="{DDF9AF2D-611B-B3B8-2A56-220FDF9DA30C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52:36.892" v="2078" actId="20577"/>
        <pc:sldMkLst>
          <pc:docMk/>
          <pc:sldMk cId="4219996952" sldId="946"/>
        </pc:sldMkLst>
        <pc:spChg chg="mod">
          <ac:chgData name="Pablo Schwarzenberg Riveros" userId="8c8aad3b-0818-4347-9e94-70ceb4e6135e" providerId="ADAL" clId="{BBF16422-DF45-A44E-BD1A-93837EE5CED1}" dt="2023-04-17T02:52:36.892" v="2078" actId="20577"/>
          <ac:spMkLst>
            <pc:docMk/>
            <pc:sldMk cId="4219996952" sldId="946"/>
            <ac:spMk id="2" creationId="{ACF20310-E8D4-8D59-F3E6-EFAF9539B753}"/>
          </ac:spMkLst>
        </pc:spChg>
        <pc:spChg chg="del">
          <ac:chgData name="Pablo Schwarzenberg Riveros" userId="8c8aad3b-0818-4347-9e94-70ceb4e6135e" providerId="ADAL" clId="{BBF16422-DF45-A44E-BD1A-93837EE5CED1}" dt="2023-04-17T02:49:46.113" v="1831" actId="478"/>
          <ac:spMkLst>
            <pc:docMk/>
            <pc:sldMk cId="4219996952" sldId="946"/>
            <ac:spMk id="3" creationId="{F9DA2727-E5D2-DBBD-FD7C-E2939EB75965}"/>
          </ac:spMkLst>
        </pc:spChg>
        <pc:picChg chg="add mod">
          <ac:chgData name="Pablo Schwarzenberg Riveros" userId="8c8aad3b-0818-4347-9e94-70ceb4e6135e" providerId="ADAL" clId="{BBF16422-DF45-A44E-BD1A-93837EE5CED1}" dt="2023-04-17T02:50:04.414" v="1833" actId="1076"/>
          <ac:picMkLst>
            <pc:docMk/>
            <pc:sldMk cId="4219996952" sldId="946"/>
            <ac:picMk id="4" creationId="{68AF0F30-2D51-377F-9A7C-FFAC893AC4EF}"/>
          </ac:picMkLst>
        </pc:picChg>
        <pc:picChg chg="add mod">
          <ac:chgData name="Pablo Schwarzenberg Riveros" userId="8c8aad3b-0818-4347-9e94-70ceb4e6135e" providerId="ADAL" clId="{BBF16422-DF45-A44E-BD1A-93837EE5CED1}" dt="2023-04-17T02:50:31.321" v="1835" actId="1076"/>
          <ac:picMkLst>
            <pc:docMk/>
            <pc:sldMk cId="4219996952" sldId="946"/>
            <ac:picMk id="5" creationId="{77CF4D1D-D4C8-2E22-9B1F-5A9090BAE46F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52:24.548" v="2065" actId="14100"/>
        <pc:sldMkLst>
          <pc:docMk/>
          <pc:sldMk cId="4258163984" sldId="947"/>
        </pc:sldMkLst>
        <pc:spChg chg="mod">
          <ac:chgData name="Pablo Schwarzenberg Riveros" userId="8c8aad3b-0818-4347-9e94-70ceb4e6135e" providerId="ADAL" clId="{BBF16422-DF45-A44E-BD1A-93837EE5CED1}" dt="2023-04-17T02:52:00.991" v="2061" actId="20577"/>
          <ac:spMkLst>
            <pc:docMk/>
            <pc:sldMk cId="4258163984" sldId="947"/>
            <ac:spMk id="2" creationId="{B4661F37-6D93-F49D-C091-E89B399FCB6A}"/>
          </ac:spMkLst>
        </pc:spChg>
        <pc:spChg chg="del">
          <ac:chgData name="Pablo Schwarzenberg Riveros" userId="8c8aad3b-0818-4347-9e94-70ceb4e6135e" providerId="ADAL" clId="{BBF16422-DF45-A44E-BD1A-93837EE5CED1}" dt="2023-04-17T02:52:03.432" v="2062" actId="478"/>
          <ac:spMkLst>
            <pc:docMk/>
            <pc:sldMk cId="4258163984" sldId="947"/>
            <ac:spMk id="3" creationId="{91EFE39C-F9EF-65E8-850B-A1D25DFD101E}"/>
          </ac:spMkLst>
        </pc:spChg>
        <pc:picChg chg="add mod">
          <ac:chgData name="Pablo Schwarzenberg Riveros" userId="8c8aad3b-0818-4347-9e94-70ceb4e6135e" providerId="ADAL" clId="{BBF16422-DF45-A44E-BD1A-93837EE5CED1}" dt="2023-04-17T02:52:24.548" v="2065" actId="14100"/>
          <ac:picMkLst>
            <pc:docMk/>
            <pc:sldMk cId="4258163984" sldId="947"/>
            <ac:picMk id="4" creationId="{AB14ABCB-A0B0-B1FF-D31C-7460FC5FF353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53:37.484" v="2131" actId="1076"/>
        <pc:sldMkLst>
          <pc:docMk/>
          <pc:sldMk cId="3614006499" sldId="948"/>
        </pc:sldMkLst>
        <pc:spChg chg="mod">
          <ac:chgData name="Pablo Schwarzenberg Riveros" userId="8c8aad3b-0818-4347-9e94-70ceb4e6135e" providerId="ADAL" clId="{BBF16422-DF45-A44E-BD1A-93837EE5CED1}" dt="2023-04-17T02:52:54.123" v="2125" actId="20577"/>
          <ac:spMkLst>
            <pc:docMk/>
            <pc:sldMk cId="3614006499" sldId="948"/>
            <ac:spMk id="2" creationId="{75DE4B0C-7CD3-5C4D-FF9F-77BCFD06BDFB}"/>
          </ac:spMkLst>
        </pc:spChg>
        <pc:spChg chg="del">
          <ac:chgData name="Pablo Schwarzenberg Riveros" userId="8c8aad3b-0818-4347-9e94-70ceb4e6135e" providerId="ADAL" clId="{BBF16422-DF45-A44E-BD1A-93837EE5CED1}" dt="2023-04-17T02:52:56.371" v="2126" actId="478"/>
          <ac:spMkLst>
            <pc:docMk/>
            <pc:sldMk cId="3614006499" sldId="948"/>
            <ac:spMk id="3" creationId="{099F3BC5-0B08-D0B4-2FE6-B3669393F103}"/>
          </ac:spMkLst>
        </pc:spChg>
        <pc:spChg chg="add mod">
          <ac:chgData name="Pablo Schwarzenberg Riveros" userId="8c8aad3b-0818-4347-9e94-70ceb4e6135e" providerId="ADAL" clId="{BBF16422-DF45-A44E-BD1A-93837EE5CED1}" dt="2023-04-17T02:53:37.484" v="2131" actId="1076"/>
          <ac:spMkLst>
            <pc:docMk/>
            <pc:sldMk cId="3614006499" sldId="948"/>
            <ac:spMk id="6" creationId="{750E99A5-8FC9-0775-0F67-4B6FE9500690}"/>
          </ac:spMkLst>
        </pc:spChg>
        <pc:picChg chg="add mod">
          <ac:chgData name="Pablo Schwarzenberg Riveros" userId="8c8aad3b-0818-4347-9e94-70ceb4e6135e" providerId="ADAL" clId="{BBF16422-DF45-A44E-BD1A-93837EE5CED1}" dt="2023-04-17T02:53:17.579" v="2129" actId="14100"/>
          <ac:picMkLst>
            <pc:docMk/>
            <pc:sldMk cId="3614006499" sldId="948"/>
            <ac:picMk id="4" creationId="{256F9915-2713-934E-29B2-F8E7134715B4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54:49.268" v="2172" actId="14100"/>
        <pc:sldMkLst>
          <pc:docMk/>
          <pc:sldMk cId="3965411475" sldId="949"/>
        </pc:sldMkLst>
        <pc:spChg chg="mod">
          <ac:chgData name="Pablo Schwarzenberg Riveros" userId="8c8aad3b-0818-4347-9e94-70ceb4e6135e" providerId="ADAL" clId="{BBF16422-DF45-A44E-BD1A-93837EE5CED1}" dt="2023-04-17T02:54:36.918" v="2165" actId="20577"/>
          <ac:spMkLst>
            <pc:docMk/>
            <pc:sldMk cId="3965411475" sldId="949"/>
            <ac:spMk id="2" creationId="{4F367E56-9B9F-94B1-D467-F7603310FD1A}"/>
          </ac:spMkLst>
        </pc:spChg>
        <pc:spChg chg="del mod">
          <ac:chgData name="Pablo Schwarzenberg Riveros" userId="8c8aad3b-0818-4347-9e94-70ceb4e6135e" providerId="ADAL" clId="{BBF16422-DF45-A44E-BD1A-93837EE5CED1}" dt="2023-04-17T02:54:39.448" v="2167" actId="478"/>
          <ac:spMkLst>
            <pc:docMk/>
            <pc:sldMk cId="3965411475" sldId="949"/>
            <ac:spMk id="3" creationId="{77EA9F9D-06B3-8B8D-4DD9-FE4D6825DC9A}"/>
          </ac:spMkLst>
        </pc:spChg>
        <pc:picChg chg="add mod">
          <ac:chgData name="Pablo Schwarzenberg Riveros" userId="8c8aad3b-0818-4347-9e94-70ceb4e6135e" providerId="ADAL" clId="{BBF16422-DF45-A44E-BD1A-93837EE5CED1}" dt="2023-04-17T02:54:49.268" v="2172" actId="14100"/>
          <ac:picMkLst>
            <pc:docMk/>
            <pc:sldMk cId="3965411475" sldId="949"/>
            <ac:picMk id="4" creationId="{0F3C7917-FF06-8562-345E-365659353701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2:55:50.051" v="2226" actId="20577"/>
        <pc:sldMkLst>
          <pc:docMk/>
          <pc:sldMk cId="2780106774" sldId="950"/>
        </pc:sldMkLst>
        <pc:spChg chg="mod">
          <ac:chgData name="Pablo Schwarzenberg Riveros" userId="8c8aad3b-0818-4347-9e94-70ceb4e6135e" providerId="ADAL" clId="{BBF16422-DF45-A44E-BD1A-93837EE5CED1}" dt="2023-04-17T02:55:50.051" v="2226" actId="20577"/>
          <ac:spMkLst>
            <pc:docMk/>
            <pc:sldMk cId="2780106774" sldId="950"/>
            <ac:spMk id="2" creationId="{DD0F0285-FF10-6D00-F30F-B83E7C23163D}"/>
          </ac:spMkLst>
        </pc:spChg>
        <pc:spChg chg="del">
          <ac:chgData name="Pablo Schwarzenberg Riveros" userId="8c8aad3b-0818-4347-9e94-70ceb4e6135e" providerId="ADAL" clId="{BBF16422-DF45-A44E-BD1A-93837EE5CED1}" dt="2023-04-17T02:55:18.529" v="2174" actId="478"/>
          <ac:spMkLst>
            <pc:docMk/>
            <pc:sldMk cId="2780106774" sldId="950"/>
            <ac:spMk id="3" creationId="{BCEEAB8B-6938-AA22-B527-FBD0CFC54C5C}"/>
          </ac:spMkLst>
        </pc:spChg>
        <pc:picChg chg="add mod">
          <ac:chgData name="Pablo Schwarzenberg Riveros" userId="8c8aad3b-0818-4347-9e94-70ceb4e6135e" providerId="ADAL" clId="{BBF16422-DF45-A44E-BD1A-93837EE5CED1}" dt="2023-04-17T02:55:35.896" v="2178" actId="1076"/>
          <ac:picMkLst>
            <pc:docMk/>
            <pc:sldMk cId="2780106774" sldId="950"/>
            <ac:picMk id="4" creationId="{57A23C24-28C8-0FC1-658E-24BD6D1FBEF2}"/>
          </ac:picMkLst>
        </pc:picChg>
      </pc:sldChg>
      <pc:sldChg chg="addSp delSp modSp new mod">
        <pc:chgData name="Pablo Schwarzenberg Riveros" userId="8c8aad3b-0818-4347-9e94-70ceb4e6135e" providerId="ADAL" clId="{BBF16422-DF45-A44E-BD1A-93837EE5CED1}" dt="2023-04-17T03:00:43.597" v="2412" actId="20577"/>
        <pc:sldMkLst>
          <pc:docMk/>
          <pc:sldMk cId="1462088087" sldId="951"/>
        </pc:sldMkLst>
        <pc:spChg chg="mod">
          <ac:chgData name="Pablo Schwarzenberg Riveros" userId="8c8aad3b-0818-4347-9e94-70ceb4e6135e" providerId="ADAL" clId="{BBF16422-DF45-A44E-BD1A-93837EE5CED1}" dt="2023-04-17T03:00:43.597" v="2412" actId="20577"/>
          <ac:spMkLst>
            <pc:docMk/>
            <pc:sldMk cId="1462088087" sldId="951"/>
            <ac:spMk id="2" creationId="{0FCA0753-464F-E599-2F5F-C1D19669371D}"/>
          </ac:spMkLst>
        </pc:spChg>
        <pc:spChg chg="del mod">
          <ac:chgData name="Pablo Schwarzenberg Riveros" userId="8c8aad3b-0818-4347-9e94-70ceb4e6135e" providerId="ADAL" clId="{BBF16422-DF45-A44E-BD1A-93837EE5CED1}" dt="2023-04-17T02:56:47.859" v="2321" actId="478"/>
          <ac:spMkLst>
            <pc:docMk/>
            <pc:sldMk cId="1462088087" sldId="951"/>
            <ac:spMk id="3" creationId="{788AE74F-84D8-C052-C480-EF5B6AB1260C}"/>
          </ac:spMkLst>
        </pc:spChg>
        <pc:spChg chg="add mod">
          <ac:chgData name="Pablo Schwarzenberg Riveros" userId="8c8aad3b-0818-4347-9e94-70ceb4e6135e" providerId="ADAL" clId="{BBF16422-DF45-A44E-BD1A-93837EE5CED1}" dt="2023-04-17T02:58:42.076" v="2335" actId="1076"/>
          <ac:spMkLst>
            <pc:docMk/>
            <pc:sldMk cId="1462088087" sldId="951"/>
            <ac:spMk id="7" creationId="{FE2B382A-BE7F-C2B1-07EF-039C8855B991}"/>
          </ac:spMkLst>
        </pc:spChg>
        <pc:spChg chg="add mod">
          <ac:chgData name="Pablo Schwarzenberg Riveros" userId="8c8aad3b-0818-4347-9e94-70ceb4e6135e" providerId="ADAL" clId="{BBF16422-DF45-A44E-BD1A-93837EE5CED1}" dt="2023-04-17T02:58:47.893" v="2337" actId="1076"/>
          <ac:spMkLst>
            <pc:docMk/>
            <pc:sldMk cId="1462088087" sldId="951"/>
            <ac:spMk id="8" creationId="{8793ABFA-E4AA-5335-9BB1-A5675CE497DB}"/>
          </ac:spMkLst>
        </pc:spChg>
        <pc:picChg chg="add mod">
          <ac:chgData name="Pablo Schwarzenberg Riveros" userId="8c8aad3b-0818-4347-9e94-70ceb4e6135e" providerId="ADAL" clId="{BBF16422-DF45-A44E-BD1A-93837EE5CED1}" dt="2023-04-17T02:57:48.378" v="2331" actId="1076"/>
          <ac:picMkLst>
            <pc:docMk/>
            <pc:sldMk cId="1462088087" sldId="951"/>
            <ac:picMk id="4" creationId="{24499C66-5969-084B-E06B-BEBBA429CD3A}"/>
          </ac:picMkLst>
        </pc:picChg>
        <pc:picChg chg="add mod">
          <ac:chgData name="Pablo Schwarzenberg Riveros" userId="8c8aad3b-0818-4347-9e94-70ceb4e6135e" providerId="ADAL" clId="{BBF16422-DF45-A44E-BD1A-93837EE5CED1}" dt="2023-04-17T02:57:55.364" v="2332" actId="1076"/>
          <ac:picMkLst>
            <pc:docMk/>
            <pc:sldMk cId="1462088087" sldId="951"/>
            <ac:picMk id="5" creationId="{ED0DD681-777A-B6F4-9BED-3A5C03CAA4AA}"/>
          </ac:picMkLst>
        </pc:picChg>
        <pc:picChg chg="add mod">
          <ac:chgData name="Pablo Schwarzenberg Riveros" userId="8c8aad3b-0818-4347-9e94-70ceb4e6135e" providerId="ADAL" clId="{BBF16422-DF45-A44E-BD1A-93837EE5CED1}" dt="2023-04-17T02:57:42.094" v="2329" actId="1076"/>
          <ac:picMkLst>
            <pc:docMk/>
            <pc:sldMk cId="1462088087" sldId="951"/>
            <ac:picMk id="6" creationId="{242D3307-3CB4-A72F-9621-2702766E4CC7}"/>
          </ac:picMkLst>
        </pc:picChg>
      </pc:sldChg>
    </pc:docChg>
  </pc:docChgLst>
  <pc:docChgLst>
    <pc:chgData name="Pablo Schwarzenberg Riveros" userId="8c8aad3b-0818-4347-9e94-70ceb4e6135e" providerId="ADAL" clId="{D9AA0B6F-FE83-9B49-8155-1916EAD038D3}"/>
    <pc:docChg chg="delSld modSection">
      <pc:chgData name="Pablo Schwarzenberg Riveros" userId="8c8aad3b-0818-4347-9e94-70ceb4e6135e" providerId="ADAL" clId="{D9AA0B6F-FE83-9B49-8155-1916EAD038D3}" dt="2023-04-17T03:04:51.443" v="7" actId="2696"/>
      <pc:docMkLst>
        <pc:docMk/>
      </pc:docMkLst>
      <pc:sldChg chg="del">
        <pc:chgData name="Pablo Schwarzenberg Riveros" userId="8c8aad3b-0818-4347-9e94-70ceb4e6135e" providerId="ADAL" clId="{D9AA0B6F-FE83-9B49-8155-1916EAD038D3}" dt="2023-04-17T03:04:51.434" v="3" actId="2696"/>
        <pc:sldMkLst>
          <pc:docMk/>
          <pc:sldMk cId="3150105119" sldId="922"/>
        </pc:sldMkLst>
      </pc:sldChg>
      <pc:sldChg chg="del">
        <pc:chgData name="Pablo Schwarzenberg Riveros" userId="8c8aad3b-0818-4347-9e94-70ceb4e6135e" providerId="ADAL" clId="{D9AA0B6F-FE83-9B49-8155-1916EAD038D3}" dt="2023-04-17T03:04:51.437" v="5" actId="2696"/>
        <pc:sldMkLst>
          <pc:docMk/>
          <pc:sldMk cId="3807814657" sldId="924"/>
        </pc:sldMkLst>
      </pc:sldChg>
      <pc:sldChg chg="del">
        <pc:chgData name="Pablo Schwarzenberg Riveros" userId="8c8aad3b-0818-4347-9e94-70ceb4e6135e" providerId="ADAL" clId="{D9AA0B6F-FE83-9B49-8155-1916EAD038D3}" dt="2023-04-17T03:04:51.425" v="1" actId="2696"/>
        <pc:sldMkLst>
          <pc:docMk/>
          <pc:sldMk cId="3275521748" sldId="925"/>
        </pc:sldMkLst>
      </pc:sldChg>
      <pc:sldChg chg="del">
        <pc:chgData name="Pablo Schwarzenberg Riveros" userId="8c8aad3b-0818-4347-9e94-70ceb4e6135e" providerId="ADAL" clId="{D9AA0B6F-FE83-9B49-8155-1916EAD038D3}" dt="2023-04-17T03:04:51.426" v="2" actId="2696"/>
        <pc:sldMkLst>
          <pc:docMk/>
          <pc:sldMk cId="2958107871" sldId="926"/>
        </pc:sldMkLst>
      </pc:sldChg>
      <pc:sldChg chg="del">
        <pc:chgData name="Pablo Schwarzenberg Riveros" userId="8c8aad3b-0818-4347-9e94-70ceb4e6135e" providerId="ADAL" clId="{D9AA0B6F-FE83-9B49-8155-1916EAD038D3}" dt="2023-04-17T03:04:51.443" v="7" actId="2696"/>
        <pc:sldMkLst>
          <pc:docMk/>
          <pc:sldMk cId="2489865695" sldId="927"/>
        </pc:sldMkLst>
      </pc:sldChg>
      <pc:sldChg chg="del">
        <pc:chgData name="Pablo Schwarzenberg Riveros" userId="8c8aad3b-0818-4347-9e94-70ceb4e6135e" providerId="ADAL" clId="{D9AA0B6F-FE83-9B49-8155-1916EAD038D3}" dt="2023-04-17T03:04:51.435" v="4" actId="2696"/>
        <pc:sldMkLst>
          <pc:docMk/>
          <pc:sldMk cId="3533886621" sldId="928"/>
        </pc:sldMkLst>
      </pc:sldChg>
      <pc:sldChg chg="del">
        <pc:chgData name="Pablo Schwarzenberg Riveros" userId="8c8aad3b-0818-4347-9e94-70ceb4e6135e" providerId="ADAL" clId="{D9AA0B6F-FE83-9B49-8155-1916EAD038D3}" dt="2023-04-17T03:04:51.438" v="6" actId="2696"/>
        <pc:sldMkLst>
          <pc:docMk/>
          <pc:sldMk cId="4263322038" sldId="929"/>
        </pc:sldMkLst>
      </pc:sldChg>
      <pc:sldChg chg="del">
        <pc:chgData name="Pablo Schwarzenberg Riveros" userId="8c8aad3b-0818-4347-9e94-70ceb4e6135e" providerId="ADAL" clId="{D9AA0B6F-FE83-9B49-8155-1916EAD038D3}" dt="2023-04-17T03:04:51.423" v="0" actId="2696"/>
        <pc:sldMkLst>
          <pc:docMk/>
          <pc:sldMk cId="2325810035" sldId="941"/>
        </pc:sldMkLst>
      </pc:sldChg>
    </pc:docChg>
  </pc:docChgLst>
  <pc:docChgLst>
    <pc:chgData name="Pablo Schwarzenberg Riveros" userId="8c8aad3b-0818-4347-9e94-70ceb4e6135e" providerId="ADAL" clId="{78BD3E59-C6E2-1C49-9225-5B3DE42E6E3B}"/>
    <pc:docChg chg="undo custSel addSld delSld modSld modSection">
      <pc:chgData name="Pablo Schwarzenberg Riveros" userId="8c8aad3b-0818-4347-9e94-70ceb4e6135e" providerId="ADAL" clId="{78BD3E59-C6E2-1C49-9225-5B3DE42E6E3B}" dt="2023-04-25T03:26:11.500" v="1469" actId="20577"/>
      <pc:docMkLst>
        <pc:docMk/>
      </pc:docMkLst>
      <pc:sldChg chg="del">
        <pc:chgData name="Pablo Schwarzenberg Riveros" userId="8c8aad3b-0818-4347-9e94-70ceb4e6135e" providerId="ADAL" clId="{78BD3E59-C6E2-1C49-9225-5B3DE42E6E3B}" dt="2023-04-25T01:48:57.045" v="71" actId="2696"/>
        <pc:sldMkLst>
          <pc:docMk/>
          <pc:sldMk cId="1455292072" sldId="333"/>
        </pc:sldMkLst>
      </pc:sldChg>
      <pc:sldChg chg="modSp mod">
        <pc:chgData name="Pablo Schwarzenberg Riveros" userId="8c8aad3b-0818-4347-9e94-70ceb4e6135e" providerId="ADAL" clId="{78BD3E59-C6E2-1C49-9225-5B3DE42E6E3B}" dt="2023-04-25T01:59:45.400" v="1196" actId="14100"/>
        <pc:sldMkLst>
          <pc:docMk/>
          <pc:sldMk cId="234126657" sldId="350"/>
        </pc:sldMkLst>
        <pc:spChg chg="mod">
          <ac:chgData name="Pablo Schwarzenberg Riveros" userId="8c8aad3b-0818-4347-9e94-70ceb4e6135e" providerId="ADAL" clId="{78BD3E59-C6E2-1C49-9225-5B3DE42E6E3B}" dt="2023-04-25T01:59:45.400" v="1196" actId="14100"/>
          <ac:spMkLst>
            <pc:docMk/>
            <pc:sldMk cId="234126657" sldId="350"/>
            <ac:spMk id="2" creationId="{00000000-0000-0000-0000-000000000000}"/>
          </ac:spMkLst>
        </pc:spChg>
        <pc:spChg chg="mod">
          <ac:chgData name="Pablo Schwarzenberg Riveros" userId="8c8aad3b-0818-4347-9e94-70ceb4e6135e" providerId="ADAL" clId="{78BD3E59-C6E2-1C49-9225-5B3DE42E6E3B}" dt="2023-04-25T01:50:03.784" v="177" actId="20577"/>
          <ac:spMkLst>
            <pc:docMk/>
            <pc:sldMk cId="234126657" sldId="350"/>
            <ac:spMk id="7" creationId="{00000000-0000-0000-0000-000000000000}"/>
          </ac:spMkLst>
        </pc:spChg>
      </pc:sldChg>
      <pc:sldChg chg="del">
        <pc:chgData name="Pablo Schwarzenberg Riveros" userId="8c8aad3b-0818-4347-9e94-70ceb4e6135e" providerId="ADAL" clId="{78BD3E59-C6E2-1C49-9225-5B3DE42E6E3B}" dt="2023-04-25T01:48:53.569" v="43" actId="2696"/>
        <pc:sldMkLst>
          <pc:docMk/>
          <pc:sldMk cId="192448568" sldId="777"/>
        </pc:sldMkLst>
      </pc:sldChg>
      <pc:sldChg chg="del">
        <pc:chgData name="Pablo Schwarzenberg Riveros" userId="8c8aad3b-0818-4347-9e94-70ceb4e6135e" providerId="ADAL" clId="{78BD3E59-C6E2-1C49-9225-5B3DE42E6E3B}" dt="2023-04-25T01:48:53.581" v="52" actId="2696"/>
        <pc:sldMkLst>
          <pc:docMk/>
          <pc:sldMk cId="586702541" sldId="778"/>
        </pc:sldMkLst>
      </pc:sldChg>
      <pc:sldChg chg="del">
        <pc:chgData name="Pablo Schwarzenberg Riveros" userId="8c8aad3b-0818-4347-9e94-70ceb4e6135e" providerId="ADAL" clId="{78BD3E59-C6E2-1C49-9225-5B3DE42E6E3B}" dt="2023-04-25T01:48:53.578" v="50" actId="2696"/>
        <pc:sldMkLst>
          <pc:docMk/>
          <pc:sldMk cId="226581449" sldId="779"/>
        </pc:sldMkLst>
      </pc:sldChg>
      <pc:sldChg chg="del">
        <pc:chgData name="Pablo Schwarzenberg Riveros" userId="8c8aad3b-0818-4347-9e94-70ceb4e6135e" providerId="ADAL" clId="{78BD3E59-C6E2-1C49-9225-5B3DE42E6E3B}" dt="2023-04-25T01:48:53.582" v="53" actId="2696"/>
        <pc:sldMkLst>
          <pc:docMk/>
          <pc:sldMk cId="2104584824" sldId="782"/>
        </pc:sldMkLst>
      </pc:sldChg>
      <pc:sldChg chg="del">
        <pc:chgData name="Pablo Schwarzenberg Riveros" userId="8c8aad3b-0818-4347-9e94-70ceb4e6135e" providerId="ADAL" clId="{78BD3E59-C6E2-1C49-9225-5B3DE42E6E3B}" dt="2023-04-25T01:48:53.568" v="42" actId="2696"/>
        <pc:sldMkLst>
          <pc:docMk/>
          <pc:sldMk cId="1535702053" sldId="819"/>
        </pc:sldMkLst>
      </pc:sldChg>
      <pc:sldChg chg="del">
        <pc:chgData name="Pablo Schwarzenberg Riveros" userId="8c8aad3b-0818-4347-9e94-70ceb4e6135e" providerId="ADAL" clId="{78BD3E59-C6E2-1C49-9225-5B3DE42E6E3B}" dt="2023-04-25T01:48:53.590" v="59" actId="2696"/>
        <pc:sldMkLst>
          <pc:docMk/>
          <pc:sldMk cId="2339539925" sldId="848"/>
        </pc:sldMkLst>
      </pc:sldChg>
      <pc:sldChg chg="del">
        <pc:chgData name="Pablo Schwarzenberg Riveros" userId="8c8aad3b-0818-4347-9e94-70ceb4e6135e" providerId="ADAL" clId="{78BD3E59-C6E2-1C49-9225-5B3DE42E6E3B}" dt="2023-04-25T01:48:02.512" v="0" actId="2696"/>
        <pc:sldMkLst>
          <pc:docMk/>
          <pc:sldMk cId="2452915612" sldId="849"/>
        </pc:sldMkLst>
      </pc:sldChg>
      <pc:sldChg chg="del">
        <pc:chgData name="Pablo Schwarzenberg Riveros" userId="8c8aad3b-0818-4347-9e94-70ceb4e6135e" providerId="ADAL" clId="{78BD3E59-C6E2-1C49-9225-5B3DE42E6E3B}" dt="2023-04-25T01:48:53.579" v="51" actId="2696"/>
        <pc:sldMkLst>
          <pc:docMk/>
          <pc:sldMk cId="100397588" sldId="850"/>
        </pc:sldMkLst>
      </pc:sldChg>
      <pc:sldChg chg="delSp modSp del mod">
        <pc:chgData name="Pablo Schwarzenberg Riveros" userId="8c8aad3b-0818-4347-9e94-70ceb4e6135e" providerId="ADAL" clId="{78BD3E59-C6E2-1C49-9225-5B3DE42E6E3B}" dt="2023-04-25T01:48:40.947" v="32" actId="2696"/>
        <pc:sldMkLst>
          <pc:docMk/>
          <pc:sldMk cId="1786193102" sldId="920"/>
        </pc:sldMkLst>
        <pc:spChg chg="mod">
          <ac:chgData name="Pablo Schwarzenberg Riveros" userId="8c8aad3b-0818-4347-9e94-70ceb4e6135e" providerId="ADAL" clId="{78BD3E59-C6E2-1C49-9225-5B3DE42E6E3B}" dt="2023-04-25T01:48:22.854" v="28" actId="20577"/>
          <ac:spMkLst>
            <pc:docMk/>
            <pc:sldMk cId="1786193102" sldId="920"/>
            <ac:spMk id="2" creationId="{8B2A6A3D-E19D-42B5-24BC-A16406150CFD}"/>
          </ac:spMkLst>
        </pc:spChg>
        <pc:spChg chg="del">
          <ac:chgData name="Pablo Schwarzenberg Riveros" userId="8c8aad3b-0818-4347-9e94-70ceb4e6135e" providerId="ADAL" clId="{78BD3E59-C6E2-1C49-9225-5B3DE42E6E3B}" dt="2023-04-25T01:48:27.399" v="30" actId="478"/>
          <ac:spMkLst>
            <pc:docMk/>
            <pc:sldMk cId="1786193102" sldId="920"/>
            <ac:spMk id="5" creationId="{D644C097-F306-EE3E-4069-9449E673965E}"/>
          </ac:spMkLst>
        </pc:spChg>
        <pc:picChg chg="del">
          <ac:chgData name="Pablo Schwarzenberg Riveros" userId="8c8aad3b-0818-4347-9e94-70ceb4e6135e" providerId="ADAL" clId="{78BD3E59-C6E2-1C49-9225-5B3DE42E6E3B}" dt="2023-04-25T01:48:24.946" v="29" actId="478"/>
          <ac:picMkLst>
            <pc:docMk/>
            <pc:sldMk cId="1786193102" sldId="920"/>
            <ac:picMk id="3" creationId="{1FC3A311-2173-0168-A0C4-47EC43C42928}"/>
          </ac:picMkLst>
        </pc:picChg>
      </pc:sldChg>
      <pc:sldChg chg="del">
        <pc:chgData name="Pablo Schwarzenberg Riveros" userId="8c8aad3b-0818-4347-9e94-70ceb4e6135e" providerId="ADAL" clId="{78BD3E59-C6E2-1C49-9225-5B3DE42E6E3B}" dt="2023-04-25T01:48:53.586" v="56" actId="2696"/>
        <pc:sldMkLst>
          <pc:docMk/>
          <pc:sldMk cId="544415649" sldId="921"/>
        </pc:sldMkLst>
      </pc:sldChg>
      <pc:sldChg chg="del">
        <pc:chgData name="Pablo Schwarzenberg Riveros" userId="8c8aad3b-0818-4347-9e94-70ceb4e6135e" providerId="ADAL" clId="{78BD3E59-C6E2-1C49-9225-5B3DE42E6E3B}" dt="2023-04-25T01:48:53.573" v="46" actId="2696"/>
        <pc:sldMkLst>
          <pc:docMk/>
          <pc:sldMk cId="3150105119" sldId="922"/>
        </pc:sldMkLst>
      </pc:sldChg>
      <pc:sldChg chg="del">
        <pc:chgData name="Pablo Schwarzenberg Riveros" userId="8c8aad3b-0818-4347-9e94-70ceb4e6135e" providerId="ADAL" clId="{78BD3E59-C6E2-1C49-9225-5B3DE42E6E3B}" dt="2023-04-25T01:48:53.587" v="57" actId="2696"/>
        <pc:sldMkLst>
          <pc:docMk/>
          <pc:sldMk cId="514909323" sldId="923"/>
        </pc:sldMkLst>
      </pc:sldChg>
      <pc:sldChg chg="del">
        <pc:chgData name="Pablo Schwarzenberg Riveros" userId="8c8aad3b-0818-4347-9e94-70ceb4e6135e" providerId="ADAL" clId="{78BD3E59-C6E2-1C49-9225-5B3DE42E6E3B}" dt="2023-04-25T01:48:47.202" v="33" actId="2696"/>
        <pc:sldMkLst>
          <pc:docMk/>
          <pc:sldMk cId="3807814657" sldId="924"/>
        </pc:sldMkLst>
      </pc:sldChg>
      <pc:sldChg chg="del">
        <pc:chgData name="Pablo Schwarzenberg Riveros" userId="8c8aad3b-0818-4347-9e94-70ceb4e6135e" providerId="ADAL" clId="{78BD3E59-C6E2-1C49-9225-5B3DE42E6E3B}" dt="2023-04-25T01:48:53.570" v="44" actId="2696"/>
        <pc:sldMkLst>
          <pc:docMk/>
          <pc:sldMk cId="3275521748" sldId="925"/>
        </pc:sldMkLst>
      </pc:sldChg>
      <pc:sldChg chg="del">
        <pc:chgData name="Pablo Schwarzenberg Riveros" userId="8c8aad3b-0818-4347-9e94-70ceb4e6135e" providerId="ADAL" clId="{78BD3E59-C6E2-1C49-9225-5B3DE42E6E3B}" dt="2023-04-25T01:48:53.563" v="38" actId="2696"/>
        <pc:sldMkLst>
          <pc:docMk/>
          <pc:sldMk cId="2958107871" sldId="926"/>
        </pc:sldMkLst>
      </pc:sldChg>
      <pc:sldChg chg="del">
        <pc:chgData name="Pablo Schwarzenberg Riveros" userId="8c8aad3b-0818-4347-9e94-70ceb4e6135e" providerId="ADAL" clId="{78BD3E59-C6E2-1C49-9225-5B3DE42E6E3B}" dt="2023-04-25T01:48:53.599" v="67" actId="2696"/>
        <pc:sldMkLst>
          <pc:docMk/>
          <pc:sldMk cId="2489865695" sldId="927"/>
        </pc:sldMkLst>
      </pc:sldChg>
      <pc:sldChg chg="del">
        <pc:chgData name="Pablo Schwarzenberg Riveros" userId="8c8aad3b-0818-4347-9e94-70ceb4e6135e" providerId="ADAL" clId="{78BD3E59-C6E2-1C49-9225-5B3DE42E6E3B}" dt="2023-04-25T01:48:53.598" v="66" actId="2696"/>
        <pc:sldMkLst>
          <pc:docMk/>
          <pc:sldMk cId="3533886621" sldId="928"/>
        </pc:sldMkLst>
      </pc:sldChg>
      <pc:sldChg chg="del">
        <pc:chgData name="Pablo Schwarzenberg Riveros" userId="8c8aad3b-0818-4347-9e94-70ceb4e6135e" providerId="ADAL" clId="{78BD3E59-C6E2-1C49-9225-5B3DE42E6E3B}" dt="2023-04-25T01:48:53.558" v="34" actId="2696"/>
        <pc:sldMkLst>
          <pc:docMk/>
          <pc:sldMk cId="4263322038" sldId="929"/>
        </pc:sldMkLst>
      </pc:sldChg>
      <pc:sldChg chg="del">
        <pc:chgData name="Pablo Schwarzenberg Riveros" userId="8c8aad3b-0818-4347-9e94-70ceb4e6135e" providerId="ADAL" clId="{78BD3E59-C6E2-1C49-9225-5B3DE42E6E3B}" dt="2023-04-25T01:48:53.576" v="48" actId="2696"/>
        <pc:sldMkLst>
          <pc:docMk/>
          <pc:sldMk cId="2053949996" sldId="930"/>
        </pc:sldMkLst>
      </pc:sldChg>
      <pc:sldChg chg="del">
        <pc:chgData name="Pablo Schwarzenberg Riveros" userId="8c8aad3b-0818-4347-9e94-70ceb4e6135e" providerId="ADAL" clId="{78BD3E59-C6E2-1C49-9225-5B3DE42E6E3B}" dt="2023-04-25T01:48:53.602" v="69" actId="2696"/>
        <pc:sldMkLst>
          <pc:docMk/>
          <pc:sldMk cId="3125967879" sldId="931"/>
        </pc:sldMkLst>
      </pc:sldChg>
      <pc:sldChg chg="del">
        <pc:chgData name="Pablo Schwarzenberg Riveros" userId="8c8aad3b-0818-4347-9e94-70ceb4e6135e" providerId="ADAL" clId="{78BD3E59-C6E2-1C49-9225-5B3DE42E6E3B}" dt="2023-04-25T01:48:53.583" v="54" actId="2696"/>
        <pc:sldMkLst>
          <pc:docMk/>
          <pc:sldMk cId="1856346393" sldId="932"/>
        </pc:sldMkLst>
      </pc:sldChg>
      <pc:sldChg chg="del">
        <pc:chgData name="Pablo Schwarzenberg Riveros" userId="8c8aad3b-0818-4347-9e94-70ceb4e6135e" providerId="ADAL" clId="{78BD3E59-C6E2-1C49-9225-5B3DE42E6E3B}" dt="2023-04-25T01:48:53.560" v="36" actId="2696"/>
        <pc:sldMkLst>
          <pc:docMk/>
          <pc:sldMk cId="126007486" sldId="933"/>
        </pc:sldMkLst>
      </pc:sldChg>
      <pc:sldChg chg="del">
        <pc:chgData name="Pablo Schwarzenberg Riveros" userId="8c8aad3b-0818-4347-9e94-70ceb4e6135e" providerId="ADAL" clId="{78BD3E59-C6E2-1C49-9225-5B3DE42E6E3B}" dt="2023-04-25T01:48:53.564" v="39" actId="2696"/>
        <pc:sldMkLst>
          <pc:docMk/>
          <pc:sldMk cId="1426213347" sldId="934"/>
        </pc:sldMkLst>
      </pc:sldChg>
      <pc:sldChg chg="del">
        <pc:chgData name="Pablo Schwarzenberg Riveros" userId="8c8aad3b-0818-4347-9e94-70ceb4e6135e" providerId="ADAL" clId="{78BD3E59-C6E2-1C49-9225-5B3DE42E6E3B}" dt="2023-04-25T01:48:53.577" v="49" actId="2696"/>
        <pc:sldMkLst>
          <pc:docMk/>
          <pc:sldMk cId="2592450735" sldId="935"/>
        </pc:sldMkLst>
      </pc:sldChg>
      <pc:sldChg chg="del">
        <pc:chgData name="Pablo Schwarzenberg Riveros" userId="8c8aad3b-0818-4347-9e94-70ceb4e6135e" providerId="ADAL" clId="{78BD3E59-C6E2-1C49-9225-5B3DE42E6E3B}" dt="2023-04-25T01:48:53.600" v="68" actId="2696"/>
        <pc:sldMkLst>
          <pc:docMk/>
          <pc:sldMk cId="2938831577" sldId="936"/>
        </pc:sldMkLst>
      </pc:sldChg>
      <pc:sldChg chg="del">
        <pc:chgData name="Pablo Schwarzenberg Riveros" userId="8c8aad3b-0818-4347-9e94-70ceb4e6135e" providerId="ADAL" clId="{78BD3E59-C6E2-1C49-9225-5B3DE42E6E3B}" dt="2023-04-25T01:48:53.603" v="70" actId="2696"/>
        <pc:sldMkLst>
          <pc:docMk/>
          <pc:sldMk cId="2967978864" sldId="937"/>
        </pc:sldMkLst>
      </pc:sldChg>
      <pc:sldChg chg="del">
        <pc:chgData name="Pablo Schwarzenberg Riveros" userId="8c8aad3b-0818-4347-9e94-70ceb4e6135e" providerId="ADAL" clId="{78BD3E59-C6E2-1C49-9225-5B3DE42E6E3B}" dt="2023-04-25T01:48:53.571" v="45" actId="2696"/>
        <pc:sldMkLst>
          <pc:docMk/>
          <pc:sldMk cId="2160216071" sldId="938"/>
        </pc:sldMkLst>
      </pc:sldChg>
      <pc:sldChg chg="del">
        <pc:chgData name="Pablo Schwarzenberg Riveros" userId="8c8aad3b-0818-4347-9e94-70ceb4e6135e" providerId="ADAL" clId="{78BD3E59-C6E2-1C49-9225-5B3DE42E6E3B}" dt="2023-04-25T01:48:53.591" v="60" actId="2696"/>
        <pc:sldMkLst>
          <pc:docMk/>
          <pc:sldMk cId="995685647" sldId="939"/>
        </pc:sldMkLst>
      </pc:sldChg>
      <pc:sldChg chg="del">
        <pc:chgData name="Pablo Schwarzenberg Riveros" userId="8c8aad3b-0818-4347-9e94-70ceb4e6135e" providerId="ADAL" clId="{78BD3E59-C6E2-1C49-9225-5B3DE42E6E3B}" dt="2023-04-25T01:48:53.565" v="40" actId="2696"/>
        <pc:sldMkLst>
          <pc:docMk/>
          <pc:sldMk cId="2921723512" sldId="940"/>
        </pc:sldMkLst>
      </pc:sldChg>
      <pc:sldChg chg="del">
        <pc:chgData name="Pablo Schwarzenberg Riveros" userId="8c8aad3b-0818-4347-9e94-70ceb4e6135e" providerId="ADAL" clId="{78BD3E59-C6E2-1C49-9225-5B3DE42E6E3B}" dt="2023-04-25T01:48:53.588" v="58" actId="2696"/>
        <pc:sldMkLst>
          <pc:docMk/>
          <pc:sldMk cId="2325810035" sldId="941"/>
        </pc:sldMkLst>
      </pc:sldChg>
      <pc:sldChg chg="del">
        <pc:chgData name="Pablo Schwarzenberg Riveros" userId="8c8aad3b-0818-4347-9e94-70ceb4e6135e" providerId="ADAL" clId="{78BD3E59-C6E2-1C49-9225-5B3DE42E6E3B}" dt="2023-04-25T01:48:53.561" v="37" actId="2696"/>
        <pc:sldMkLst>
          <pc:docMk/>
          <pc:sldMk cId="3247780170" sldId="942"/>
        </pc:sldMkLst>
      </pc:sldChg>
      <pc:sldChg chg="del">
        <pc:chgData name="Pablo Schwarzenberg Riveros" userId="8c8aad3b-0818-4347-9e94-70ceb4e6135e" providerId="ADAL" clId="{78BD3E59-C6E2-1C49-9225-5B3DE42E6E3B}" dt="2023-04-25T01:48:53.596" v="64" actId="2696"/>
        <pc:sldMkLst>
          <pc:docMk/>
          <pc:sldMk cId="600310714" sldId="943"/>
        </pc:sldMkLst>
      </pc:sldChg>
      <pc:sldChg chg="del">
        <pc:chgData name="Pablo Schwarzenberg Riveros" userId="8c8aad3b-0818-4347-9e94-70ceb4e6135e" providerId="ADAL" clId="{78BD3E59-C6E2-1C49-9225-5B3DE42E6E3B}" dt="2023-04-25T01:48:53.594" v="62" actId="2696"/>
        <pc:sldMkLst>
          <pc:docMk/>
          <pc:sldMk cId="1219216955" sldId="944"/>
        </pc:sldMkLst>
      </pc:sldChg>
      <pc:sldChg chg="del">
        <pc:chgData name="Pablo Schwarzenberg Riveros" userId="8c8aad3b-0818-4347-9e94-70ceb4e6135e" providerId="ADAL" clId="{78BD3E59-C6E2-1C49-9225-5B3DE42E6E3B}" dt="2023-04-25T01:48:53.595" v="63" actId="2696"/>
        <pc:sldMkLst>
          <pc:docMk/>
          <pc:sldMk cId="1540060001" sldId="945"/>
        </pc:sldMkLst>
      </pc:sldChg>
      <pc:sldChg chg="del">
        <pc:chgData name="Pablo Schwarzenberg Riveros" userId="8c8aad3b-0818-4347-9e94-70ceb4e6135e" providerId="ADAL" clId="{78BD3E59-C6E2-1C49-9225-5B3DE42E6E3B}" dt="2023-04-25T01:48:53.597" v="65" actId="2696"/>
        <pc:sldMkLst>
          <pc:docMk/>
          <pc:sldMk cId="4219996952" sldId="946"/>
        </pc:sldMkLst>
      </pc:sldChg>
      <pc:sldChg chg="del">
        <pc:chgData name="Pablo Schwarzenberg Riveros" userId="8c8aad3b-0818-4347-9e94-70ceb4e6135e" providerId="ADAL" clId="{78BD3E59-C6E2-1C49-9225-5B3DE42E6E3B}" dt="2023-04-25T01:48:53.584" v="55" actId="2696"/>
        <pc:sldMkLst>
          <pc:docMk/>
          <pc:sldMk cId="4258163984" sldId="947"/>
        </pc:sldMkLst>
      </pc:sldChg>
      <pc:sldChg chg="del">
        <pc:chgData name="Pablo Schwarzenberg Riveros" userId="8c8aad3b-0818-4347-9e94-70ceb4e6135e" providerId="ADAL" clId="{78BD3E59-C6E2-1C49-9225-5B3DE42E6E3B}" dt="2023-04-25T01:48:53.574" v="47" actId="2696"/>
        <pc:sldMkLst>
          <pc:docMk/>
          <pc:sldMk cId="3614006499" sldId="948"/>
        </pc:sldMkLst>
      </pc:sldChg>
      <pc:sldChg chg="del">
        <pc:chgData name="Pablo Schwarzenberg Riveros" userId="8c8aad3b-0818-4347-9e94-70ceb4e6135e" providerId="ADAL" clId="{78BD3E59-C6E2-1C49-9225-5B3DE42E6E3B}" dt="2023-04-25T01:48:53.559" v="35" actId="2696"/>
        <pc:sldMkLst>
          <pc:docMk/>
          <pc:sldMk cId="3965411475" sldId="949"/>
        </pc:sldMkLst>
      </pc:sldChg>
      <pc:sldChg chg="del">
        <pc:chgData name="Pablo Schwarzenberg Riveros" userId="8c8aad3b-0818-4347-9e94-70ceb4e6135e" providerId="ADAL" clId="{78BD3E59-C6E2-1C49-9225-5B3DE42E6E3B}" dt="2023-04-25T01:48:53.566" v="41" actId="2696"/>
        <pc:sldMkLst>
          <pc:docMk/>
          <pc:sldMk cId="2780106774" sldId="950"/>
        </pc:sldMkLst>
      </pc:sldChg>
      <pc:sldChg chg="del">
        <pc:chgData name="Pablo Schwarzenberg Riveros" userId="8c8aad3b-0818-4347-9e94-70ceb4e6135e" providerId="ADAL" clId="{78BD3E59-C6E2-1C49-9225-5B3DE42E6E3B}" dt="2023-04-25T01:48:53.593" v="61" actId="2696"/>
        <pc:sldMkLst>
          <pc:docMk/>
          <pc:sldMk cId="1462088087" sldId="951"/>
        </pc:sldMkLst>
      </pc:sldChg>
      <pc:sldChg chg="addSp delSp modSp new mod">
        <pc:chgData name="Pablo Schwarzenberg Riveros" userId="8c8aad3b-0818-4347-9e94-70ceb4e6135e" providerId="ADAL" clId="{78BD3E59-C6E2-1C49-9225-5B3DE42E6E3B}" dt="2023-04-25T03:10:13.426" v="1309" actId="20577"/>
        <pc:sldMkLst>
          <pc:docMk/>
          <pc:sldMk cId="3315614240" sldId="952"/>
        </pc:sldMkLst>
        <pc:spChg chg="mod">
          <ac:chgData name="Pablo Schwarzenberg Riveros" userId="8c8aad3b-0818-4347-9e94-70ceb4e6135e" providerId="ADAL" clId="{78BD3E59-C6E2-1C49-9225-5B3DE42E6E3B}" dt="2023-04-25T03:10:13.426" v="1309" actId="20577"/>
          <ac:spMkLst>
            <pc:docMk/>
            <pc:sldMk cId="3315614240" sldId="952"/>
            <ac:spMk id="2" creationId="{74ABE233-111F-FDED-4416-A9239FDDB792}"/>
          </ac:spMkLst>
        </pc:spChg>
        <pc:spChg chg="del mod">
          <ac:chgData name="Pablo Schwarzenberg Riveros" userId="8c8aad3b-0818-4347-9e94-70ceb4e6135e" providerId="ADAL" clId="{78BD3E59-C6E2-1C49-9225-5B3DE42E6E3B}" dt="2023-04-25T01:50:29.776" v="231" actId="478"/>
          <ac:spMkLst>
            <pc:docMk/>
            <pc:sldMk cId="3315614240" sldId="952"/>
            <ac:spMk id="3" creationId="{D956EE98-8540-1A38-5F6B-87DB8871293A}"/>
          </ac:spMkLst>
        </pc:spChg>
        <pc:spChg chg="add del mod">
          <ac:chgData name="Pablo Schwarzenberg Riveros" userId="8c8aad3b-0818-4347-9e94-70ceb4e6135e" providerId="ADAL" clId="{78BD3E59-C6E2-1C49-9225-5B3DE42E6E3B}" dt="2023-04-25T01:50:32.054" v="232" actId="478"/>
          <ac:spMkLst>
            <pc:docMk/>
            <pc:sldMk cId="3315614240" sldId="952"/>
            <ac:spMk id="5" creationId="{C320E967-418B-508A-C3F2-CF45E519FF47}"/>
          </ac:spMkLst>
        </pc:spChg>
        <pc:spChg chg="add mod">
          <ac:chgData name="Pablo Schwarzenberg Riveros" userId="8c8aad3b-0818-4347-9e94-70ceb4e6135e" providerId="ADAL" clId="{78BD3E59-C6E2-1C49-9225-5B3DE42E6E3B}" dt="2023-04-25T03:09:40.354" v="1269" actId="20577"/>
          <ac:spMkLst>
            <pc:docMk/>
            <pc:sldMk cId="3315614240" sldId="952"/>
            <ac:spMk id="6" creationId="{C104FE5B-886B-F422-302F-5D9CAE93045F}"/>
          </ac:spMkLst>
        </pc:spChg>
      </pc:sldChg>
      <pc:sldChg chg="modSp add del mod">
        <pc:chgData name="Pablo Schwarzenberg Riveros" userId="8c8aad3b-0818-4347-9e94-70ceb4e6135e" providerId="ADAL" clId="{78BD3E59-C6E2-1C49-9225-5B3DE42E6E3B}" dt="2023-04-25T03:21:01.655" v="1440" actId="2696"/>
        <pc:sldMkLst>
          <pc:docMk/>
          <pc:sldMk cId="2420813510" sldId="953"/>
        </pc:sldMkLst>
        <pc:spChg chg="mod">
          <ac:chgData name="Pablo Schwarzenberg Riveros" userId="8c8aad3b-0818-4347-9e94-70ceb4e6135e" providerId="ADAL" clId="{78BD3E59-C6E2-1C49-9225-5B3DE42E6E3B}" dt="2023-04-25T03:14:35.013" v="1435" actId="20577"/>
          <ac:spMkLst>
            <pc:docMk/>
            <pc:sldMk cId="2420813510" sldId="953"/>
            <ac:spMk id="2" creationId="{74ABE233-111F-FDED-4416-A9239FDDB792}"/>
          </ac:spMkLst>
        </pc:spChg>
        <pc:spChg chg="mod">
          <ac:chgData name="Pablo Schwarzenberg Riveros" userId="8c8aad3b-0818-4347-9e94-70ceb4e6135e" providerId="ADAL" clId="{78BD3E59-C6E2-1C49-9225-5B3DE42E6E3B}" dt="2023-04-25T03:14:07.542" v="1433" actId="20577"/>
          <ac:spMkLst>
            <pc:docMk/>
            <pc:sldMk cId="2420813510" sldId="953"/>
            <ac:spMk id="6" creationId="{C104FE5B-886B-F422-302F-5D9CAE93045F}"/>
          </ac:spMkLst>
        </pc:spChg>
      </pc:sldChg>
      <pc:sldChg chg="modSp add mod">
        <pc:chgData name="Pablo Schwarzenberg Riveros" userId="8c8aad3b-0818-4347-9e94-70ceb4e6135e" providerId="ADAL" clId="{78BD3E59-C6E2-1C49-9225-5B3DE42E6E3B}" dt="2023-04-25T03:23:35.938" v="1442" actId="20577"/>
        <pc:sldMkLst>
          <pc:docMk/>
          <pc:sldMk cId="4201619878" sldId="954"/>
        </pc:sldMkLst>
        <pc:spChg chg="mod">
          <ac:chgData name="Pablo Schwarzenberg Riveros" userId="8c8aad3b-0818-4347-9e94-70ceb4e6135e" providerId="ADAL" clId="{78BD3E59-C6E2-1C49-9225-5B3DE42E6E3B}" dt="2023-04-25T03:23:35.938" v="1442" actId="20577"/>
          <ac:spMkLst>
            <pc:docMk/>
            <pc:sldMk cId="4201619878" sldId="954"/>
            <ac:spMk id="2" creationId="{74ABE233-111F-FDED-4416-A9239FDDB792}"/>
          </ac:spMkLst>
        </pc:spChg>
        <pc:spChg chg="mod">
          <ac:chgData name="Pablo Schwarzenberg Riveros" userId="8c8aad3b-0818-4347-9e94-70ceb4e6135e" providerId="ADAL" clId="{78BD3E59-C6E2-1C49-9225-5B3DE42E6E3B}" dt="2023-04-25T03:09:04.686" v="1254" actId="20577"/>
          <ac:spMkLst>
            <pc:docMk/>
            <pc:sldMk cId="4201619878" sldId="954"/>
            <ac:spMk id="6" creationId="{C104FE5B-886B-F422-302F-5D9CAE93045F}"/>
          </ac:spMkLst>
        </pc:spChg>
      </pc:sldChg>
      <pc:sldChg chg="modSp add mod">
        <pc:chgData name="Pablo Schwarzenberg Riveros" userId="8c8aad3b-0818-4347-9e94-70ceb4e6135e" providerId="ADAL" clId="{78BD3E59-C6E2-1C49-9225-5B3DE42E6E3B}" dt="2023-04-25T03:26:11.500" v="1469" actId="20577"/>
        <pc:sldMkLst>
          <pc:docMk/>
          <pc:sldMk cId="2240766367" sldId="955"/>
        </pc:sldMkLst>
        <pc:spChg chg="mod">
          <ac:chgData name="Pablo Schwarzenberg Riveros" userId="8c8aad3b-0818-4347-9e94-70ceb4e6135e" providerId="ADAL" clId="{78BD3E59-C6E2-1C49-9225-5B3DE42E6E3B}" dt="2023-04-25T03:26:11.500" v="1469" actId="20577"/>
          <ac:spMkLst>
            <pc:docMk/>
            <pc:sldMk cId="2240766367" sldId="955"/>
            <ac:spMk id="2" creationId="{74ABE233-111F-FDED-4416-A9239FDDB792}"/>
          </ac:spMkLst>
        </pc:spChg>
        <pc:spChg chg="mod">
          <ac:chgData name="Pablo Schwarzenberg Riveros" userId="8c8aad3b-0818-4347-9e94-70ceb4e6135e" providerId="ADAL" clId="{78BD3E59-C6E2-1C49-9225-5B3DE42E6E3B}" dt="2023-04-25T03:25:50.082" v="1468" actId="20577"/>
          <ac:spMkLst>
            <pc:docMk/>
            <pc:sldMk cId="2240766367" sldId="955"/>
            <ac:spMk id="6" creationId="{C104FE5B-886B-F422-302F-5D9CAE93045F}"/>
          </ac:spMkLst>
        </pc:spChg>
      </pc:sldChg>
      <pc:sldChg chg="modSp add del mod">
        <pc:chgData name="Pablo Schwarzenberg Riveros" userId="8c8aad3b-0818-4347-9e94-70ceb4e6135e" providerId="ADAL" clId="{78BD3E59-C6E2-1C49-9225-5B3DE42E6E3B}" dt="2023-04-25T01:59:59.901" v="1197" actId="2696"/>
        <pc:sldMkLst>
          <pc:docMk/>
          <pc:sldMk cId="2360986270" sldId="955"/>
        </pc:sldMkLst>
        <pc:spChg chg="mod">
          <ac:chgData name="Pablo Schwarzenberg Riveros" userId="8c8aad3b-0818-4347-9e94-70ceb4e6135e" providerId="ADAL" clId="{78BD3E59-C6E2-1C49-9225-5B3DE42E6E3B}" dt="2023-04-25T01:54:35.360" v="614" actId="20577"/>
          <ac:spMkLst>
            <pc:docMk/>
            <pc:sldMk cId="2360986270" sldId="955"/>
            <ac:spMk id="2" creationId="{74ABE233-111F-FDED-4416-A9239FDDB792}"/>
          </ac:spMkLst>
        </pc:spChg>
        <pc:spChg chg="mod">
          <ac:chgData name="Pablo Schwarzenberg Riveros" userId="8c8aad3b-0818-4347-9e94-70ceb4e6135e" providerId="ADAL" clId="{78BD3E59-C6E2-1C49-9225-5B3DE42E6E3B}" dt="2023-04-25T01:55:55.483" v="789" actId="20577"/>
          <ac:spMkLst>
            <pc:docMk/>
            <pc:sldMk cId="2360986270" sldId="955"/>
            <ac:spMk id="6" creationId="{C104FE5B-886B-F422-302F-5D9CAE93045F}"/>
          </ac:spMkLst>
        </pc:spChg>
      </pc:sldChg>
      <pc:sldChg chg="modSp add mod">
        <pc:chgData name="Pablo Schwarzenberg Riveros" userId="8c8aad3b-0818-4347-9e94-70ceb4e6135e" providerId="ADAL" clId="{78BD3E59-C6E2-1C49-9225-5B3DE42E6E3B}" dt="2023-04-25T03:10:41.941" v="1352" actId="20577"/>
        <pc:sldMkLst>
          <pc:docMk/>
          <pc:sldMk cId="1839555935" sldId="956"/>
        </pc:sldMkLst>
        <pc:spChg chg="mod">
          <ac:chgData name="Pablo Schwarzenberg Riveros" userId="8c8aad3b-0818-4347-9e94-70ceb4e6135e" providerId="ADAL" clId="{78BD3E59-C6E2-1C49-9225-5B3DE42E6E3B}" dt="2023-04-25T03:10:41.941" v="1352" actId="20577"/>
          <ac:spMkLst>
            <pc:docMk/>
            <pc:sldMk cId="1839555935" sldId="956"/>
            <ac:spMk id="2" creationId="{74ABE233-111F-FDED-4416-A9239FDDB792}"/>
          </ac:spMkLst>
        </pc:spChg>
        <pc:spChg chg="mod">
          <ac:chgData name="Pablo Schwarzenberg Riveros" userId="8c8aad3b-0818-4347-9e94-70ceb4e6135e" providerId="ADAL" clId="{78BD3E59-C6E2-1C49-9225-5B3DE42E6E3B}" dt="2023-04-25T03:08:21.208" v="1205" actId="20577"/>
          <ac:spMkLst>
            <pc:docMk/>
            <pc:sldMk cId="1839555935" sldId="956"/>
            <ac:spMk id="6" creationId="{C104FE5B-886B-F422-302F-5D9CAE93045F}"/>
          </ac:spMkLst>
        </pc:spChg>
      </pc:sldChg>
    </pc:docChg>
  </pc:docChgLst>
  <pc:docChgLst>
    <pc:chgData name="Pablo Schwarzenberg Riveros" userId="8c8aad3b-0818-4347-9e94-70ceb4e6135e" providerId="ADAL" clId="{E984DC11-5664-C043-97ED-6650ECDD1B18}"/>
    <pc:docChg chg="custSel addSld modSld">
      <pc:chgData name="Pablo Schwarzenberg Riveros" userId="8c8aad3b-0818-4347-9e94-70ceb4e6135e" providerId="ADAL" clId="{E984DC11-5664-C043-97ED-6650ECDD1B18}" dt="2023-04-19T18:41:04.647" v="32" actId="27636"/>
      <pc:docMkLst>
        <pc:docMk/>
      </pc:docMkLst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150105119" sldId="922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807814657" sldId="924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275521748" sldId="925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2958107871" sldId="926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2489865695" sldId="927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533886621" sldId="928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4263322038" sldId="929"/>
        </pc:sldMkLst>
      </pc:sldChg>
      <pc:sldChg chg="modSp add mod">
        <pc:chgData name="Pablo Schwarzenberg Riveros" userId="8c8aad3b-0818-4347-9e94-70ceb4e6135e" providerId="ADAL" clId="{E984DC11-5664-C043-97ED-6650ECDD1B18}" dt="2023-04-19T18:41:04.647" v="32" actId="27636"/>
        <pc:sldMkLst>
          <pc:docMk/>
          <pc:sldMk cId="2325810035" sldId="941"/>
        </pc:sldMkLst>
        <pc:spChg chg="mod">
          <ac:chgData name="Pablo Schwarzenberg Riveros" userId="8c8aad3b-0818-4347-9e94-70ceb4e6135e" providerId="ADAL" clId="{E984DC11-5664-C043-97ED-6650ECDD1B18}" dt="2023-04-19T18:41:04.647" v="32" actId="27636"/>
          <ac:spMkLst>
            <pc:docMk/>
            <pc:sldMk cId="2325810035" sldId="94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961914" cy="2387600"/>
          </a:xfrm>
        </p:spPr>
        <p:txBody>
          <a:bodyPr>
            <a:normAutofit/>
          </a:bodyPr>
          <a:lstStyle/>
          <a:p>
            <a:r>
              <a:rPr lang="es-ES" sz="4800" noProof="1"/>
              <a:t>Proyecto 1: MSI608</a:t>
            </a:r>
            <a:br>
              <a:rPr lang="es-ES" sz="4800" noProof="1"/>
            </a:br>
            <a:r>
              <a:rPr lang="es-ES" sz="4800" noProof="1"/>
              <a:t>(Indicar objetivo)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Integrantes: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777F07E-0BD7-7703-CC59-3CEA11562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Revisión Bibliográfica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r>
              <a:rPr lang="en-CL" dirty="0">
                <a:solidFill>
                  <a:schemeClr val="tx1"/>
                </a:solidFill>
              </a:rPr>
              <a:t>¿Por qué es importante el problema?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¿Qué técnicas se han usado para abordalo?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¿Qué resultados se han obtenido?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Incluir referencias encontradas (combinar recientes (&gt;=2021) con antiguas muy citadas)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endParaRPr lang="en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8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Análisis de datos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Indicar con gráficos y tablas el resultado del análisis exploratorio de datos, considerando completitud, correctitud y ouliers.</a:t>
            </a:r>
          </a:p>
        </p:txBody>
      </p:sp>
    </p:spTree>
    <p:extLst>
      <p:ext uri="{BB962C8B-B14F-4D97-AF65-F5344CB8AC3E}">
        <p14:creationId xmlns:p14="http://schemas.microsoft.com/office/powerpoint/2010/main" val="33156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Experimentos (Tabla y Figuras)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Modelos utilizados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Métricas de Desempeño (Accuracy, Precision, Recall, F1, MAE, MSE, según problema)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Matriz de Confusión/Curva ROC (si corresponde)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Gráfico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22407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dirty="0"/>
              <a:t>Discusión de resultados</a:t>
            </a:r>
            <a:br>
              <a:rPr lang="en-CL" dirty="0"/>
            </a:br>
            <a:r>
              <a:rPr lang="en-CL" dirty="0"/>
              <a:t>(Tabla y Figura)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Ejemplo de una predicción o clasificación usando el mejor modelo hasta el momento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r>
              <a:rPr lang="en-CL" dirty="0">
                <a:solidFill>
                  <a:schemeClr val="tx1"/>
                </a:solidFill>
              </a:rPr>
              <a:t>Explicación de los resultados obtenidos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42016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Conclusión y Siguientes Pasos </a:t>
            </a:r>
            <a:r>
              <a:rPr lang="en-CL" dirty="0"/>
              <a:t>(Frase)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Cuál es el plan después de hoy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Una Propuesta respecto a cómo podrían mejorarse los resultados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169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Proyecto 1: MSI608 (Indicar objetivo)</vt:lpstr>
      <vt:lpstr>Revisión Bibliográfica</vt:lpstr>
      <vt:lpstr>Análisis de datos</vt:lpstr>
      <vt:lpstr>Experimentos (Tabla y Figuras)</vt:lpstr>
      <vt:lpstr>Discusión de resultados (Tabla y Figura)</vt:lpstr>
      <vt:lpstr>Conclusión y Siguientes Pasos (Frase)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2024-09-13T18:30:34Z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