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1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3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7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13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6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43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28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7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2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1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7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06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7/7/18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9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D77D-0D8C-3341-B197-EC9F89E93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RSTraders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A08C5-1B0E-2B40-93A6-8F4C94CBE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Details about blockchain</a:t>
            </a:r>
          </a:p>
        </p:txBody>
      </p:sp>
    </p:spTree>
    <p:extLst>
      <p:ext uri="{BB962C8B-B14F-4D97-AF65-F5344CB8AC3E}">
        <p14:creationId xmlns:p14="http://schemas.microsoft.com/office/powerpoint/2010/main" val="128274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BA98-63CE-DD48-803A-AEC714EC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</a:t>
            </a:r>
            <a:r>
              <a:rPr lang="en-US" dirty="0" err="1"/>
              <a:t>BlockChain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E404DE-D39F-8045-B093-E5B650B1F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4" y="1493334"/>
            <a:ext cx="6429375" cy="5033674"/>
          </a:xfrm>
        </p:spPr>
      </p:pic>
    </p:spTree>
    <p:extLst>
      <p:ext uri="{BB962C8B-B14F-4D97-AF65-F5344CB8AC3E}">
        <p14:creationId xmlns:p14="http://schemas.microsoft.com/office/powerpoint/2010/main" val="376997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C501-8303-594C-96A4-00CE928A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Transactions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962465-FBD2-6449-862B-ECC5C6091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77" y="1699327"/>
            <a:ext cx="8596312" cy="3680239"/>
          </a:xfrm>
        </p:spPr>
      </p:pic>
    </p:spTree>
    <p:extLst>
      <p:ext uri="{BB962C8B-B14F-4D97-AF65-F5344CB8AC3E}">
        <p14:creationId xmlns:p14="http://schemas.microsoft.com/office/powerpoint/2010/main" val="25604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430E-B97A-6144-88D8-2306F228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RSTreaders</a:t>
            </a:r>
            <a:r>
              <a:rPr lang="en-US" dirty="0"/>
              <a:t> </a:t>
            </a:r>
            <a:r>
              <a:rPr lang="en-US" dirty="0" err="1"/>
              <a:t>BlockChain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30FBC2-F41D-8649-B573-1AF8BB5EF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47672"/>
            <a:ext cx="7980891" cy="3904936"/>
          </a:xfrm>
        </p:spPr>
      </p:pic>
    </p:spTree>
    <p:extLst>
      <p:ext uri="{BB962C8B-B14F-4D97-AF65-F5344CB8AC3E}">
        <p14:creationId xmlns:p14="http://schemas.microsoft.com/office/powerpoint/2010/main" val="41153616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{C28C0AF1-FC06-924D-A35B-4A2E6E56BF6E}tf10001060</Template>
  <TotalTime>49</TotalTime>
  <Words>10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RSTraders</vt:lpstr>
      <vt:lpstr>BitCoin BlockChain</vt:lpstr>
      <vt:lpstr>BiTCoin Transactions </vt:lpstr>
      <vt:lpstr>RSTreaders BlockChain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RSTraders</dc:title>
  <dc:creator>Microsoft Office User</dc:creator>
  <cp:lastModifiedBy>Microsoft Office User</cp:lastModifiedBy>
  <cp:revision>3</cp:revision>
  <dcterms:created xsi:type="dcterms:W3CDTF">2018-07-07T20:49:31Z</dcterms:created>
  <dcterms:modified xsi:type="dcterms:W3CDTF">2018-07-07T21:39:09Z</dcterms:modified>
</cp:coreProperties>
</file>