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76360" y="3013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Importação e Exportação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39" name="Imagem 41"/>
          <p:cNvPicPr/>
          <p:nvPr/>
        </p:nvPicPr>
        <p:blipFill>
          <a:blip r:embed="rId2"/>
          <a:stretch/>
        </p:blipFill>
        <p:spPr>
          <a:xfrm>
            <a:off x="1584000" y="288000"/>
            <a:ext cx="1726920" cy="1726920"/>
          </a:xfrm>
          <a:prstGeom prst="rect">
            <a:avLst/>
          </a:prstGeom>
          <a:ln>
            <a:noFill/>
          </a:ln>
        </p:spPr>
      </p:pic>
      <p:sp>
        <p:nvSpPr>
          <p:cNvPr id="40" name="Line 2"/>
          <p:cNvSpPr/>
          <p:nvPr/>
        </p:nvSpPr>
        <p:spPr>
          <a:xfrm>
            <a:off x="4932000" y="288000"/>
            <a:ext cx="0" cy="16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Imagem 43"/>
          <p:cNvPicPr/>
          <p:nvPr/>
        </p:nvPicPr>
        <p:blipFill>
          <a:blip r:embed="rId3"/>
          <a:stretch/>
        </p:blipFill>
        <p:spPr>
          <a:xfrm>
            <a:off x="6006600" y="648000"/>
            <a:ext cx="2164320" cy="1062720"/>
          </a:xfrm>
          <a:prstGeom prst="rect">
            <a:avLst/>
          </a:prstGeom>
          <a:ln>
            <a:noFill/>
          </a:ln>
        </p:spPr>
      </p:pic>
      <p:pic>
        <p:nvPicPr>
          <p:cNvPr id="42" name="Imagem 44"/>
          <p:cNvPicPr/>
          <p:nvPr/>
        </p:nvPicPr>
        <p:blipFill>
          <a:blip r:embed="rId4"/>
          <a:srcRect b="42918"/>
          <a:stretch/>
        </p:blipFill>
        <p:spPr>
          <a:xfrm>
            <a:off x="0" y="4086360"/>
            <a:ext cx="2768040" cy="1582560"/>
          </a:xfrm>
          <a:prstGeom prst="rect">
            <a:avLst/>
          </a:prstGeom>
          <a:ln>
            <a:noFill/>
          </a:ln>
        </p:spPr>
      </p:pic>
      <p:pic>
        <p:nvPicPr>
          <p:cNvPr id="43" name="Imagem 45"/>
          <p:cNvPicPr/>
          <p:nvPr/>
        </p:nvPicPr>
        <p:blipFill>
          <a:blip r:embed="rId4"/>
          <a:srcRect b="42918"/>
          <a:stretch/>
        </p:blipFill>
        <p:spPr>
          <a:xfrm>
            <a:off x="1603440" y="4734000"/>
            <a:ext cx="1635480" cy="934920"/>
          </a:xfrm>
          <a:prstGeom prst="rect">
            <a:avLst/>
          </a:prstGeom>
          <a:ln>
            <a:noFill/>
          </a:ln>
        </p:spPr>
      </p:pic>
      <p:pic>
        <p:nvPicPr>
          <p:cNvPr id="44" name="Imagem 46"/>
          <p:cNvPicPr/>
          <p:nvPr/>
        </p:nvPicPr>
        <p:blipFill>
          <a:blip r:embed="rId5"/>
          <a:srcRect r="49953"/>
          <a:stretch/>
        </p:blipFill>
        <p:spPr>
          <a:xfrm>
            <a:off x="8350200" y="514800"/>
            <a:ext cx="1714320" cy="457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_0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8040" cy="1582560"/>
          </a:xfrm>
          <a:prstGeom prst="rect">
            <a:avLst/>
          </a:prstGeom>
          <a:ln>
            <a:noFill/>
          </a:ln>
        </p:spPr>
      </p:pic>
      <p:pic>
        <p:nvPicPr>
          <p:cNvPr id="81" name="Imagem 80_0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5480" cy="934920"/>
          </a:xfrm>
          <a:prstGeom prst="rect">
            <a:avLst/>
          </a:prstGeom>
          <a:ln>
            <a:noFill/>
          </a:ln>
        </p:spPr>
      </p:pic>
      <p:pic>
        <p:nvPicPr>
          <p:cNvPr id="82" name="Imagem 81_0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4320" cy="45705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728000" y="2088000"/>
            <a:ext cx="640728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Obrigado!</a:t>
            </a:r>
            <a:endParaRPr lang="pt-BR" sz="4000" b="0" i="1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7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8040" cy="1582560"/>
          </a:xfrm>
          <a:prstGeom prst="rect">
            <a:avLst/>
          </a:prstGeom>
          <a:ln>
            <a:noFill/>
          </a:ln>
        </p:spPr>
      </p:pic>
      <p:pic>
        <p:nvPicPr>
          <p:cNvPr id="46" name="Imagem 48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5480" cy="934920"/>
          </a:xfrm>
          <a:prstGeom prst="rect">
            <a:avLst/>
          </a:prstGeom>
          <a:ln>
            <a:noFill/>
          </a:ln>
        </p:spPr>
      </p:pic>
      <p:pic>
        <p:nvPicPr>
          <p:cNvPr id="47" name="Imagem 49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4320" cy="4570560"/>
          </a:xfrm>
          <a:prstGeom prst="rect">
            <a:avLst/>
          </a:prstGeom>
          <a:ln>
            <a:noFill/>
          </a:ln>
        </p:spPr>
      </p:pic>
      <p:pic>
        <p:nvPicPr>
          <p:cNvPr id="48" name="Imagem 50"/>
          <p:cNvPicPr/>
          <p:nvPr/>
        </p:nvPicPr>
        <p:blipFill>
          <a:blip r:embed="rId4"/>
          <a:srcRect t="29457" b="28630"/>
          <a:stretch/>
        </p:blipFill>
        <p:spPr>
          <a:xfrm>
            <a:off x="2322360" y="1440000"/>
            <a:ext cx="5668560" cy="23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51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8040" cy="1582560"/>
          </a:xfrm>
          <a:prstGeom prst="rect">
            <a:avLst/>
          </a:prstGeom>
          <a:ln>
            <a:noFill/>
          </a:ln>
        </p:spPr>
      </p:pic>
      <p:pic>
        <p:nvPicPr>
          <p:cNvPr id="50" name="Imagem 52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5480" cy="934920"/>
          </a:xfrm>
          <a:prstGeom prst="rect">
            <a:avLst/>
          </a:prstGeom>
          <a:ln>
            <a:noFill/>
          </a:ln>
        </p:spPr>
      </p:pic>
      <p:pic>
        <p:nvPicPr>
          <p:cNvPr id="51" name="Imagem 53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4320" cy="457056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1512000" y="792000"/>
            <a:ext cx="7342920" cy="31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Ubuntu"/>
                <a:ea typeface="DejaVu Sans"/>
              </a:rPr>
              <a:t>Visão Geral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Ubuntu"/>
                <a:ea typeface="DejaVu Sans"/>
              </a:rPr>
              <a:t>Exportação em massa se refere à copia de dados de uma tabela SQL Server para um arquivo de dados.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Ubuntu"/>
                <a:ea typeface="DejaVu Sans"/>
              </a:rPr>
              <a:t>Importação em massa refere-se ao carregamento de dados de um arquivo de dados em uma tabela SQL Server . Por exemplo, você pode exportar dados de um aplicativo Excel do Microsoft para um arquivo de dados e então importar em massa dados em uma tabela do SQL Server.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5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8040" cy="1582560"/>
          </a:xfrm>
          <a:prstGeom prst="rect">
            <a:avLst/>
          </a:prstGeom>
          <a:ln>
            <a:noFill/>
          </a:ln>
        </p:spPr>
      </p:pic>
      <p:pic>
        <p:nvPicPr>
          <p:cNvPr id="54" name="Imagem 5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5480" cy="934920"/>
          </a:xfrm>
          <a:prstGeom prst="rect">
            <a:avLst/>
          </a:prstGeom>
          <a:ln>
            <a:noFill/>
          </a:ln>
        </p:spPr>
      </p:pic>
      <p:pic>
        <p:nvPicPr>
          <p:cNvPr id="55" name="Imagem 5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4320" cy="4570560"/>
          </a:xfrm>
          <a:prstGeom prst="rect">
            <a:avLst/>
          </a:prstGeom>
          <a:ln>
            <a:noFill/>
          </a:ln>
        </p:spPr>
      </p:pic>
      <p:pic>
        <p:nvPicPr>
          <p:cNvPr id="56" name="Imagem 58"/>
          <p:cNvPicPr/>
          <p:nvPr/>
        </p:nvPicPr>
        <p:blipFill>
          <a:blip r:embed="rId4"/>
          <a:srcRect l="25558" t="25025" r="18043" b="6358"/>
          <a:stretch/>
        </p:blipFill>
        <p:spPr>
          <a:xfrm>
            <a:off x="3240000" y="864000"/>
            <a:ext cx="5398560" cy="388656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432000" y="2232000"/>
            <a:ext cx="244692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Ubuntu"/>
                <a:ea typeface="DejaVu Sans"/>
              </a:rPr>
              <a:t>Métodos de Importação/Exportação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6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8040" cy="1582560"/>
          </a:xfrm>
          <a:prstGeom prst="rect">
            <a:avLst/>
          </a:prstGeom>
          <a:ln>
            <a:noFill/>
          </a:ln>
        </p:spPr>
      </p:pic>
      <p:pic>
        <p:nvPicPr>
          <p:cNvPr id="59" name="Imagem 6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5480" cy="934920"/>
          </a:xfrm>
          <a:prstGeom prst="rect">
            <a:avLst/>
          </a:prstGeom>
          <a:ln>
            <a:noFill/>
          </a:ln>
        </p:spPr>
      </p:pic>
      <p:pic>
        <p:nvPicPr>
          <p:cNvPr id="60" name="Imagem 6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4320" cy="457056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1224000" y="1944000"/>
            <a:ext cx="755892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Ubuntu"/>
                <a:ea typeface="DejaVu Sans"/>
              </a:rPr>
              <a:t> O Assistente de Importação e Exportação é uma maneira simples de copiar dados de uma origem para um destino. Esta visão geral descreve as fontes de dados que o assistente pode usar como origens e destinos, bem como as permissões necessárias para executar o assistente.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296000" y="1021680"/>
            <a:ext cx="64069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Ubuntu"/>
                <a:ea typeface="DejaVu Sans"/>
              </a:rPr>
              <a:t>Assistente de Importação e Exportação, o que é?</a:t>
            </a:r>
            <a:endParaRPr lang="pt-BR" sz="1800" b="0" i="1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m 51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8040" cy="1582560"/>
          </a:xfrm>
          <a:prstGeom prst="rect">
            <a:avLst/>
          </a:prstGeom>
          <a:ln>
            <a:noFill/>
          </a:ln>
        </p:spPr>
      </p:pic>
      <p:pic>
        <p:nvPicPr>
          <p:cNvPr id="64" name="Imagem 52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5480" cy="934920"/>
          </a:xfrm>
          <a:prstGeom prst="rect">
            <a:avLst/>
          </a:prstGeom>
          <a:ln>
            <a:noFill/>
          </a:ln>
        </p:spPr>
      </p:pic>
      <p:pic>
        <p:nvPicPr>
          <p:cNvPr id="65" name="Imagem 53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4320" cy="457056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1064160" y="919800"/>
            <a:ext cx="7950960" cy="38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Ubuntu"/>
                <a:ea typeface="DejaVu Sans"/>
              </a:rPr>
              <a:t>Base de Dados e Banco de Dados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Ubuntu"/>
                <a:ea typeface="Calibri"/>
              </a:rPr>
              <a:t>O modelo mais próximo de base de dados que conhecemos é o Excel, porém não há segurança para dados armazenados apenas em planilhas. No entanto, é possível relacionar uma base de dados já existente à um banco de dados e vice-versa.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br/>
            <a:r>
              <a:rPr lang="pt-BR" sz="1800" b="0" strike="noStrike" spc="-1">
                <a:solidFill>
                  <a:srgbClr val="000000"/>
                </a:solidFill>
                <a:latin typeface="Ubuntu"/>
                <a:ea typeface="Calibri"/>
              </a:rPr>
              <a:t>Migrar dados de uma base de dados para um banco de dados oferece mais facilidade em acessar, gerenciar e atualizar. Pode-se criptografá-los, criar hierarquia de acessos e relacionar os dados de maneira mais efetiva.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m 70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8040" cy="1582560"/>
          </a:xfrm>
          <a:prstGeom prst="rect">
            <a:avLst/>
          </a:prstGeom>
          <a:ln>
            <a:noFill/>
          </a:ln>
        </p:spPr>
      </p:pic>
      <p:pic>
        <p:nvPicPr>
          <p:cNvPr id="68" name="Imagem 71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5480" cy="934920"/>
          </a:xfrm>
          <a:prstGeom prst="rect">
            <a:avLst/>
          </a:prstGeom>
          <a:ln>
            <a:noFill/>
          </a:ln>
        </p:spPr>
      </p:pic>
      <p:pic>
        <p:nvPicPr>
          <p:cNvPr id="69" name="Imagem 72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4320" cy="4570560"/>
          </a:xfrm>
          <a:prstGeom prst="rect">
            <a:avLst/>
          </a:prstGeom>
          <a:ln>
            <a:noFill/>
          </a:ln>
        </p:spPr>
      </p:pic>
      <p:pic>
        <p:nvPicPr>
          <p:cNvPr id="70" name="Imagem 73"/>
          <p:cNvPicPr/>
          <p:nvPr/>
        </p:nvPicPr>
        <p:blipFill>
          <a:blip r:embed="rId4"/>
          <a:stretch/>
        </p:blipFill>
        <p:spPr>
          <a:xfrm>
            <a:off x="3384000" y="432000"/>
            <a:ext cx="3886920" cy="450972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576000" y="1872000"/>
            <a:ext cx="2302920" cy="5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Ubuntu"/>
                <a:ea typeface="DejaVu Sans"/>
              </a:rPr>
              <a:t>Exemplo de importação do Excel: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7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8040" cy="1582560"/>
          </a:xfrm>
          <a:prstGeom prst="rect">
            <a:avLst/>
          </a:prstGeom>
          <a:ln>
            <a:noFill/>
          </a:ln>
        </p:spPr>
      </p:pic>
      <p:pic>
        <p:nvPicPr>
          <p:cNvPr id="73" name="Imagem 7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5480" cy="934920"/>
          </a:xfrm>
          <a:prstGeom prst="rect">
            <a:avLst/>
          </a:prstGeom>
          <a:ln>
            <a:noFill/>
          </a:ln>
        </p:spPr>
      </p:pic>
      <p:pic>
        <p:nvPicPr>
          <p:cNvPr id="74" name="Imagem 7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4320" cy="45705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851760" y="1224000"/>
            <a:ext cx="8435160" cy="213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Ubuntu"/>
                <a:ea typeface="DejaVu Sans"/>
              </a:rPr>
              <a:t>Dica importante: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Ubuntu"/>
                <a:ea typeface="DejaVu Sans"/>
              </a:rPr>
              <a:t>Para usar a versão de 64 bits do Assistente de Importação e Exportação do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Ubuntu"/>
                <a:ea typeface="DejaVu Sans"/>
              </a:rPr>
              <a:t>SQL Server, você precisa instalar o SQL Server. O SSDT (SQL Server Data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Ubuntu"/>
                <a:ea typeface="DejaVu Sans"/>
              </a:rPr>
              <a:t>Tools) e o SSMS (SQL Server Management Studio) são aplicativos de 32 bits 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Ubuntu"/>
                <a:ea typeface="DejaVu Sans"/>
              </a:rPr>
              <a:t>somente instalam arquivos de 32 bits, incluindo a versão de 32 bits do assistente.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m 79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8040" cy="1582560"/>
          </a:xfrm>
          <a:prstGeom prst="rect">
            <a:avLst/>
          </a:prstGeom>
          <a:ln>
            <a:noFill/>
          </a:ln>
        </p:spPr>
      </p:pic>
      <p:pic>
        <p:nvPicPr>
          <p:cNvPr id="77" name="Imagem 80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5480" cy="934920"/>
          </a:xfrm>
          <a:prstGeom prst="rect">
            <a:avLst/>
          </a:prstGeom>
          <a:ln>
            <a:noFill/>
          </a:ln>
        </p:spPr>
      </p:pic>
      <p:pic>
        <p:nvPicPr>
          <p:cNvPr id="78" name="Imagem 81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4320" cy="45705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728000" y="2088000"/>
            <a:ext cx="640728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0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Demonstração</a:t>
            </a:r>
            <a:endParaRPr lang="pt-BR" sz="4000" b="0" i="1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305</Words>
  <Application>Microsoft Office PowerPoint</Application>
  <PresentationFormat>Personalizar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Symbol</vt:lpstr>
      <vt:lpstr>Ubuntu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Darth Vader</dc:creator>
  <dc:description/>
  <cp:lastModifiedBy>harryyasuo@hotmail.com</cp:lastModifiedBy>
  <cp:revision>10</cp:revision>
  <dcterms:created xsi:type="dcterms:W3CDTF">2021-03-04T10:55:49Z</dcterms:created>
  <dcterms:modified xsi:type="dcterms:W3CDTF">2021-03-08T17:03:04Z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