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ba41bf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ba41bf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ba41bf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ba41bf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a55b1c38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a55b1c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ba41bf3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ba41bf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ba41bf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ba41bf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a55b1c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a55b1c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ba41bf3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ba41bf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ba41bf3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ba41bf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a55b1c3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a55b1c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a55b1c3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ca55b1c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a55b1c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ca55b1c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a55b1c38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ca55b1c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ca55b1c3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ca55b1c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ba41bf3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cba41bf3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ba41bf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ba41bf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ba41bf3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ba41bf3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a55b1c38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a55b1c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ca55b1c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ca55b1c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a55b1c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a55b1c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a55b1c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a55b1c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a55b1c3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a55b1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a55b1c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a55b1c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02: CSS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Duração: 1h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26075" y="2227800"/>
            <a:ext cx="28080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que seria um ID?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Porque utiliz</a:t>
            </a:r>
            <a:r>
              <a:rPr lang="pt-BR" sz="1800"/>
              <a:t>á</a:t>
            </a:r>
            <a:r>
              <a:rPr lang="pt-BR" sz="1800"/>
              <a:t>-lo?</a:t>
            </a:r>
            <a:endParaRPr sz="1800"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ID</a:t>
            </a:r>
            <a:endParaRPr sz="36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755375" y="1138250"/>
            <a:ext cx="5155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#minhaPrimeiraID</a:t>
            </a:r>
            <a:r>
              <a:rPr lang="pt-BR" sz="2400">
                <a:solidFill>
                  <a:schemeClr val="lt2"/>
                </a:solidFill>
              </a:rPr>
              <a:t> {</a:t>
            </a:r>
            <a:endParaRPr sz="2400"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propriedade: valor;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}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26075" y="2227800"/>
            <a:ext cx="28080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que seria uma CLASS?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Porque utilizá-la?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CLASS</a:t>
            </a:r>
            <a:endParaRPr sz="36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755375" y="1138250"/>
            <a:ext cx="5155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.</a:t>
            </a:r>
            <a:r>
              <a:rPr lang="pt-BR" sz="2400">
                <a:solidFill>
                  <a:schemeClr val="lt2"/>
                </a:solidFill>
              </a:rPr>
              <a:t>div {</a:t>
            </a:r>
            <a:endParaRPr sz="2400"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propriedade: valor;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}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Formatando o Site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Como Colocar CSS no HTML</a:t>
            </a:r>
            <a:endParaRPr sz="2400"/>
          </a:p>
        </p:txBody>
      </p:sp>
      <p:sp>
        <p:nvSpPr>
          <p:cNvPr id="143" name="Google Shape;143;p25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44" name="Google Shape;144;p25"/>
          <p:cNvSpPr txBox="1"/>
          <p:nvPr>
            <p:ph idx="4294967295" type="body"/>
          </p:nvPr>
        </p:nvSpPr>
        <p:spPr>
          <a:xfrm>
            <a:off x="1400525" y="2003750"/>
            <a:ext cx="55401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&lt;div style=”propriedade:valor;”&gt;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	&lt;h1&gt;Meu Primeiro Site&lt;/h1&gt;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&lt;/div&gt;</a:t>
            </a:r>
            <a:endParaRPr sz="2400"/>
          </a:p>
        </p:txBody>
      </p:sp>
      <p:sp>
        <p:nvSpPr>
          <p:cNvPr id="145" name="Google Shape;145;p25"/>
          <p:cNvSpPr txBox="1"/>
          <p:nvPr>
            <p:ph idx="4294967295" type="body"/>
          </p:nvPr>
        </p:nvSpPr>
        <p:spPr>
          <a:xfrm>
            <a:off x="553925" y="1054463"/>
            <a:ext cx="8291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300">
                <a:solidFill>
                  <a:srgbClr val="2AD45F"/>
                </a:solidFill>
              </a:rPr>
              <a:t>Aplicando Estilo Direto na TAG</a:t>
            </a:r>
            <a:endParaRPr b="1" sz="3300">
              <a:solidFill>
                <a:srgbClr val="2AD45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Como Colocar CSS no HTML</a:t>
            </a:r>
            <a:endParaRPr sz="2400"/>
          </a:p>
        </p:txBody>
      </p:sp>
      <p:sp>
        <p:nvSpPr>
          <p:cNvPr id="151" name="Google Shape;151;p26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52" name="Google Shape;152;p26"/>
          <p:cNvSpPr txBox="1"/>
          <p:nvPr>
            <p:ph idx="4294967295" type="body"/>
          </p:nvPr>
        </p:nvSpPr>
        <p:spPr>
          <a:xfrm>
            <a:off x="1984400" y="1792850"/>
            <a:ext cx="57990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&lt;style&gt;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	div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		propriedade: valor;</a:t>
            </a:r>
            <a:endParaRPr sz="2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&lt;/style&gt;</a:t>
            </a:r>
            <a:endParaRPr sz="2400"/>
          </a:p>
        </p:txBody>
      </p:sp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553925" y="1054463"/>
            <a:ext cx="8291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300">
                <a:solidFill>
                  <a:srgbClr val="2AD45F"/>
                </a:solidFill>
              </a:rPr>
              <a:t>Colocando o Estilo no Cabeçalho do HTML</a:t>
            </a:r>
            <a:endParaRPr b="1" sz="3300">
              <a:solidFill>
                <a:srgbClr val="2AD45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Como Colocar CSS no </a:t>
            </a:r>
            <a:r>
              <a:rPr lang="pt-BR" sz="2400"/>
              <a:t>HTML</a:t>
            </a:r>
            <a:endParaRPr sz="2400"/>
          </a:p>
        </p:txBody>
      </p:sp>
      <p:sp>
        <p:nvSpPr>
          <p:cNvPr id="159" name="Google Shape;159;p27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60" name="Google Shape;160;p27"/>
          <p:cNvSpPr txBox="1"/>
          <p:nvPr>
            <p:ph idx="4294967295" type="body"/>
          </p:nvPr>
        </p:nvSpPr>
        <p:spPr>
          <a:xfrm>
            <a:off x="785725" y="2489200"/>
            <a:ext cx="8291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&lt;link rel=”stylesheet” href=”meuPrimeiroEstilo.css”&gt;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61" name="Google Shape;161;p27"/>
          <p:cNvSpPr txBox="1"/>
          <p:nvPr>
            <p:ph idx="4294967295" type="body"/>
          </p:nvPr>
        </p:nvSpPr>
        <p:spPr>
          <a:xfrm>
            <a:off x="553925" y="1054463"/>
            <a:ext cx="8291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4000">
                <a:solidFill>
                  <a:srgbClr val="2AD45F"/>
                </a:solidFill>
              </a:rPr>
              <a:t>Referenciando arquivo:</a:t>
            </a:r>
            <a:endParaRPr b="1" sz="4000">
              <a:solidFill>
                <a:srgbClr val="2AD45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Principais Atributos</a:t>
            </a:r>
            <a:endParaRPr sz="2400"/>
          </a:p>
        </p:txBody>
      </p:sp>
      <p:sp>
        <p:nvSpPr>
          <p:cNvPr id="167" name="Google Shape;167;p28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68" name="Google Shape;168;p28"/>
          <p:cNvSpPr txBox="1"/>
          <p:nvPr>
            <p:ph idx="4294967295" type="body"/>
          </p:nvPr>
        </p:nvSpPr>
        <p:spPr>
          <a:xfrm>
            <a:off x="495750" y="962650"/>
            <a:ext cx="34332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background;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color;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width;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height;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padding;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margin;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border;</a:t>
            </a:r>
            <a:endParaRPr sz="3000"/>
          </a:p>
        </p:txBody>
      </p:sp>
      <p:sp>
        <p:nvSpPr>
          <p:cNvPr id="169" name="Google Shape;169;p28"/>
          <p:cNvSpPr txBox="1"/>
          <p:nvPr>
            <p:ph idx="4294967295" type="body"/>
          </p:nvPr>
        </p:nvSpPr>
        <p:spPr>
          <a:xfrm>
            <a:off x="5109975" y="962650"/>
            <a:ext cx="34332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transitions</a:t>
            </a:r>
            <a:r>
              <a:rPr lang="pt-BR" sz="3000"/>
              <a:t>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float;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text-align;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scale;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position;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size;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transform;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Efeitos</a:t>
            </a:r>
            <a:endParaRPr sz="2400"/>
          </a:p>
        </p:txBody>
      </p:sp>
      <p:sp>
        <p:nvSpPr>
          <p:cNvPr id="175" name="Google Shape;175;p29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76" name="Google Shape;176;p29"/>
          <p:cNvSpPr txBox="1"/>
          <p:nvPr>
            <p:ph idx="4294967295" type="body"/>
          </p:nvPr>
        </p:nvSpPr>
        <p:spPr>
          <a:xfrm>
            <a:off x="822800" y="1148550"/>
            <a:ext cx="34332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:hover</a:t>
            </a:r>
            <a:r>
              <a:rPr lang="pt-BR" sz="3000"/>
              <a:t>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:active;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:checked;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::after;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:disabled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7" name="Google Shape;177;p29"/>
          <p:cNvSpPr txBox="1"/>
          <p:nvPr>
            <p:ph idx="4294967295" type="body"/>
          </p:nvPr>
        </p:nvSpPr>
        <p:spPr>
          <a:xfrm>
            <a:off x="4572000" y="1648050"/>
            <a:ext cx="3707100" cy="1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div:hover {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	propriedade: valor;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Responsividade?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É?</a:t>
            </a:r>
            <a:endParaRPr sz="2400"/>
          </a:p>
        </p:txBody>
      </p:sp>
      <p:sp>
        <p:nvSpPr>
          <p:cNvPr id="188" name="Google Shape;188;p31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37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Adolescentes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Adultos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Leigos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COMO UTILIZAR NO CSS?</a:t>
            </a:r>
            <a:endParaRPr sz="2400"/>
          </a:p>
        </p:txBody>
      </p:sp>
      <p:sp>
        <p:nvSpPr>
          <p:cNvPr id="195" name="Google Shape;195;p32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196" name="Google Shape;196;p32"/>
          <p:cNvSpPr txBox="1"/>
          <p:nvPr>
            <p:ph idx="4294967295" type="body"/>
          </p:nvPr>
        </p:nvSpPr>
        <p:spPr>
          <a:xfrm>
            <a:off x="1330775" y="1150600"/>
            <a:ext cx="6613800" cy="3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@media(width &lt;= 1000px){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		div{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			propriedade: valor;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		}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}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ainda mais...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FUNÇÕES</a:t>
            </a:r>
            <a:endParaRPr sz="2400"/>
          </a:p>
        </p:txBody>
      </p:sp>
      <p:sp>
        <p:nvSpPr>
          <p:cNvPr id="207" name="Google Shape;207;p34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208" name="Google Shape;208;p34"/>
          <p:cNvSpPr txBox="1"/>
          <p:nvPr>
            <p:ph idx="4294967295" type="body"/>
          </p:nvPr>
        </p:nvSpPr>
        <p:spPr>
          <a:xfrm>
            <a:off x="651300" y="813425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/>
              <a:t>a::after {</a:t>
            </a:r>
            <a:endParaRPr i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3000"/>
              <a:t>  content: " (" attr(href) ")";</a:t>
            </a:r>
            <a:endParaRPr i="1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3000"/>
              <a:t>}</a:t>
            </a:r>
            <a:endParaRPr i="1"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FUNÇÕES</a:t>
            </a:r>
            <a:endParaRPr sz="2400"/>
          </a:p>
        </p:txBody>
      </p:sp>
      <p:sp>
        <p:nvSpPr>
          <p:cNvPr id="214" name="Google Shape;214;p35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215" name="Google Shape;215;p35"/>
          <p:cNvSpPr txBox="1"/>
          <p:nvPr>
            <p:ph idx="4294967295" type="body"/>
          </p:nvPr>
        </p:nvSpPr>
        <p:spPr>
          <a:xfrm>
            <a:off x="217500" y="974575"/>
            <a:ext cx="4665600" cy="17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/>
              <a:t>:root {</a:t>
            </a:r>
            <a:endParaRPr i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/>
              <a:t>  --primeira-cor: red;  </a:t>
            </a:r>
            <a:endParaRPr i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200"/>
              <a:t>}</a:t>
            </a:r>
            <a:endParaRPr i="1" sz="2200"/>
          </a:p>
        </p:txBody>
      </p:sp>
      <p:sp>
        <p:nvSpPr>
          <p:cNvPr id="216" name="Google Shape;216;p35"/>
          <p:cNvSpPr txBox="1"/>
          <p:nvPr>
            <p:ph idx="4294967295" type="body"/>
          </p:nvPr>
        </p:nvSpPr>
        <p:spPr>
          <a:xfrm>
            <a:off x="3185250" y="2571750"/>
            <a:ext cx="5329500" cy="22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/>
              <a:t>#div1 {</a:t>
            </a:r>
            <a:endParaRPr i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/>
              <a:t>  background-color: var(--</a:t>
            </a:r>
            <a:r>
              <a:rPr i="1" lang="pt-BR" sz="2200"/>
              <a:t>primeira-cor</a:t>
            </a:r>
            <a:r>
              <a:rPr i="1" lang="pt-BR" sz="2200"/>
              <a:t>);</a:t>
            </a:r>
            <a:endParaRPr i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/>
              <a:t>  padding: 5px;  </a:t>
            </a:r>
            <a:endParaRPr i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200"/>
              <a:t>}</a:t>
            </a:r>
            <a:endParaRPr i="1"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ANIMAÇÕES</a:t>
            </a:r>
            <a:endParaRPr sz="2400"/>
          </a:p>
        </p:txBody>
      </p:sp>
      <p:sp>
        <p:nvSpPr>
          <p:cNvPr id="222" name="Google Shape;222;p36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223" name="Google Shape;223;p36"/>
          <p:cNvSpPr txBox="1"/>
          <p:nvPr>
            <p:ph idx="4294967295" type="body"/>
          </p:nvPr>
        </p:nvSpPr>
        <p:spPr>
          <a:xfrm>
            <a:off x="378625" y="1450025"/>
            <a:ext cx="3934500" cy="25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/>
              <a:t>@keyframes redToBlue{</a:t>
            </a:r>
            <a:endParaRPr i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/>
              <a:t>  from {background-color: red;}</a:t>
            </a:r>
            <a:endParaRPr i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/>
              <a:t>  to {background-color: blue;}</a:t>
            </a:r>
            <a:endParaRPr i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200"/>
              <a:t>}</a:t>
            </a:r>
            <a:endParaRPr i="1" sz="2200"/>
          </a:p>
        </p:txBody>
      </p:sp>
      <p:sp>
        <p:nvSpPr>
          <p:cNvPr id="224" name="Google Shape;224;p36"/>
          <p:cNvSpPr txBox="1"/>
          <p:nvPr/>
        </p:nvSpPr>
        <p:spPr>
          <a:xfrm>
            <a:off x="4808850" y="1450025"/>
            <a:ext cx="41160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@-webkit-keyframes </a:t>
            </a:r>
            <a:r>
              <a:rPr i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redToBlue</a:t>
            </a:r>
            <a:r>
              <a:rPr i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i="1"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from {background-color: red;}</a:t>
            </a:r>
            <a:endParaRPr i="1"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to {background-color: blue;}</a:t>
            </a:r>
            <a:endParaRPr i="1" sz="2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UTILIZANDO ANIMAÇÕES</a:t>
            </a:r>
            <a:endParaRPr sz="2400"/>
          </a:p>
        </p:txBody>
      </p:sp>
      <p:sp>
        <p:nvSpPr>
          <p:cNvPr id="230" name="Google Shape;230;p37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231" name="Google Shape;231;p37"/>
          <p:cNvSpPr txBox="1"/>
          <p:nvPr/>
        </p:nvSpPr>
        <p:spPr>
          <a:xfrm>
            <a:off x="2627525" y="1071750"/>
            <a:ext cx="5379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#minhaPrimeiraDivAnimada {</a:t>
            </a:r>
            <a:endParaRPr i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	 width: 20px;</a:t>
            </a:r>
            <a:endParaRPr i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	height: 10px;</a:t>
            </a:r>
            <a:endParaRPr i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	background: red;</a:t>
            </a:r>
            <a:endParaRPr i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	-webkit-animation: </a:t>
            </a: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redToBlue </a:t>
            </a: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5s infinite;</a:t>
            </a:r>
            <a:endParaRPr i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animation: </a:t>
            </a: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redToBlue </a:t>
            </a: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5s infinite;</a:t>
            </a:r>
            <a:endParaRPr i="1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pt-BR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Indicações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SITES DE REFERÊNCIAS</a:t>
            </a:r>
            <a:endParaRPr sz="2400"/>
          </a:p>
        </p:txBody>
      </p:sp>
      <p:sp>
        <p:nvSpPr>
          <p:cNvPr id="242" name="Google Shape;242;p39"/>
          <p:cNvSpPr txBox="1"/>
          <p:nvPr>
            <p:ph idx="4294967295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/>
              <a:t>Rafael Guimarães</a:t>
            </a:r>
            <a:endParaRPr sz="1200"/>
          </a:p>
        </p:txBody>
      </p:sp>
      <p:sp>
        <p:nvSpPr>
          <p:cNvPr id="243" name="Google Shape;243;p39"/>
          <p:cNvSpPr txBox="1"/>
          <p:nvPr>
            <p:ph idx="4294967295" type="body"/>
          </p:nvPr>
        </p:nvSpPr>
        <p:spPr>
          <a:xfrm>
            <a:off x="599700" y="1216650"/>
            <a:ext cx="7944600" cy="3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/>
              <a:t>https://www.w3schools.com/cssref/</a:t>
            </a:r>
            <a:endParaRPr i="1"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2500"/>
              <a:t>https://developer.mozilla.org/pt-BR/docs/Aprender/CSS</a:t>
            </a:r>
            <a:endParaRPr i="1" sz="2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Trabalhar as linguagens de marcação e programação voltadas a área WEB (Desenvolvimento de Sites, Layouts e Sistemas)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Programático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366600"/>
            <a:ext cx="3837000" cy="46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e como Utilizar?;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Usando as DIV, ID e CLASS;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Formatando o Site;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pt-BR"/>
              <a:t>Responsividade?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 como utilizar?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46275" y="1150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Cascading Style Sheets - Folhas de Estilo em Cascata.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L</a:t>
            </a:r>
            <a:r>
              <a:rPr lang="pt-BR" sz="2400">
                <a:solidFill>
                  <a:schemeClr val="lt2"/>
                </a:solidFill>
              </a:rPr>
              <a:t>inguagem para especificar como os documentos são apresentados para os usuários — como eles são estilizados, mostrados, desenhados etc.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 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46275" y="1150650"/>
            <a:ext cx="77205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chemeClr val="lt2"/>
                </a:solidFill>
              </a:rPr>
              <a:t>Um documento é normalmente um arquivo de texto estruturado usando uma linguagem de marcação — HTML é a linguagem de marcação mais comum, mas você também vai encontrar outras linguagens tais como SVG ou XML.</a:t>
            </a:r>
            <a:endParaRPr i="1" sz="3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as DIV, ID e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D45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26075" y="2227800"/>
            <a:ext cx="28080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</a:t>
            </a:r>
            <a:r>
              <a:rPr lang="pt-BR" sz="1800"/>
              <a:t>o trazer “DIV”, quero dizer as “TAGS” apresentadas em nosso código HTML.</a:t>
            </a:r>
            <a:endParaRPr sz="1800"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DIV</a:t>
            </a:r>
            <a:endParaRPr sz="36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0" y="4783900"/>
            <a:ext cx="28080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Rafael Guimarães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755375" y="1138250"/>
            <a:ext cx="5155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div {</a:t>
            </a:r>
            <a:endParaRPr sz="2400"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propriedade: valor;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lt2"/>
                </a:solidFill>
              </a:rPr>
              <a:t>}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