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ba41bf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ba41bf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ba41bfa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ba41bf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a55b1c3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a55b1c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ba41c0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ba41c0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ba41c0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ba41c0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a55b1c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a55b1c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a55b1c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a55b1c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ba41bf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ba41bf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ba41bf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ba41bf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03: Conceitos Gerais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Duração: 2h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FLUXOGRAMA</a:t>
            </a:r>
            <a:endParaRPr sz="2400"/>
          </a:p>
        </p:txBody>
      </p:sp>
      <p:sp>
        <p:nvSpPr>
          <p:cNvPr id="121" name="Google Shape;121;p22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17559" l="28597" r="55809" t="20150"/>
          <a:stretch/>
        </p:blipFill>
        <p:spPr>
          <a:xfrm>
            <a:off x="1611225" y="754025"/>
            <a:ext cx="1945851" cy="438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2"/>
          <p:cNvCxnSpPr/>
          <p:nvPr/>
        </p:nvCxnSpPr>
        <p:spPr>
          <a:xfrm>
            <a:off x="3495100" y="1028700"/>
            <a:ext cx="18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2"/>
          <p:cNvCxnSpPr/>
          <p:nvPr/>
        </p:nvCxnSpPr>
        <p:spPr>
          <a:xfrm>
            <a:off x="3495100" y="1763600"/>
            <a:ext cx="18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2"/>
          <p:cNvCxnSpPr/>
          <p:nvPr/>
        </p:nvCxnSpPr>
        <p:spPr>
          <a:xfrm>
            <a:off x="3495100" y="2571750"/>
            <a:ext cx="18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2"/>
          <p:cNvCxnSpPr/>
          <p:nvPr/>
        </p:nvCxnSpPr>
        <p:spPr>
          <a:xfrm>
            <a:off x="3569550" y="3605275"/>
            <a:ext cx="18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/>
          <p:nvPr/>
        </p:nvCxnSpPr>
        <p:spPr>
          <a:xfrm>
            <a:off x="3569550" y="4783900"/>
            <a:ext cx="18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2"/>
          <p:cNvSpPr txBox="1"/>
          <p:nvPr/>
        </p:nvSpPr>
        <p:spPr>
          <a:xfrm>
            <a:off x="5911925" y="848850"/>
            <a:ext cx="1400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INÍCIO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911925" y="1583750"/>
            <a:ext cx="230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BLOCO DE COMANDOS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977575" y="2391900"/>
            <a:ext cx="230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ENTRADAS E SAÍDAS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977575" y="3425425"/>
            <a:ext cx="230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EXPRESSÕES LÓGICAS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977575" y="4524450"/>
            <a:ext cx="230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FIM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INTRODUÇÃO À LÓGICA COM PSEUDOCÓDIGO</a:t>
            </a:r>
            <a:endParaRPr sz="2400"/>
          </a:p>
        </p:txBody>
      </p:sp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39" name="Google Shape;139;p23"/>
          <p:cNvSpPr txBox="1"/>
          <p:nvPr>
            <p:ph idx="4294967295" type="body"/>
          </p:nvPr>
        </p:nvSpPr>
        <p:spPr>
          <a:xfrm>
            <a:off x="1984400" y="670000"/>
            <a:ext cx="57990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INÍCIO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ESCREVA(“DIGITE UM NÚMERO”)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LEIA(NUMERO)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 NUMERO &lt; 5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ESCREVA(“NÚMERO É MENOR QUE 5”)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} SE NÃO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ESCREVA(“NÚMERO NÃO É MENOR QUE 5”)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698675" y="8458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O QUE SÃO?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QUAL A SUA IMPORTÂNCIA?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PARA QUE SERVEM?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00" y="588025"/>
            <a:ext cx="1710376" cy="14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700" y="228625"/>
            <a:ext cx="2053725" cy="20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7650" y="2942938"/>
            <a:ext cx="2645875" cy="132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1701" y="2942938"/>
            <a:ext cx="1330974" cy="1321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Adolescentes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Adultos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Leigos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Trabalhar as linguagens de marcação e programação voltadas a área WEB (Desenvolvimento de Sites)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Programático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366600"/>
            <a:ext cx="3837000" cy="46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Lógica de Programação;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Tabelas, Vídeos, Áudios e Funções dentro do HTML;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FrameWorks: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que são?;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que servem?;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Quais os mais utilizados?;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pt-BR"/>
              <a:t>Por que utilizá-los?.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de Programação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698675" y="8458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QUAL A IMPORTÂNCIA DA LÓGICA?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JÁ PAROU PARA PENSAR SOBRE ELA?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VOCÊ SABIA QUE TODAS AS DECISÕES QUE VOCÊ TOMA ESTÁ LIGADO A LÓGICA DE ALGUMA FORMA?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46275" y="7696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chemeClr val="lt2"/>
                </a:solidFill>
              </a:rPr>
              <a:t>ISSO NÃO DIFERE NA PROGRAMAÇÃO!</a:t>
            </a:r>
            <a:endParaRPr i="1" sz="3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chemeClr val="lt2"/>
                </a:solidFill>
              </a:rPr>
              <a:t>Ou seja, o principal objetivo da lógica de programação é fazer você pensar de forma racional e buscar sempre a melhor solução para determinado problema.</a:t>
            </a:r>
            <a:endParaRPr i="1"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25" y="0"/>
            <a:ext cx="8317301" cy="46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75" y="0"/>
            <a:ext cx="8317301" cy="46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