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ba96a9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ba96a9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a55b1c3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a55b1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ba96a9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ba96a9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ba96a9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ba96a9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a55b1c3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a55b1c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a55b1c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a55b1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a55b1c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a55b1c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ba96a9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ba96a9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ba96a9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ba96a9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04: JAVASCRIPT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Duração: 1h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50650" y="977125"/>
            <a:ext cx="7888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A utilizamos de forma semelhante ao CSS, porém com sintaxe diferente.</a:t>
            </a:r>
            <a:endParaRPr i="1"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Declarações e Funções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13" y="0"/>
            <a:ext cx="8673970" cy="46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15425" l="11160" r="35104" t="4937"/>
          <a:stretch/>
        </p:blipFill>
        <p:spPr>
          <a:xfrm>
            <a:off x="1437950" y="0"/>
            <a:ext cx="6268111" cy="46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Defeitos e Qualidades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Adolescentes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Adultos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Leigos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Trabalhar as linguagens de marcação e programação voltadas a área WEB (Desenvolvimento de Sites)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Programático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366600"/>
            <a:ext cx="3837000" cy="4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e como utilizar?;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Declarações;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Defeitos e Qualidades.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 como utilizar?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462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</a:rPr>
              <a:t>Uma linguagem de programação que permite a você implementar itens complexos em páginas web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11750" y="964725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Toda vez que uma página da web faz mais do que simplesmente mostrar a você informação estática, mostrando conteúdo que se atualiza em um intervalo de tempo, mapas interativos ou gráficos 2D/3D animados, etc.</a:t>
            </a:r>
            <a:endParaRPr i="1"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711750" y="964725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Você pode apostar que o JavaScript provavelmente está envolvido.</a:t>
            </a:r>
            <a:endParaRPr i="1"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550650" y="977125"/>
            <a:ext cx="39609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É a terceira camada do bolo das tecnologias padrões da web, duas das quais (HTML e CSS) nós falamos antes.</a:t>
            </a:r>
            <a:endParaRPr i="1" sz="3000">
              <a:solidFill>
                <a:schemeClr val="lt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50" y="694075"/>
            <a:ext cx="3179500" cy="3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347475" y="1883900"/>
            <a:ext cx="19707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</a:t>
            </a:r>
            <a:endParaRPr sz="5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