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Inter Tight Medium"/>
      <p:regular r:id="rId27"/>
      <p:bold r:id="rId28"/>
      <p:italic r:id="rId29"/>
      <p:boldItalic r:id="rId30"/>
    </p:embeddedFont>
    <p:embeddedFont>
      <p:font typeface="Anaheim"/>
      <p:regular r:id="rId31"/>
    </p:embeddedFont>
    <p:embeddedFont>
      <p:font typeface="Source Sans 3 Medium"/>
      <p:regular r:id="rId32"/>
      <p:bold r:id="rId33"/>
      <p:italic r:id="rId34"/>
      <p:boldItalic r:id="rId35"/>
    </p:embeddedFont>
    <p:embeddedFont>
      <p:font typeface="Bebas Neue"/>
      <p:regular r:id="rId36"/>
    </p:embeddedFont>
    <p:embeddedFont>
      <p:font typeface="Source Sans 3"/>
      <p:regular r:id="rId37"/>
      <p:bold r:id="rId38"/>
      <p:italic r:id="rId39"/>
      <p:boldItalic r:id="rId40"/>
    </p:embeddedFont>
    <p:embeddedFont>
      <p:font typeface="PT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Sans3-boldItalic.fntdata"/><Relationship Id="rId20" Type="http://schemas.openxmlformats.org/officeDocument/2006/relationships/slide" Target="slides/slide16.xml"/><Relationship Id="rId42" Type="http://schemas.openxmlformats.org/officeDocument/2006/relationships/font" Target="fonts/PTSans-bold.fntdata"/><Relationship Id="rId41" Type="http://schemas.openxmlformats.org/officeDocument/2006/relationships/font" Target="fonts/PTSans-regular.fntdata"/><Relationship Id="rId22" Type="http://schemas.openxmlformats.org/officeDocument/2006/relationships/slide" Target="slides/slide18.xml"/><Relationship Id="rId44" Type="http://schemas.openxmlformats.org/officeDocument/2006/relationships/font" Target="fonts/PTSans-boldItalic.fntdata"/><Relationship Id="rId21" Type="http://schemas.openxmlformats.org/officeDocument/2006/relationships/slide" Target="slides/slide17.xml"/><Relationship Id="rId43" Type="http://schemas.openxmlformats.org/officeDocument/2006/relationships/font" Target="fonts/PT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InterTightMedium-bold.fntdata"/><Relationship Id="rId27" Type="http://schemas.openxmlformats.org/officeDocument/2006/relationships/font" Target="fonts/InterTight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terTight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naheim-regular.fntdata"/><Relationship Id="rId30" Type="http://schemas.openxmlformats.org/officeDocument/2006/relationships/font" Target="fonts/InterTightMedium-boldItalic.fntdata"/><Relationship Id="rId11" Type="http://schemas.openxmlformats.org/officeDocument/2006/relationships/slide" Target="slides/slide7.xml"/><Relationship Id="rId33" Type="http://schemas.openxmlformats.org/officeDocument/2006/relationships/font" Target="fonts/SourceSans3Medium-bold.fntdata"/><Relationship Id="rId10" Type="http://schemas.openxmlformats.org/officeDocument/2006/relationships/slide" Target="slides/slide6.xml"/><Relationship Id="rId32" Type="http://schemas.openxmlformats.org/officeDocument/2006/relationships/font" Target="fonts/SourceSans3Medium-regular.fntdata"/><Relationship Id="rId13" Type="http://schemas.openxmlformats.org/officeDocument/2006/relationships/slide" Target="slides/slide9.xml"/><Relationship Id="rId35" Type="http://schemas.openxmlformats.org/officeDocument/2006/relationships/font" Target="fonts/SourceSans3Medium-boldItalic.fntdata"/><Relationship Id="rId12" Type="http://schemas.openxmlformats.org/officeDocument/2006/relationships/slide" Target="slides/slide8.xml"/><Relationship Id="rId34" Type="http://schemas.openxmlformats.org/officeDocument/2006/relationships/font" Target="fonts/SourceSans3Medium-italic.fntdata"/><Relationship Id="rId15" Type="http://schemas.openxmlformats.org/officeDocument/2006/relationships/slide" Target="slides/slide11.xml"/><Relationship Id="rId37" Type="http://schemas.openxmlformats.org/officeDocument/2006/relationships/font" Target="fonts/SourceSans3-regular.fntdata"/><Relationship Id="rId14" Type="http://schemas.openxmlformats.org/officeDocument/2006/relationships/slide" Target="slides/slide10.xml"/><Relationship Id="rId36" Type="http://schemas.openxmlformats.org/officeDocument/2006/relationships/font" Target="fonts/BebasNeue-regular.fntdata"/><Relationship Id="rId17" Type="http://schemas.openxmlformats.org/officeDocument/2006/relationships/slide" Target="slides/slide13.xml"/><Relationship Id="rId39" Type="http://schemas.openxmlformats.org/officeDocument/2006/relationships/font" Target="fonts/SourceSans3-italic.fntdata"/><Relationship Id="rId16" Type="http://schemas.openxmlformats.org/officeDocument/2006/relationships/slide" Target="slides/slide12.xml"/><Relationship Id="rId38" Type="http://schemas.openxmlformats.org/officeDocument/2006/relationships/font" Target="fonts/SourceSans3-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54dda1946d_4_2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54dda1946d_4_2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4d567f885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4d567f885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e33435f37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e33435f37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4d567f885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4d567f885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4d567f885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4d567f885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e33435f37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e33435f37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e33435f37f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e33435f37f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4d567f885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4d567f885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e33435f37f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e33435f37f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e33435f37f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e33435f37f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4d567f88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4d567f88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48275434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48275434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84d99d1a7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84d99d1a7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E0EFD9"/>
            </a:gs>
            <a:gs pos="23000">
              <a:srgbClr val="E0EFD9"/>
            </a:gs>
            <a:gs pos="58999">
              <a:schemeClr val="lt1"/>
            </a:gs>
            <a:gs pos="100000">
              <a:srgbClr val="AAD397"/>
            </a:gs>
          </a:gsLst>
          <a:lin ang="1619866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303050" y="884754"/>
            <a:ext cx="6537900" cy="27522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Clr>
                <a:srgbClr val="191919"/>
              </a:buClr>
              <a:buSzPts val="5200"/>
              <a:buNone/>
              <a:defRPr sz="9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00" y="3797046"/>
            <a:ext cx="4528800" cy="4572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rgbClr val="000000"/>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7799125" y="3196850"/>
            <a:ext cx="1941900" cy="2814300"/>
          </a:xfrm>
          <a:prstGeom prst="roundRect">
            <a:avLst>
              <a:gd fmla="val 275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flipH="1" rot="5400000">
            <a:off x="8404294" y="244527"/>
            <a:ext cx="731561" cy="395028"/>
            <a:chOff x="606792" y="4357200"/>
            <a:chExt cx="910921" cy="493600"/>
          </a:xfrm>
        </p:grpSpPr>
        <p:sp>
          <p:nvSpPr>
            <p:cNvPr id="13" name="Google Shape;13;p2"/>
            <p:cNvSpPr/>
            <p:nvPr/>
          </p:nvSpPr>
          <p:spPr>
            <a:xfrm>
              <a:off x="609875"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15156"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020438"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225719"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31000"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06792"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12073"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017354"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222635"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427917"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09888"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5169"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20450"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225731"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431013"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rot="10800000">
            <a:off x="1009225" y="474815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2"/>
          <p:cNvCxnSpPr/>
          <p:nvPr/>
        </p:nvCxnSpPr>
        <p:spPr>
          <a:xfrm rot="10800000">
            <a:off x="426175" y="4370900"/>
            <a:ext cx="0" cy="1028700"/>
          </a:xfrm>
          <a:prstGeom prst="straightConnector1">
            <a:avLst/>
          </a:prstGeom>
          <a:noFill/>
          <a:ln cap="flat" cmpd="sng" w="19050">
            <a:solidFill>
              <a:schemeClr val="dk1"/>
            </a:solidFill>
            <a:prstDash val="solid"/>
            <a:round/>
            <a:headEnd len="med" w="med" type="none"/>
            <a:tailEnd len="med" w="med" type="none"/>
          </a:ln>
        </p:spPr>
      </p:cxnSp>
      <p:sp>
        <p:nvSpPr>
          <p:cNvPr id="30" name="Google Shape;30;p2"/>
          <p:cNvSpPr/>
          <p:nvPr/>
        </p:nvSpPr>
        <p:spPr>
          <a:xfrm flipH="1" rot="10800000">
            <a:off x="5828525" y="124775"/>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flipH="1" rot="10800000">
            <a:off x="5485625" y="124775"/>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83075" y="-1378675"/>
            <a:ext cx="1257900" cy="2444400"/>
          </a:xfrm>
          <a:prstGeom prst="roundRect">
            <a:avLst>
              <a:gd fmla="val 3083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66" name="Shape 166"/>
        <p:cNvGrpSpPr/>
        <p:nvPr/>
      </p:nvGrpSpPr>
      <p:grpSpPr>
        <a:xfrm>
          <a:off x="0" y="0"/>
          <a:ext cx="0" cy="0"/>
          <a:chOff x="0" y="0"/>
          <a:chExt cx="0" cy="0"/>
        </a:xfrm>
      </p:grpSpPr>
      <p:sp>
        <p:nvSpPr>
          <p:cNvPr id="167" name="Google Shape;167;p11"/>
          <p:cNvSpPr txBox="1"/>
          <p:nvPr>
            <p:ph hasCustomPrompt="1" type="title"/>
          </p:nvPr>
        </p:nvSpPr>
        <p:spPr>
          <a:xfrm>
            <a:off x="1284000" y="1337788"/>
            <a:ext cx="6576000" cy="197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2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8" name="Google Shape;168;p11"/>
          <p:cNvSpPr txBox="1"/>
          <p:nvPr>
            <p:ph idx="1" type="subTitle"/>
          </p:nvPr>
        </p:nvSpPr>
        <p:spPr>
          <a:xfrm>
            <a:off x="1284000" y="3308613"/>
            <a:ext cx="6576000" cy="4971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69" name="Google Shape;169;p11"/>
          <p:cNvSpPr/>
          <p:nvPr/>
        </p:nvSpPr>
        <p:spPr>
          <a:xfrm rot="5400000">
            <a:off x="7626875" y="3505925"/>
            <a:ext cx="1518000" cy="30921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rot="5400000">
            <a:off x="3813000" y="-1570900"/>
            <a:ext cx="1518000" cy="30921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1"/>
          <p:cNvGrpSpPr/>
          <p:nvPr/>
        </p:nvGrpSpPr>
        <p:grpSpPr>
          <a:xfrm rot="10800000">
            <a:off x="8345044" y="734139"/>
            <a:ext cx="731561" cy="395028"/>
            <a:chOff x="606792" y="4357200"/>
            <a:chExt cx="910921" cy="493600"/>
          </a:xfrm>
        </p:grpSpPr>
        <p:sp>
          <p:nvSpPr>
            <p:cNvPr id="172" name="Google Shape;172;p11"/>
            <p:cNvSpPr/>
            <p:nvPr/>
          </p:nvSpPr>
          <p:spPr>
            <a:xfrm>
              <a:off x="609875"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815156"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1020438"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1225719"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1431000"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606792"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812073"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017354"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222635"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1427917"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609888"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15169"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1020450"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1225731"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1431013"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7" name="Google Shape;187;p11"/>
          <p:cNvCxnSpPr/>
          <p:nvPr/>
        </p:nvCxnSpPr>
        <p:spPr>
          <a:xfrm>
            <a:off x="-104775" y="542925"/>
            <a:ext cx="1171500" cy="0"/>
          </a:xfrm>
          <a:prstGeom prst="straightConnector1">
            <a:avLst/>
          </a:prstGeom>
          <a:noFill/>
          <a:ln cap="flat" cmpd="sng" w="19050">
            <a:solidFill>
              <a:schemeClr val="lt1"/>
            </a:solidFill>
            <a:prstDash val="solid"/>
            <a:round/>
            <a:headEnd len="med" w="med" type="none"/>
            <a:tailEnd len="med" w="med" type="none"/>
          </a:ln>
        </p:spPr>
      </p:cxnSp>
      <p:sp>
        <p:nvSpPr>
          <p:cNvPr id="188" name="Google Shape;188;p11"/>
          <p:cNvSpPr/>
          <p:nvPr/>
        </p:nvSpPr>
        <p:spPr>
          <a:xfrm rot="5400000">
            <a:off x="1160500" y="402400"/>
            <a:ext cx="274200" cy="274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gradFill>
          <a:gsLst>
            <a:gs pos="0">
              <a:srgbClr val="E0EFD9"/>
            </a:gs>
            <a:gs pos="23000">
              <a:srgbClr val="E0EFD9"/>
            </a:gs>
            <a:gs pos="58999">
              <a:schemeClr val="lt1"/>
            </a:gs>
            <a:gs pos="100000">
              <a:srgbClr val="AAD397"/>
            </a:gs>
          </a:gsLst>
          <a:lin ang="13500032" scaled="0"/>
        </a:gradFill>
      </p:bgPr>
    </p:bg>
    <p:spTree>
      <p:nvGrpSpPr>
        <p:cNvPr id="190" name="Shape 190"/>
        <p:cNvGrpSpPr/>
        <p:nvPr/>
      </p:nvGrpSpPr>
      <p:grpSpPr>
        <a:xfrm>
          <a:off x="0" y="0"/>
          <a:ext cx="0" cy="0"/>
          <a:chOff x="0" y="0"/>
          <a:chExt cx="0" cy="0"/>
        </a:xfrm>
      </p:grpSpPr>
      <p:sp>
        <p:nvSpPr>
          <p:cNvPr id="191" name="Google Shape;19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2" name="Google Shape;192;p13"/>
          <p:cNvSpPr txBox="1"/>
          <p:nvPr>
            <p:ph hasCustomPrompt="1" idx="2" type="title"/>
          </p:nvPr>
        </p:nvSpPr>
        <p:spPr>
          <a:xfrm>
            <a:off x="1552650" y="1385687"/>
            <a:ext cx="640200" cy="640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13"/>
          <p:cNvSpPr txBox="1"/>
          <p:nvPr>
            <p:ph hasCustomPrompt="1" idx="3" type="title"/>
          </p:nvPr>
        </p:nvSpPr>
        <p:spPr>
          <a:xfrm>
            <a:off x="1552650" y="2971495"/>
            <a:ext cx="640200" cy="640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3"/>
          <p:cNvSpPr txBox="1"/>
          <p:nvPr>
            <p:ph hasCustomPrompt="1" idx="4" type="title"/>
          </p:nvPr>
        </p:nvSpPr>
        <p:spPr>
          <a:xfrm>
            <a:off x="4251925" y="1385687"/>
            <a:ext cx="640200" cy="640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3"/>
          <p:cNvSpPr txBox="1"/>
          <p:nvPr>
            <p:ph hasCustomPrompt="1" idx="5" type="title"/>
          </p:nvPr>
        </p:nvSpPr>
        <p:spPr>
          <a:xfrm>
            <a:off x="4251925" y="2971495"/>
            <a:ext cx="640200" cy="640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3"/>
          <p:cNvSpPr txBox="1"/>
          <p:nvPr>
            <p:ph hasCustomPrompt="1" idx="6" type="title"/>
          </p:nvPr>
        </p:nvSpPr>
        <p:spPr>
          <a:xfrm>
            <a:off x="6951200" y="1385687"/>
            <a:ext cx="640200" cy="640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p:nvPr>
            <p:ph hasCustomPrompt="1" idx="7" type="title"/>
          </p:nvPr>
        </p:nvSpPr>
        <p:spPr>
          <a:xfrm>
            <a:off x="6950600" y="2971502"/>
            <a:ext cx="641400" cy="63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3"/>
          <p:cNvSpPr txBox="1"/>
          <p:nvPr>
            <p:ph idx="1" type="subTitle"/>
          </p:nvPr>
        </p:nvSpPr>
        <p:spPr>
          <a:xfrm>
            <a:off x="720000" y="2326078"/>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9" name="Google Shape;199;p13"/>
          <p:cNvSpPr txBox="1"/>
          <p:nvPr>
            <p:ph idx="8" type="subTitle"/>
          </p:nvPr>
        </p:nvSpPr>
        <p:spPr>
          <a:xfrm>
            <a:off x="3419275" y="2326078"/>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0" name="Google Shape;200;p13"/>
          <p:cNvSpPr txBox="1"/>
          <p:nvPr>
            <p:ph idx="9" type="subTitle"/>
          </p:nvPr>
        </p:nvSpPr>
        <p:spPr>
          <a:xfrm>
            <a:off x="6118550" y="2326078"/>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1" name="Google Shape;201;p13"/>
          <p:cNvSpPr txBox="1"/>
          <p:nvPr>
            <p:ph idx="13" type="subTitle"/>
          </p:nvPr>
        </p:nvSpPr>
        <p:spPr>
          <a:xfrm>
            <a:off x="720000" y="3911953"/>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2" name="Google Shape;202;p13"/>
          <p:cNvSpPr txBox="1"/>
          <p:nvPr>
            <p:ph idx="14" type="subTitle"/>
          </p:nvPr>
        </p:nvSpPr>
        <p:spPr>
          <a:xfrm>
            <a:off x="3419275" y="3911953"/>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3" name="Google Shape;203;p13"/>
          <p:cNvSpPr txBox="1"/>
          <p:nvPr>
            <p:ph idx="15" type="subTitle"/>
          </p:nvPr>
        </p:nvSpPr>
        <p:spPr>
          <a:xfrm>
            <a:off x="6118550" y="3911953"/>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4" name="Google Shape;204;p13"/>
          <p:cNvSpPr/>
          <p:nvPr/>
        </p:nvSpPr>
        <p:spPr>
          <a:xfrm>
            <a:off x="8544250" y="-438150"/>
            <a:ext cx="1314600" cy="1905300"/>
          </a:xfrm>
          <a:prstGeom prst="roundRect">
            <a:avLst>
              <a:gd fmla="val 246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594600" y="4425725"/>
            <a:ext cx="1314600" cy="1041600"/>
          </a:xfrm>
          <a:prstGeom prst="roundRect">
            <a:avLst>
              <a:gd fmla="val 2378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3"/>
          <p:cNvGrpSpPr/>
          <p:nvPr/>
        </p:nvGrpSpPr>
        <p:grpSpPr>
          <a:xfrm>
            <a:off x="8236344" y="4652539"/>
            <a:ext cx="731561" cy="395028"/>
            <a:chOff x="606792" y="4357200"/>
            <a:chExt cx="910921" cy="493600"/>
          </a:xfrm>
        </p:grpSpPr>
        <p:sp>
          <p:nvSpPr>
            <p:cNvPr id="207" name="Google Shape;207;p13"/>
            <p:cNvSpPr/>
            <p:nvPr/>
          </p:nvSpPr>
          <p:spPr>
            <a:xfrm>
              <a:off x="609875"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815156"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1020438"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1225719"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1431000"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606792"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812073"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1017354"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1222635"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427917"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609888"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815169"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1020450"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1225731"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1431013"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13"/>
          <p:cNvSpPr/>
          <p:nvPr/>
        </p:nvSpPr>
        <p:spPr>
          <a:xfrm>
            <a:off x="8046175" y="11990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7703275" y="11810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13"/>
          <p:cNvCxnSpPr/>
          <p:nvPr/>
        </p:nvCxnSpPr>
        <p:spPr>
          <a:xfrm>
            <a:off x="371475" y="-257350"/>
            <a:ext cx="0" cy="10287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225" name="Shape 225"/>
        <p:cNvGrpSpPr/>
        <p:nvPr/>
      </p:nvGrpSpPr>
      <p:grpSpPr>
        <a:xfrm>
          <a:off x="0" y="0"/>
          <a:ext cx="0" cy="0"/>
          <a:chOff x="0" y="0"/>
          <a:chExt cx="0" cy="0"/>
        </a:xfrm>
      </p:grpSpPr>
      <p:sp>
        <p:nvSpPr>
          <p:cNvPr id="226" name="Google Shape;226;p14"/>
          <p:cNvSpPr txBox="1"/>
          <p:nvPr>
            <p:ph type="title"/>
          </p:nvPr>
        </p:nvSpPr>
        <p:spPr>
          <a:xfrm>
            <a:off x="1732613" y="3299800"/>
            <a:ext cx="56790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i="1" sz="24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27" name="Google Shape;227;p14"/>
          <p:cNvSpPr txBox="1"/>
          <p:nvPr>
            <p:ph idx="1" type="subTitle"/>
          </p:nvPr>
        </p:nvSpPr>
        <p:spPr>
          <a:xfrm>
            <a:off x="1732400" y="1311800"/>
            <a:ext cx="5679000" cy="187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200">
                <a:solidFill>
                  <a:schemeClr val="dk2"/>
                </a:solidFill>
                <a:latin typeface="Source Sans 3"/>
                <a:ea typeface="Source Sans 3"/>
                <a:cs typeface="Source Sans 3"/>
                <a:sym typeface="Source Sans 3"/>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228" name="Google Shape;228;p14"/>
          <p:cNvSpPr/>
          <p:nvPr/>
        </p:nvSpPr>
        <p:spPr>
          <a:xfrm>
            <a:off x="-923600" y="-485775"/>
            <a:ext cx="1518000" cy="22002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rot="5400000">
            <a:off x="8645350" y="4510025"/>
            <a:ext cx="274200" cy="274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rot="5400000">
            <a:off x="8647150" y="4167125"/>
            <a:ext cx="274200" cy="274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rot="5400000">
            <a:off x="9030025" y="1028700"/>
            <a:ext cx="1518000" cy="22002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4"/>
          <p:cNvGrpSpPr/>
          <p:nvPr/>
        </p:nvGrpSpPr>
        <p:grpSpPr>
          <a:xfrm rot="10800000">
            <a:off x="6880069" y="144477"/>
            <a:ext cx="731561" cy="395028"/>
            <a:chOff x="606792" y="4357200"/>
            <a:chExt cx="910921" cy="493600"/>
          </a:xfrm>
        </p:grpSpPr>
        <p:sp>
          <p:nvSpPr>
            <p:cNvPr id="233" name="Google Shape;233;p14"/>
            <p:cNvSpPr/>
            <p:nvPr/>
          </p:nvSpPr>
          <p:spPr>
            <a:xfrm>
              <a:off x="609875"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815156"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1020438"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1225719"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1431000"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606792"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812073"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017354"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1222635"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1427917"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609888"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815169"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1020450"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1225731"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1431013"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8" name="Google Shape;248;p14"/>
          <p:cNvCxnSpPr/>
          <p:nvPr/>
        </p:nvCxnSpPr>
        <p:spPr>
          <a:xfrm>
            <a:off x="-85725" y="4914900"/>
            <a:ext cx="10668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bg>
      <p:bgPr>
        <a:gradFill>
          <a:gsLst>
            <a:gs pos="0">
              <a:srgbClr val="E0EFD9"/>
            </a:gs>
            <a:gs pos="23000">
              <a:srgbClr val="E0EFD9"/>
            </a:gs>
            <a:gs pos="58999">
              <a:schemeClr val="lt1"/>
            </a:gs>
            <a:gs pos="100000">
              <a:srgbClr val="AAD397"/>
            </a:gs>
          </a:gsLst>
          <a:lin ang="16198662" scaled="0"/>
        </a:gradFill>
      </p:bgPr>
    </p:bg>
    <p:spTree>
      <p:nvGrpSpPr>
        <p:cNvPr id="249" name="Shape 249"/>
        <p:cNvGrpSpPr/>
        <p:nvPr/>
      </p:nvGrpSpPr>
      <p:grpSpPr>
        <a:xfrm>
          <a:off x="0" y="0"/>
          <a:ext cx="0" cy="0"/>
          <a:chOff x="0" y="0"/>
          <a:chExt cx="0" cy="0"/>
        </a:xfrm>
      </p:grpSpPr>
      <p:sp>
        <p:nvSpPr>
          <p:cNvPr id="250" name="Google Shape;25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 name="Google Shape;251;p15"/>
          <p:cNvSpPr/>
          <p:nvPr/>
        </p:nvSpPr>
        <p:spPr>
          <a:xfrm flipH="1" rot="10800000">
            <a:off x="8544250" y="3562025"/>
            <a:ext cx="1314600" cy="1905300"/>
          </a:xfrm>
          <a:prstGeom prst="roundRect">
            <a:avLst>
              <a:gd fmla="val 246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flipH="1" rot="10800000">
            <a:off x="-594600" y="-438150"/>
            <a:ext cx="1314600" cy="1041600"/>
          </a:xfrm>
          <a:prstGeom prst="roundRect">
            <a:avLst>
              <a:gd fmla="val 2378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5"/>
          <p:cNvGrpSpPr/>
          <p:nvPr/>
        </p:nvGrpSpPr>
        <p:grpSpPr>
          <a:xfrm flipH="1" rot="10800000">
            <a:off x="8236344" y="-18392"/>
            <a:ext cx="731561" cy="395028"/>
            <a:chOff x="606792" y="4357200"/>
            <a:chExt cx="910921" cy="493600"/>
          </a:xfrm>
        </p:grpSpPr>
        <p:sp>
          <p:nvSpPr>
            <p:cNvPr id="254" name="Google Shape;254;p15"/>
            <p:cNvSpPr/>
            <p:nvPr/>
          </p:nvSpPr>
          <p:spPr>
            <a:xfrm>
              <a:off x="609875"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15156"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1020438"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1225719"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1431000"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606792"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812073"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1017354"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1222635"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1427917"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609888"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815169"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1020450"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225731"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1431013"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15"/>
          <p:cNvSpPr/>
          <p:nvPr/>
        </p:nvSpPr>
        <p:spPr>
          <a:xfrm flipH="1" rot="10800000">
            <a:off x="6731725" y="470265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flipH="1" rot="10800000">
            <a:off x="6388825" y="470265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15"/>
          <p:cNvCxnSpPr/>
          <p:nvPr/>
        </p:nvCxnSpPr>
        <p:spPr>
          <a:xfrm>
            <a:off x="371475" y="4325400"/>
            <a:ext cx="0" cy="10287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gradFill>
          <a:gsLst>
            <a:gs pos="0">
              <a:srgbClr val="E0EFD9"/>
            </a:gs>
            <a:gs pos="23000">
              <a:srgbClr val="E0EFD9"/>
            </a:gs>
            <a:gs pos="58999">
              <a:schemeClr val="lt1"/>
            </a:gs>
            <a:gs pos="100000">
              <a:srgbClr val="AAD397"/>
            </a:gs>
          </a:gsLst>
          <a:lin ang="8099331" scaled="0"/>
        </a:gradFill>
      </p:bgPr>
    </p:bg>
    <p:spTree>
      <p:nvGrpSpPr>
        <p:cNvPr id="272" name="Shape 272"/>
        <p:cNvGrpSpPr/>
        <p:nvPr/>
      </p:nvGrpSpPr>
      <p:grpSpPr>
        <a:xfrm>
          <a:off x="0" y="0"/>
          <a:ext cx="0" cy="0"/>
          <a:chOff x="0" y="0"/>
          <a:chExt cx="0" cy="0"/>
        </a:xfrm>
      </p:grpSpPr>
      <p:sp>
        <p:nvSpPr>
          <p:cNvPr id="273" name="Google Shape;273;p16"/>
          <p:cNvSpPr txBox="1"/>
          <p:nvPr>
            <p:ph type="title"/>
          </p:nvPr>
        </p:nvSpPr>
        <p:spPr>
          <a:xfrm>
            <a:off x="6117662" y="613450"/>
            <a:ext cx="2222100" cy="12585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4" name="Google Shape;274;p16"/>
          <p:cNvSpPr txBox="1"/>
          <p:nvPr>
            <p:ph idx="1" type="subTitle"/>
          </p:nvPr>
        </p:nvSpPr>
        <p:spPr>
          <a:xfrm>
            <a:off x="6117662" y="1839050"/>
            <a:ext cx="2222100" cy="9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75" name="Google Shape;275;p16"/>
          <p:cNvSpPr/>
          <p:nvPr>
            <p:ph idx="2" type="pic"/>
          </p:nvPr>
        </p:nvSpPr>
        <p:spPr>
          <a:xfrm>
            <a:off x="804726" y="547725"/>
            <a:ext cx="2578500" cy="4050900"/>
          </a:xfrm>
          <a:prstGeom prst="rect">
            <a:avLst/>
          </a:prstGeom>
          <a:noFill/>
          <a:ln cap="flat" cmpd="sng" w="19050">
            <a:solidFill>
              <a:schemeClr val="dk1"/>
            </a:solidFill>
            <a:prstDash val="solid"/>
            <a:round/>
            <a:headEnd len="sm" w="sm" type="none"/>
            <a:tailEnd len="sm" w="sm" type="none"/>
          </a:ln>
        </p:spPr>
      </p:sp>
      <p:sp>
        <p:nvSpPr>
          <p:cNvPr id="276" name="Google Shape;276;p16"/>
          <p:cNvSpPr/>
          <p:nvPr>
            <p:ph idx="3" type="pic"/>
          </p:nvPr>
        </p:nvSpPr>
        <p:spPr>
          <a:xfrm>
            <a:off x="3611880" y="550932"/>
            <a:ext cx="2286000" cy="2267700"/>
          </a:xfrm>
          <a:prstGeom prst="rect">
            <a:avLst/>
          </a:prstGeom>
          <a:noFill/>
          <a:ln cap="flat" cmpd="sng" w="19050">
            <a:solidFill>
              <a:schemeClr val="dk1"/>
            </a:solidFill>
            <a:prstDash val="solid"/>
            <a:round/>
            <a:headEnd len="sm" w="sm" type="none"/>
            <a:tailEnd len="sm" w="sm" type="none"/>
          </a:ln>
        </p:spPr>
      </p:sp>
      <p:sp>
        <p:nvSpPr>
          <p:cNvPr id="277" name="Google Shape;277;p16"/>
          <p:cNvSpPr/>
          <p:nvPr>
            <p:ph idx="4" type="pic"/>
          </p:nvPr>
        </p:nvSpPr>
        <p:spPr>
          <a:xfrm>
            <a:off x="3607332" y="3038034"/>
            <a:ext cx="4727400" cy="1554600"/>
          </a:xfrm>
          <a:prstGeom prst="rect">
            <a:avLst/>
          </a:prstGeom>
          <a:noFill/>
          <a:ln cap="flat" cmpd="sng" w="19050">
            <a:solidFill>
              <a:schemeClr val="dk1"/>
            </a:solidFill>
            <a:prstDash val="solid"/>
            <a:round/>
            <a:headEnd len="sm" w="sm" type="none"/>
            <a:tailEnd len="sm" w="sm" type="none"/>
          </a:ln>
        </p:spPr>
      </p:sp>
      <p:sp>
        <p:nvSpPr>
          <p:cNvPr id="278" name="Google Shape;278;p16"/>
          <p:cNvSpPr/>
          <p:nvPr/>
        </p:nvSpPr>
        <p:spPr>
          <a:xfrm>
            <a:off x="-594600" y="4425725"/>
            <a:ext cx="1314600" cy="1041600"/>
          </a:xfrm>
          <a:prstGeom prst="roundRect">
            <a:avLst>
              <a:gd fmla="val 2378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16"/>
          <p:cNvGrpSpPr/>
          <p:nvPr/>
        </p:nvGrpSpPr>
        <p:grpSpPr>
          <a:xfrm>
            <a:off x="8236344" y="4652539"/>
            <a:ext cx="731561" cy="395028"/>
            <a:chOff x="606792" y="4357200"/>
            <a:chExt cx="910921" cy="493600"/>
          </a:xfrm>
        </p:grpSpPr>
        <p:sp>
          <p:nvSpPr>
            <p:cNvPr id="280" name="Google Shape;280;p16"/>
            <p:cNvSpPr/>
            <p:nvPr/>
          </p:nvSpPr>
          <p:spPr>
            <a:xfrm>
              <a:off x="609875"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815156"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1020438"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1225719"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1431000"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606792"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812073"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1017354"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1222635"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1427917"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609888"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815169"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1020450"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1225731"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1431013"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16"/>
          <p:cNvSpPr/>
          <p:nvPr/>
        </p:nvSpPr>
        <p:spPr>
          <a:xfrm>
            <a:off x="988150" y="11810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16"/>
          <p:cNvCxnSpPr/>
          <p:nvPr/>
        </p:nvCxnSpPr>
        <p:spPr>
          <a:xfrm>
            <a:off x="371475" y="-257350"/>
            <a:ext cx="0" cy="10287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rgbClr val="E0EFD9"/>
            </a:gs>
            <a:gs pos="23000">
              <a:srgbClr val="E0EFD9"/>
            </a:gs>
            <a:gs pos="58999">
              <a:schemeClr val="lt1"/>
            </a:gs>
            <a:gs pos="100000">
              <a:srgbClr val="AAD397"/>
            </a:gs>
          </a:gsLst>
          <a:lin ang="8100019" scaled="0"/>
        </a:gradFill>
      </p:bgPr>
    </p:bg>
    <p:spTree>
      <p:nvGrpSpPr>
        <p:cNvPr id="297" name="Shape 297"/>
        <p:cNvGrpSpPr/>
        <p:nvPr/>
      </p:nvGrpSpPr>
      <p:grpSpPr>
        <a:xfrm>
          <a:off x="0" y="0"/>
          <a:ext cx="0" cy="0"/>
          <a:chOff x="0" y="0"/>
          <a:chExt cx="0" cy="0"/>
        </a:xfrm>
      </p:grpSpPr>
      <p:sp>
        <p:nvSpPr>
          <p:cNvPr id="298" name="Google Shape;29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9" name="Google Shape;299;p17"/>
          <p:cNvSpPr txBox="1"/>
          <p:nvPr>
            <p:ph idx="1" type="subTitle"/>
          </p:nvPr>
        </p:nvSpPr>
        <p:spPr>
          <a:xfrm>
            <a:off x="891774" y="2920174"/>
            <a:ext cx="2258100" cy="13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00" name="Google Shape;300;p17"/>
          <p:cNvSpPr txBox="1"/>
          <p:nvPr>
            <p:ph idx="2" type="subTitle"/>
          </p:nvPr>
        </p:nvSpPr>
        <p:spPr>
          <a:xfrm>
            <a:off x="3442648" y="2920173"/>
            <a:ext cx="2258700" cy="13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01" name="Google Shape;301;p17"/>
          <p:cNvSpPr txBox="1"/>
          <p:nvPr>
            <p:ph idx="3" type="subTitle"/>
          </p:nvPr>
        </p:nvSpPr>
        <p:spPr>
          <a:xfrm>
            <a:off x="5993826" y="2920173"/>
            <a:ext cx="2258700" cy="13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02" name="Google Shape;302;p17"/>
          <p:cNvSpPr txBox="1"/>
          <p:nvPr>
            <p:ph idx="4" type="subTitle"/>
          </p:nvPr>
        </p:nvSpPr>
        <p:spPr>
          <a:xfrm>
            <a:off x="891774" y="2468674"/>
            <a:ext cx="22581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3" name="Google Shape;303;p17"/>
          <p:cNvSpPr txBox="1"/>
          <p:nvPr>
            <p:ph idx="5" type="subTitle"/>
          </p:nvPr>
        </p:nvSpPr>
        <p:spPr>
          <a:xfrm>
            <a:off x="3442652" y="2468674"/>
            <a:ext cx="22587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4" name="Google Shape;304;p17"/>
          <p:cNvSpPr txBox="1"/>
          <p:nvPr>
            <p:ph idx="6" type="subTitle"/>
          </p:nvPr>
        </p:nvSpPr>
        <p:spPr>
          <a:xfrm>
            <a:off x="5993826" y="2468674"/>
            <a:ext cx="22587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5" name="Google Shape;305;p17"/>
          <p:cNvSpPr/>
          <p:nvPr/>
        </p:nvSpPr>
        <p:spPr>
          <a:xfrm>
            <a:off x="8544250" y="-438150"/>
            <a:ext cx="1314600" cy="1905300"/>
          </a:xfrm>
          <a:prstGeom prst="roundRect">
            <a:avLst>
              <a:gd fmla="val 246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854800" y="11810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17"/>
          <p:cNvCxnSpPr/>
          <p:nvPr/>
        </p:nvCxnSpPr>
        <p:spPr>
          <a:xfrm>
            <a:off x="219075" y="-257350"/>
            <a:ext cx="0" cy="1028700"/>
          </a:xfrm>
          <a:prstGeom prst="straightConnector1">
            <a:avLst/>
          </a:prstGeom>
          <a:noFill/>
          <a:ln cap="flat" cmpd="sng" w="19050">
            <a:solidFill>
              <a:schemeClr val="dk1"/>
            </a:solidFill>
            <a:prstDash val="solid"/>
            <a:round/>
            <a:headEnd len="med" w="med" type="none"/>
            <a:tailEnd len="med" w="med" type="none"/>
          </a:ln>
        </p:spPr>
      </p:cxnSp>
      <p:sp>
        <p:nvSpPr>
          <p:cNvPr id="308" name="Google Shape;308;p17"/>
          <p:cNvSpPr/>
          <p:nvPr/>
        </p:nvSpPr>
        <p:spPr>
          <a:xfrm>
            <a:off x="-712164" y="3676500"/>
            <a:ext cx="1314600" cy="1905300"/>
          </a:xfrm>
          <a:prstGeom prst="roundRect">
            <a:avLst>
              <a:gd fmla="val 246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gradFill>
          <a:gsLst>
            <a:gs pos="0">
              <a:srgbClr val="E0EFD9"/>
            </a:gs>
            <a:gs pos="23000">
              <a:srgbClr val="E0EFD9"/>
            </a:gs>
            <a:gs pos="58999">
              <a:schemeClr val="lt1"/>
            </a:gs>
            <a:gs pos="100000">
              <a:srgbClr val="AAD397"/>
            </a:gs>
          </a:gsLst>
          <a:lin ang="13500032" scaled="0"/>
        </a:gra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18"/>
          <p:cNvSpPr txBox="1"/>
          <p:nvPr>
            <p:ph idx="1" type="subTitle"/>
          </p:nvPr>
        </p:nvSpPr>
        <p:spPr>
          <a:xfrm>
            <a:off x="1662900" y="1824299"/>
            <a:ext cx="2791500" cy="62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12" name="Google Shape;312;p18"/>
          <p:cNvSpPr txBox="1"/>
          <p:nvPr>
            <p:ph idx="2" type="subTitle"/>
          </p:nvPr>
        </p:nvSpPr>
        <p:spPr>
          <a:xfrm>
            <a:off x="5641976" y="1824299"/>
            <a:ext cx="2788800" cy="62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13" name="Google Shape;313;p18"/>
          <p:cNvSpPr txBox="1"/>
          <p:nvPr>
            <p:ph idx="3" type="subTitle"/>
          </p:nvPr>
        </p:nvSpPr>
        <p:spPr>
          <a:xfrm>
            <a:off x="1662900" y="3484874"/>
            <a:ext cx="2791500" cy="62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14" name="Google Shape;314;p18"/>
          <p:cNvSpPr txBox="1"/>
          <p:nvPr>
            <p:ph idx="4" type="subTitle"/>
          </p:nvPr>
        </p:nvSpPr>
        <p:spPr>
          <a:xfrm>
            <a:off x="5641976" y="3484874"/>
            <a:ext cx="2788800" cy="62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15" name="Google Shape;315;p18"/>
          <p:cNvSpPr txBox="1"/>
          <p:nvPr>
            <p:ph idx="5" type="subTitle"/>
          </p:nvPr>
        </p:nvSpPr>
        <p:spPr>
          <a:xfrm>
            <a:off x="1662900" y="1582374"/>
            <a:ext cx="2791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6" name="Google Shape;316;p18"/>
          <p:cNvSpPr txBox="1"/>
          <p:nvPr>
            <p:ph idx="6" type="subTitle"/>
          </p:nvPr>
        </p:nvSpPr>
        <p:spPr>
          <a:xfrm>
            <a:off x="1662900" y="3243024"/>
            <a:ext cx="2791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7" name="Google Shape;317;p18"/>
          <p:cNvSpPr txBox="1"/>
          <p:nvPr>
            <p:ph idx="7" type="subTitle"/>
          </p:nvPr>
        </p:nvSpPr>
        <p:spPr>
          <a:xfrm>
            <a:off x="5641950" y="1582374"/>
            <a:ext cx="2788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8" name="Google Shape;318;p18"/>
          <p:cNvSpPr txBox="1"/>
          <p:nvPr>
            <p:ph idx="8" type="subTitle"/>
          </p:nvPr>
        </p:nvSpPr>
        <p:spPr>
          <a:xfrm>
            <a:off x="5641950" y="3243024"/>
            <a:ext cx="2788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9" name="Google Shape;319;p18"/>
          <p:cNvSpPr/>
          <p:nvPr/>
        </p:nvSpPr>
        <p:spPr>
          <a:xfrm rot="10800000">
            <a:off x="-902725" y="3916525"/>
            <a:ext cx="1314600" cy="1905300"/>
          </a:xfrm>
          <a:prstGeom prst="roundRect">
            <a:avLst>
              <a:gd fmla="val 246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18"/>
          <p:cNvGrpSpPr/>
          <p:nvPr/>
        </p:nvGrpSpPr>
        <p:grpSpPr>
          <a:xfrm rot="10800000">
            <a:off x="8430769" y="341989"/>
            <a:ext cx="731561" cy="395028"/>
            <a:chOff x="606792" y="4357200"/>
            <a:chExt cx="910921" cy="493600"/>
          </a:xfrm>
        </p:grpSpPr>
        <p:sp>
          <p:nvSpPr>
            <p:cNvPr id="321" name="Google Shape;321;p18"/>
            <p:cNvSpPr/>
            <p:nvPr/>
          </p:nvSpPr>
          <p:spPr>
            <a:xfrm>
              <a:off x="609875"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815156"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1020438"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1225719"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1431000"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606792"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812073"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1017354"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1222635"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1427917"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609888"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815169"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1020450"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1225731"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431013"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18"/>
          <p:cNvSpPr/>
          <p:nvPr/>
        </p:nvSpPr>
        <p:spPr>
          <a:xfrm flipH="1">
            <a:off x="8315325" y="4732075"/>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flipH="1">
            <a:off x="8700225" y="4732075"/>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gradFill>
          <a:gsLst>
            <a:gs pos="0">
              <a:srgbClr val="E0EFD9"/>
            </a:gs>
            <a:gs pos="23000">
              <a:srgbClr val="E0EFD9"/>
            </a:gs>
            <a:gs pos="58999">
              <a:schemeClr val="lt1"/>
            </a:gs>
            <a:gs pos="100000">
              <a:srgbClr val="AAD397"/>
            </a:gs>
          </a:gsLst>
          <a:lin ang="18900044" scaled="0"/>
        </a:gradFill>
      </p:bgPr>
    </p:bg>
    <p:spTree>
      <p:nvGrpSpPr>
        <p:cNvPr id="338" name="Shape 338"/>
        <p:cNvGrpSpPr/>
        <p:nvPr/>
      </p:nvGrpSpPr>
      <p:grpSpPr>
        <a:xfrm>
          <a:off x="0" y="0"/>
          <a:ext cx="0" cy="0"/>
          <a:chOff x="0" y="0"/>
          <a:chExt cx="0" cy="0"/>
        </a:xfrm>
      </p:grpSpPr>
      <p:sp>
        <p:nvSpPr>
          <p:cNvPr id="339" name="Google Shape;339;p19"/>
          <p:cNvSpPr/>
          <p:nvPr/>
        </p:nvSpPr>
        <p:spPr>
          <a:xfrm flipH="1">
            <a:off x="177113" y="129425"/>
            <a:ext cx="274200" cy="2742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flipH="1">
            <a:off x="520013" y="127625"/>
            <a:ext cx="274200" cy="2742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19"/>
          <p:cNvGrpSpPr/>
          <p:nvPr/>
        </p:nvGrpSpPr>
        <p:grpSpPr>
          <a:xfrm flipH="1" rot="10800000">
            <a:off x="114308" y="4650714"/>
            <a:ext cx="731561" cy="395028"/>
            <a:chOff x="606792" y="4357200"/>
            <a:chExt cx="910921" cy="493600"/>
          </a:xfrm>
        </p:grpSpPr>
        <p:sp>
          <p:nvSpPr>
            <p:cNvPr id="342" name="Google Shape;342;p19"/>
            <p:cNvSpPr/>
            <p:nvPr/>
          </p:nvSpPr>
          <p:spPr>
            <a:xfrm>
              <a:off x="609875" y="435720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815156" y="435720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1020438" y="435720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1225719" y="435720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1431000" y="435720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606792" y="456065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812073" y="456065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1017354" y="456065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1222635" y="456065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1427917" y="456065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609888" y="476410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815169" y="476410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1020450" y="476410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1225731" y="476410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1431013" y="4764100"/>
              <a:ext cx="86700" cy="867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8" name="Google Shape;358;p19"/>
          <p:cNvSpPr txBox="1"/>
          <p:nvPr>
            <p:ph idx="1" type="subTitle"/>
          </p:nvPr>
        </p:nvSpPr>
        <p:spPr>
          <a:xfrm>
            <a:off x="951030" y="1668614"/>
            <a:ext cx="2121300" cy="89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59" name="Google Shape;359;p19"/>
          <p:cNvSpPr txBox="1"/>
          <p:nvPr>
            <p:ph idx="2" type="subTitle"/>
          </p:nvPr>
        </p:nvSpPr>
        <p:spPr>
          <a:xfrm>
            <a:off x="3510600" y="1668623"/>
            <a:ext cx="2122800" cy="89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60" name="Google Shape;360;p19"/>
          <p:cNvSpPr txBox="1"/>
          <p:nvPr>
            <p:ph idx="3" type="subTitle"/>
          </p:nvPr>
        </p:nvSpPr>
        <p:spPr>
          <a:xfrm>
            <a:off x="951030" y="3398912"/>
            <a:ext cx="2121300" cy="89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61" name="Google Shape;361;p19"/>
          <p:cNvSpPr txBox="1"/>
          <p:nvPr>
            <p:ph idx="4" type="subTitle"/>
          </p:nvPr>
        </p:nvSpPr>
        <p:spPr>
          <a:xfrm>
            <a:off x="3510600" y="3398916"/>
            <a:ext cx="2122800" cy="89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62" name="Google Shape;362;p19"/>
          <p:cNvSpPr txBox="1"/>
          <p:nvPr>
            <p:ph idx="5" type="subTitle"/>
          </p:nvPr>
        </p:nvSpPr>
        <p:spPr>
          <a:xfrm>
            <a:off x="6071670" y="1668614"/>
            <a:ext cx="2121300" cy="89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63" name="Google Shape;363;p19"/>
          <p:cNvSpPr txBox="1"/>
          <p:nvPr>
            <p:ph idx="6" type="subTitle"/>
          </p:nvPr>
        </p:nvSpPr>
        <p:spPr>
          <a:xfrm>
            <a:off x="6071670" y="3398912"/>
            <a:ext cx="2121300" cy="89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64" name="Google Shape;364;p19"/>
          <p:cNvSpPr txBox="1"/>
          <p:nvPr>
            <p:ph idx="7" type="subTitle"/>
          </p:nvPr>
        </p:nvSpPr>
        <p:spPr>
          <a:xfrm>
            <a:off x="955202" y="1402224"/>
            <a:ext cx="2113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5" name="Google Shape;365;p19"/>
          <p:cNvSpPr txBox="1"/>
          <p:nvPr>
            <p:ph idx="8" type="subTitle"/>
          </p:nvPr>
        </p:nvSpPr>
        <p:spPr>
          <a:xfrm>
            <a:off x="3514769" y="1402237"/>
            <a:ext cx="2114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6" name="Google Shape;366;p19"/>
          <p:cNvSpPr txBox="1"/>
          <p:nvPr>
            <p:ph idx="9" type="subTitle"/>
          </p:nvPr>
        </p:nvSpPr>
        <p:spPr>
          <a:xfrm>
            <a:off x="6075831" y="1402224"/>
            <a:ext cx="2113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7" name="Google Shape;367;p19"/>
          <p:cNvSpPr txBox="1"/>
          <p:nvPr>
            <p:ph idx="13" type="subTitle"/>
          </p:nvPr>
        </p:nvSpPr>
        <p:spPr>
          <a:xfrm>
            <a:off x="955202" y="3129312"/>
            <a:ext cx="2113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8" name="Google Shape;368;p19"/>
          <p:cNvSpPr txBox="1"/>
          <p:nvPr>
            <p:ph idx="14" type="subTitle"/>
          </p:nvPr>
        </p:nvSpPr>
        <p:spPr>
          <a:xfrm>
            <a:off x="3514769" y="3129317"/>
            <a:ext cx="2114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9" name="Google Shape;369;p19"/>
          <p:cNvSpPr txBox="1"/>
          <p:nvPr>
            <p:ph idx="15" type="subTitle"/>
          </p:nvPr>
        </p:nvSpPr>
        <p:spPr>
          <a:xfrm>
            <a:off x="6075831" y="3129312"/>
            <a:ext cx="2113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0" name="Google Shape;370;p19"/>
          <p:cNvSpPr/>
          <p:nvPr/>
        </p:nvSpPr>
        <p:spPr>
          <a:xfrm flipH="1">
            <a:off x="8569838" y="-485775"/>
            <a:ext cx="1518000" cy="2200200"/>
          </a:xfrm>
          <a:prstGeom prst="roundRect">
            <a:avLst>
              <a:gd fmla="val 2507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flipH="1" rot="-5400000">
            <a:off x="-1383787" y="1028700"/>
            <a:ext cx="1518000" cy="2200200"/>
          </a:xfrm>
          <a:prstGeom prst="roundRect">
            <a:avLst>
              <a:gd fmla="val 2507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19"/>
          <p:cNvCxnSpPr/>
          <p:nvPr/>
        </p:nvCxnSpPr>
        <p:spPr>
          <a:xfrm rot="10800000">
            <a:off x="8183163" y="4914900"/>
            <a:ext cx="10668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gradFill>
          <a:gsLst>
            <a:gs pos="0">
              <a:srgbClr val="E0EFD9"/>
            </a:gs>
            <a:gs pos="23000">
              <a:srgbClr val="E0EFD9"/>
            </a:gs>
            <a:gs pos="58999">
              <a:schemeClr val="lt1"/>
            </a:gs>
            <a:gs pos="100000">
              <a:srgbClr val="AAD397"/>
            </a:gs>
          </a:gsLst>
          <a:lin ang="16198662" scaled="0"/>
        </a:gradFill>
      </p:bgPr>
    </p:bg>
    <p:spTree>
      <p:nvGrpSpPr>
        <p:cNvPr id="373" name="Shape 373"/>
        <p:cNvGrpSpPr/>
        <p:nvPr/>
      </p:nvGrpSpPr>
      <p:grpSpPr>
        <a:xfrm>
          <a:off x="0" y="0"/>
          <a:ext cx="0" cy="0"/>
          <a:chOff x="0" y="0"/>
          <a:chExt cx="0" cy="0"/>
        </a:xfrm>
      </p:grpSpPr>
      <p:sp>
        <p:nvSpPr>
          <p:cNvPr id="374" name="Google Shape;374;p20"/>
          <p:cNvSpPr txBox="1"/>
          <p:nvPr>
            <p:ph hasCustomPrompt="1" type="title"/>
          </p:nvPr>
        </p:nvSpPr>
        <p:spPr>
          <a:xfrm>
            <a:off x="798388" y="2807956"/>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5" name="Google Shape;375;p20"/>
          <p:cNvSpPr txBox="1"/>
          <p:nvPr>
            <p:ph idx="1" type="subTitle"/>
          </p:nvPr>
        </p:nvSpPr>
        <p:spPr>
          <a:xfrm>
            <a:off x="798388" y="3653055"/>
            <a:ext cx="3492600" cy="4572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376" name="Google Shape;376;p20"/>
          <p:cNvSpPr txBox="1"/>
          <p:nvPr>
            <p:ph hasCustomPrompt="1" idx="2" type="title"/>
          </p:nvPr>
        </p:nvSpPr>
        <p:spPr>
          <a:xfrm>
            <a:off x="2825700" y="1033245"/>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7" name="Google Shape;377;p20"/>
          <p:cNvSpPr txBox="1"/>
          <p:nvPr>
            <p:ph idx="3" type="subTitle"/>
          </p:nvPr>
        </p:nvSpPr>
        <p:spPr>
          <a:xfrm>
            <a:off x="2825700" y="1884383"/>
            <a:ext cx="3492600" cy="4572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378" name="Google Shape;378;p20"/>
          <p:cNvSpPr txBox="1"/>
          <p:nvPr>
            <p:ph hasCustomPrompt="1" idx="4" type="title"/>
          </p:nvPr>
        </p:nvSpPr>
        <p:spPr>
          <a:xfrm>
            <a:off x="4853013" y="2807956"/>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9" name="Google Shape;379;p20"/>
          <p:cNvSpPr txBox="1"/>
          <p:nvPr>
            <p:ph idx="5" type="subTitle"/>
          </p:nvPr>
        </p:nvSpPr>
        <p:spPr>
          <a:xfrm>
            <a:off x="4853013" y="3653055"/>
            <a:ext cx="3492600" cy="4572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380" name="Google Shape;380;p20"/>
          <p:cNvSpPr/>
          <p:nvPr/>
        </p:nvSpPr>
        <p:spPr>
          <a:xfrm rot="5400000">
            <a:off x="-288400" y="-1570900"/>
            <a:ext cx="1518000" cy="3092100"/>
          </a:xfrm>
          <a:prstGeom prst="roundRect">
            <a:avLst>
              <a:gd fmla="val 2507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rot="5400000">
            <a:off x="8180425" y="4720475"/>
            <a:ext cx="274200" cy="2742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2" name="Google Shape;382;p20"/>
          <p:cNvCxnSpPr/>
          <p:nvPr/>
        </p:nvCxnSpPr>
        <p:spPr>
          <a:xfrm>
            <a:off x="390525" y="4343225"/>
            <a:ext cx="0" cy="1028700"/>
          </a:xfrm>
          <a:prstGeom prst="straightConnector1">
            <a:avLst/>
          </a:prstGeom>
          <a:noFill/>
          <a:ln cap="flat" cmpd="sng" w="19050">
            <a:solidFill>
              <a:schemeClr val="dk1"/>
            </a:solidFill>
            <a:prstDash val="solid"/>
            <a:round/>
            <a:headEnd len="med" w="med" type="none"/>
            <a:tailEnd len="med" w="med" type="none"/>
          </a:ln>
        </p:spPr>
      </p:cxnSp>
      <p:sp>
        <p:nvSpPr>
          <p:cNvPr id="383" name="Google Shape;383;p20"/>
          <p:cNvSpPr/>
          <p:nvPr/>
        </p:nvSpPr>
        <p:spPr>
          <a:xfrm rot="5400000">
            <a:off x="8532850" y="4720475"/>
            <a:ext cx="274200" cy="2742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3" name="Shape 33"/>
        <p:cNvGrpSpPr/>
        <p:nvPr/>
      </p:nvGrpSpPr>
      <p:grpSpPr>
        <a:xfrm>
          <a:off x="0" y="0"/>
          <a:ext cx="0" cy="0"/>
          <a:chOff x="0" y="0"/>
          <a:chExt cx="0" cy="0"/>
        </a:xfrm>
      </p:grpSpPr>
      <p:sp>
        <p:nvSpPr>
          <p:cNvPr id="34" name="Google Shape;34;p3"/>
          <p:cNvSpPr txBox="1"/>
          <p:nvPr>
            <p:ph type="title"/>
          </p:nvPr>
        </p:nvSpPr>
        <p:spPr>
          <a:xfrm>
            <a:off x="3838675" y="2554763"/>
            <a:ext cx="4592100" cy="14457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5" name="Google Shape;35;p3"/>
          <p:cNvSpPr txBox="1"/>
          <p:nvPr>
            <p:ph hasCustomPrompt="1" idx="2" type="title"/>
          </p:nvPr>
        </p:nvSpPr>
        <p:spPr>
          <a:xfrm>
            <a:off x="3838675" y="1143038"/>
            <a:ext cx="1097400" cy="10974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 name="Google Shape;36;p3"/>
          <p:cNvSpPr/>
          <p:nvPr>
            <p:ph idx="3" type="pic"/>
          </p:nvPr>
        </p:nvSpPr>
        <p:spPr>
          <a:xfrm>
            <a:off x="713225" y="539500"/>
            <a:ext cx="2760600" cy="4064400"/>
          </a:xfrm>
          <a:prstGeom prst="rect">
            <a:avLst/>
          </a:prstGeom>
          <a:noFill/>
          <a:ln cap="flat" cmpd="sng" w="19050">
            <a:solidFill>
              <a:schemeClr val="lt1"/>
            </a:solidFill>
            <a:prstDash val="solid"/>
            <a:round/>
            <a:headEnd len="sm" w="sm" type="none"/>
            <a:tailEnd len="sm" w="sm" type="none"/>
          </a:ln>
        </p:spPr>
      </p:sp>
      <p:sp>
        <p:nvSpPr>
          <p:cNvPr id="37" name="Google Shape;37;p3"/>
          <p:cNvSpPr/>
          <p:nvPr/>
        </p:nvSpPr>
        <p:spPr>
          <a:xfrm>
            <a:off x="7334575" y="-1295400"/>
            <a:ext cx="1518000" cy="22002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3934150" y="4686300"/>
            <a:ext cx="1518000" cy="22002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645350" y="4510025"/>
            <a:ext cx="274200" cy="274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5400000">
            <a:off x="8647150" y="4167125"/>
            <a:ext cx="274200" cy="274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3"/>
          <p:cNvCxnSpPr/>
          <p:nvPr/>
        </p:nvCxnSpPr>
        <p:spPr>
          <a:xfrm>
            <a:off x="371475" y="-257350"/>
            <a:ext cx="0" cy="1028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1"/>
        </a:solidFill>
      </p:bgPr>
    </p:bg>
    <p:spTree>
      <p:nvGrpSpPr>
        <p:cNvPr id="384" name="Shape 384"/>
        <p:cNvGrpSpPr/>
        <p:nvPr/>
      </p:nvGrpSpPr>
      <p:grpSpPr>
        <a:xfrm>
          <a:off x="0" y="0"/>
          <a:ext cx="0" cy="0"/>
          <a:chOff x="0" y="0"/>
          <a:chExt cx="0" cy="0"/>
        </a:xfrm>
      </p:grpSpPr>
      <p:sp>
        <p:nvSpPr>
          <p:cNvPr id="385" name="Google Shape;385;p21"/>
          <p:cNvSpPr txBox="1"/>
          <p:nvPr>
            <p:ph type="title"/>
          </p:nvPr>
        </p:nvSpPr>
        <p:spPr>
          <a:xfrm>
            <a:off x="2347950" y="639950"/>
            <a:ext cx="4448100" cy="120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8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6" name="Google Shape;386;p21"/>
          <p:cNvSpPr txBox="1"/>
          <p:nvPr>
            <p:ph idx="1" type="subTitle"/>
          </p:nvPr>
        </p:nvSpPr>
        <p:spPr>
          <a:xfrm>
            <a:off x="2347900" y="1753275"/>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7" name="Google Shape;387;p21"/>
          <p:cNvSpPr txBox="1"/>
          <p:nvPr/>
        </p:nvSpPr>
        <p:spPr>
          <a:xfrm>
            <a:off x="2297550" y="3730325"/>
            <a:ext cx="45489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1"/>
                </a:solidFill>
                <a:latin typeface="Source Sans 3 Medium"/>
                <a:ea typeface="Source Sans 3 Medium"/>
                <a:cs typeface="Source Sans 3 Medium"/>
                <a:sym typeface="Source Sans 3 Medium"/>
              </a:rPr>
              <a:t>CREDITS: This presentation template was created by </a:t>
            </a:r>
            <a:r>
              <a:rPr b="1" lang="en" sz="1200">
                <a:solidFill>
                  <a:schemeClr val="accent1"/>
                </a:solidFill>
                <a:uFill>
                  <a:noFill/>
                </a:uFill>
                <a:latin typeface="Source Sans 3"/>
                <a:ea typeface="Source Sans 3"/>
                <a:cs typeface="Source Sans 3"/>
                <a:sym typeface="Source Sans 3"/>
                <a:hlinkClick r:id="rId2">
                  <a:extLst>
                    <a:ext uri="{A12FA001-AC4F-418D-AE19-62706E023703}">
                      <ahyp:hlinkClr val="tx"/>
                    </a:ext>
                  </a:extLst>
                </a:hlinkClick>
              </a:rPr>
              <a:t>Slidesgo</a:t>
            </a:r>
            <a:r>
              <a:rPr lang="en" sz="1200">
                <a:solidFill>
                  <a:schemeClr val="accent1"/>
                </a:solidFill>
                <a:latin typeface="Source Sans 3 Medium"/>
                <a:ea typeface="Source Sans 3 Medium"/>
                <a:cs typeface="Source Sans 3 Medium"/>
                <a:sym typeface="Source Sans 3 Medium"/>
              </a:rPr>
              <a:t>, and includes icons by </a:t>
            </a:r>
            <a:r>
              <a:rPr b="1" lang="en" sz="1200">
                <a:solidFill>
                  <a:schemeClr val="accent1"/>
                </a:solidFill>
                <a:uFill>
                  <a:noFill/>
                </a:uFill>
                <a:latin typeface="Source Sans 3"/>
                <a:ea typeface="Source Sans 3"/>
                <a:cs typeface="Source Sans 3"/>
                <a:sym typeface="Source Sans 3"/>
                <a:hlinkClick r:id="rId3">
                  <a:extLst>
                    <a:ext uri="{A12FA001-AC4F-418D-AE19-62706E023703}">
                      <ahyp:hlinkClr val="tx"/>
                    </a:ext>
                  </a:extLst>
                </a:hlinkClick>
              </a:rPr>
              <a:t>Flaticon</a:t>
            </a:r>
            <a:r>
              <a:rPr lang="en" sz="1200">
                <a:solidFill>
                  <a:schemeClr val="accent1"/>
                </a:solidFill>
                <a:latin typeface="Source Sans 3 Medium"/>
                <a:ea typeface="Source Sans 3 Medium"/>
                <a:cs typeface="Source Sans 3 Medium"/>
                <a:sym typeface="Source Sans 3 Medium"/>
              </a:rPr>
              <a:t>, and infographics &amp; images by </a:t>
            </a:r>
            <a:r>
              <a:rPr b="1" lang="en" sz="1200">
                <a:solidFill>
                  <a:schemeClr val="accent1"/>
                </a:solidFill>
                <a:uFill>
                  <a:noFill/>
                </a:uFill>
                <a:latin typeface="Source Sans 3"/>
                <a:ea typeface="Source Sans 3"/>
                <a:cs typeface="Source Sans 3"/>
                <a:sym typeface="Source Sans 3"/>
                <a:hlinkClick r:id="rId4">
                  <a:extLst>
                    <a:ext uri="{A12FA001-AC4F-418D-AE19-62706E023703}">
                      <ahyp:hlinkClr val="tx"/>
                    </a:ext>
                  </a:extLst>
                </a:hlinkClick>
              </a:rPr>
              <a:t>Freepik</a:t>
            </a:r>
            <a:r>
              <a:rPr lang="en" sz="1200" u="sng">
                <a:solidFill>
                  <a:schemeClr val="accent1"/>
                </a:solidFill>
                <a:latin typeface="Source Sans 3 Medium"/>
                <a:ea typeface="Source Sans 3 Medium"/>
                <a:cs typeface="Source Sans 3 Medium"/>
                <a:sym typeface="Source Sans 3 Medium"/>
              </a:rPr>
              <a:t> </a:t>
            </a:r>
            <a:endParaRPr sz="1200" u="sng">
              <a:solidFill>
                <a:schemeClr val="accent1"/>
              </a:solidFill>
              <a:latin typeface="Source Sans 3 Medium"/>
              <a:ea typeface="Source Sans 3 Medium"/>
              <a:cs typeface="Source Sans 3 Medium"/>
              <a:sym typeface="Source Sans 3 Medium"/>
            </a:endParaRPr>
          </a:p>
        </p:txBody>
      </p:sp>
      <p:sp>
        <p:nvSpPr>
          <p:cNvPr id="388" name="Google Shape;388;p21"/>
          <p:cNvSpPr/>
          <p:nvPr/>
        </p:nvSpPr>
        <p:spPr>
          <a:xfrm>
            <a:off x="-923600" y="-485775"/>
            <a:ext cx="1997700" cy="28956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rot="5400000">
            <a:off x="8645350" y="4510025"/>
            <a:ext cx="274200" cy="274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rot="5400000">
            <a:off x="8647150" y="4167125"/>
            <a:ext cx="274200" cy="274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rot="5400000">
            <a:off x="8182300" y="1133475"/>
            <a:ext cx="1518000" cy="22002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21"/>
          <p:cNvGrpSpPr/>
          <p:nvPr/>
        </p:nvGrpSpPr>
        <p:grpSpPr>
          <a:xfrm rot="-5400000">
            <a:off x="-78681" y="4449614"/>
            <a:ext cx="731561" cy="395028"/>
            <a:chOff x="606792" y="4357200"/>
            <a:chExt cx="910921" cy="493600"/>
          </a:xfrm>
        </p:grpSpPr>
        <p:sp>
          <p:nvSpPr>
            <p:cNvPr id="393" name="Google Shape;393;p21"/>
            <p:cNvSpPr/>
            <p:nvPr/>
          </p:nvSpPr>
          <p:spPr>
            <a:xfrm>
              <a:off x="609875"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815156"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1020438"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1225719"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1431000"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606792"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812073"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1017354"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1222635"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1427917"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609888"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815169"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1020450"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1225731"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1431013"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8" name="Google Shape;408;p21"/>
          <p:cNvCxnSpPr/>
          <p:nvPr/>
        </p:nvCxnSpPr>
        <p:spPr>
          <a:xfrm>
            <a:off x="8096650" y="295275"/>
            <a:ext cx="10668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gradFill>
          <a:gsLst>
            <a:gs pos="0">
              <a:srgbClr val="E0EFD9"/>
            </a:gs>
            <a:gs pos="23000">
              <a:srgbClr val="E0EFD9"/>
            </a:gs>
            <a:gs pos="58999">
              <a:schemeClr val="lt1"/>
            </a:gs>
            <a:gs pos="100000">
              <a:srgbClr val="AAD397"/>
            </a:gs>
          </a:gsLst>
          <a:lin ang="18900044" scaled="0"/>
        </a:gradFill>
      </p:bgPr>
    </p:bg>
    <p:spTree>
      <p:nvGrpSpPr>
        <p:cNvPr id="409" name="Shape 409"/>
        <p:cNvGrpSpPr/>
        <p:nvPr/>
      </p:nvGrpSpPr>
      <p:grpSpPr>
        <a:xfrm>
          <a:off x="0" y="0"/>
          <a:ext cx="0" cy="0"/>
          <a:chOff x="0" y="0"/>
          <a:chExt cx="0" cy="0"/>
        </a:xfrm>
      </p:grpSpPr>
      <p:sp>
        <p:nvSpPr>
          <p:cNvPr id="410" name="Google Shape;410;p22"/>
          <p:cNvSpPr/>
          <p:nvPr/>
        </p:nvSpPr>
        <p:spPr>
          <a:xfrm rot="10800000">
            <a:off x="8430775" y="2752800"/>
            <a:ext cx="1518000" cy="3092100"/>
          </a:xfrm>
          <a:prstGeom prst="roundRect">
            <a:avLst>
              <a:gd fmla="val 2507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2"/>
          <p:cNvGrpSpPr/>
          <p:nvPr/>
        </p:nvGrpSpPr>
        <p:grpSpPr>
          <a:xfrm rot="10800000">
            <a:off x="8215719" y="98089"/>
            <a:ext cx="731561" cy="395028"/>
            <a:chOff x="606792" y="4357200"/>
            <a:chExt cx="910921" cy="493600"/>
          </a:xfrm>
        </p:grpSpPr>
        <p:sp>
          <p:nvSpPr>
            <p:cNvPr id="412" name="Google Shape;412;p22"/>
            <p:cNvSpPr/>
            <p:nvPr/>
          </p:nvSpPr>
          <p:spPr>
            <a:xfrm>
              <a:off x="609875"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815156"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1020438"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1225719"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1431000"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606792"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12073"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1017354"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1222635"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1427917"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609888"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15169"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1020450"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1225731"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1431013"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7" name="Google Shape;427;p22"/>
          <p:cNvCxnSpPr/>
          <p:nvPr/>
        </p:nvCxnSpPr>
        <p:spPr>
          <a:xfrm>
            <a:off x="-104775" y="238625"/>
            <a:ext cx="1171500" cy="0"/>
          </a:xfrm>
          <a:prstGeom prst="straightConnector1">
            <a:avLst/>
          </a:prstGeom>
          <a:noFill/>
          <a:ln cap="flat" cmpd="sng" w="19050">
            <a:solidFill>
              <a:schemeClr val="dk1"/>
            </a:solidFill>
            <a:prstDash val="solid"/>
            <a:round/>
            <a:headEnd len="med" w="med" type="none"/>
            <a:tailEnd len="med" w="med" type="none"/>
          </a:ln>
        </p:spPr>
      </p:cxnSp>
      <p:sp>
        <p:nvSpPr>
          <p:cNvPr id="428" name="Google Shape;428;p22"/>
          <p:cNvSpPr/>
          <p:nvPr/>
        </p:nvSpPr>
        <p:spPr>
          <a:xfrm rot="5400000">
            <a:off x="1160500" y="9810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1"/>
        </a:solidFill>
      </p:bgPr>
    </p:bg>
    <p:spTree>
      <p:nvGrpSpPr>
        <p:cNvPr id="429" name="Shape 429"/>
        <p:cNvGrpSpPr/>
        <p:nvPr/>
      </p:nvGrpSpPr>
      <p:grpSpPr>
        <a:xfrm>
          <a:off x="0" y="0"/>
          <a:ext cx="0" cy="0"/>
          <a:chOff x="0" y="0"/>
          <a:chExt cx="0" cy="0"/>
        </a:xfrm>
      </p:grpSpPr>
      <p:sp>
        <p:nvSpPr>
          <p:cNvPr id="430" name="Google Shape;430;p23"/>
          <p:cNvSpPr/>
          <p:nvPr/>
        </p:nvSpPr>
        <p:spPr>
          <a:xfrm flipH="1" rot="5400000">
            <a:off x="7626875" y="-1570900"/>
            <a:ext cx="1518000" cy="30921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flipH="1" rot="-5400000">
            <a:off x="-1721150" y="2572825"/>
            <a:ext cx="1518000" cy="30921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23"/>
          <p:cNvGrpSpPr/>
          <p:nvPr/>
        </p:nvGrpSpPr>
        <p:grpSpPr>
          <a:xfrm flipH="1">
            <a:off x="4016494" y="4643458"/>
            <a:ext cx="731561" cy="395028"/>
            <a:chOff x="606792" y="4357200"/>
            <a:chExt cx="910921" cy="493600"/>
          </a:xfrm>
        </p:grpSpPr>
        <p:sp>
          <p:nvSpPr>
            <p:cNvPr id="433" name="Google Shape;433;p23"/>
            <p:cNvSpPr/>
            <p:nvPr/>
          </p:nvSpPr>
          <p:spPr>
            <a:xfrm>
              <a:off x="609875"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815156"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1020438"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1225719"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431000"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606792"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812073"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1017354"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1222635"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1427917"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09888"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815169"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1020450"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225731"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431013"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flipH="1" rot="5400000">
            <a:off x="8646100" y="4466900"/>
            <a:ext cx="274200" cy="274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flipH="1" rot="5400000">
            <a:off x="8646100" y="4101750"/>
            <a:ext cx="274200" cy="274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E0EFD9"/>
            </a:gs>
            <a:gs pos="23000">
              <a:srgbClr val="E0EFD9"/>
            </a:gs>
            <a:gs pos="58999">
              <a:schemeClr val="lt1"/>
            </a:gs>
            <a:gs pos="100000">
              <a:srgbClr val="AAD397"/>
            </a:gs>
          </a:gsLst>
          <a:lin ang="18900044" scaled="0"/>
        </a:gradFill>
      </p:bgPr>
    </p:bg>
    <p:spTree>
      <p:nvGrpSpPr>
        <p:cNvPr id="42" name="Shape 42"/>
        <p:cNvGrpSpPr/>
        <p:nvPr/>
      </p:nvGrpSpPr>
      <p:grpSpPr>
        <a:xfrm>
          <a:off x="0" y="0"/>
          <a:ext cx="0" cy="0"/>
          <a:chOff x="0" y="0"/>
          <a:chExt cx="0" cy="0"/>
        </a:xfrm>
      </p:grpSpPr>
      <p:sp>
        <p:nvSpPr>
          <p:cNvPr id="43" name="Google Shape;4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4"/>
          <p:cNvSpPr txBox="1"/>
          <p:nvPr>
            <p:ph idx="1" type="body"/>
          </p:nvPr>
        </p:nvSpPr>
        <p:spPr>
          <a:xfrm>
            <a:off x="720000" y="1146626"/>
            <a:ext cx="7704000" cy="41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45" name="Google Shape;45;p4"/>
          <p:cNvSpPr/>
          <p:nvPr/>
        </p:nvSpPr>
        <p:spPr>
          <a:xfrm rot="5400000">
            <a:off x="-1117150" y="3203300"/>
            <a:ext cx="1314600" cy="1905300"/>
          </a:xfrm>
          <a:prstGeom prst="roundRect">
            <a:avLst>
              <a:gd fmla="val 246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4"/>
          <p:cNvGrpSpPr/>
          <p:nvPr/>
        </p:nvGrpSpPr>
        <p:grpSpPr>
          <a:xfrm rot="5400000">
            <a:off x="5694" y="183977"/>
            <a:ext cx="731561" cy="395028"/>
            <a:chOff x="606792" y="4357200"/>
            <a:chExt cx="910921" cy="493600"/>
          </a:xfrm>
        </p:grpSpPr>
        <p:sp>
          <p:nvSpPr>
            <p:cNvPr id="47" name="Google Shape;47;p4"/>
            <p:cNvSpPr/>
            <p:nvPr/>
          </p:nvSpPr>
          <p:spPr>
            <a:xfrm>
              <a:off x="609875"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815156"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1020438"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1225719"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1431000"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06792"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12073"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1017354"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1222635"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1427917"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609888"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815169"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020450"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1225731"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1431013"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4"/>
          <p:cNvSpPr/>
          <p:nvPr/>
        </p:nvSpPr>
        <p:spPr>
          <a:xfrm flipH="1">
            <a:off x="8039100" y="474160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4"/>
          <p:cNvCxnSpPr/>
          <p:nvPr/>
        </p:nvCxnSpPr>
        <p:spPr>
          <a:xfrm rot="10800000">
            <a:off x="8901400" y="4366150"/>
            <a:ext cx="0" cy="10287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E0EFD9"/>
            </a:gs>
            <a:gs pos="23000">
              <a:srgbClr val="E0EFD9"/>
            </a:gs>
            <a:gs pos="58999">
              <a:schemeClr val="lt1"/>
            </a:gs>
            <a:gs pos="100000">
              <a:srgbClr val="AAD397"/>
            </a:gs>
          </a:gsLst>
          <a:lin ang="18900044" scaled="0"/>
        </a:gradFill>
      </p:bgPr>
    </p:bg>
    <p:spTree>
      <p:nvGrpSpPr>
        <p:cNvPr id="64" name="Shape 64"/>
        <p:cNvGrpSpPr/>
        <p:nvPr/>
      </p:nvGrpSpPr>
      <p:grpSpPr>
        <a:xfrm>
          <a:off x="0" y="0"/>
          <a:ext cx="0" cy="0"/>
          <a:chOff x="0" y="0"/>
          <a:chExt cx="0" cy="0"/>
        </a:xfrm>
      </p:grpSpPr>
      <p:sp>
        <p:nvSpPr>
          <p:cNvPr id="65" name="Google Shape;65;p5"/>
          <p:cNvSpPr txBox="1"/>
          <p:nvPr>
            <p:ph type="title"/>
          </p:nvPr>
        </p:nvSpPr>
        <p:spPr>
          <a:xfrm>
            <a:off x="8724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5"/>
          <p:cNvSpPr txBox="1"/>
          <p:nvPr>
            <p:ph idx="1" type="subTitle"/>
          </p:nvPr>
        </p:nvSpPr>
        <p:spPr>
          <a:xfrm>
            <a:off x="2007450" y="3473345"/>
            <a:ext cx="5317200" cy="6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 name="Google Shape;67;p5"/>
          <p:cNvSpPr txBox="1"/>
          <p:nvPr>
            <p:ph idx="2" type="subTitle"/>
          </p:nvPr>
        </p:nvSpPr>
        <p:spPr>
          <a:xfrm>
            <a:off x="2007450" y="1895020"/>
            <a:ext cx="5316900" cy="6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 name="Google Shape;68;p5"/>
          <p:cNvSpPr txBox="1"/>
          <p:nvPr>
            <p:ph idx="3" type="subTitle"/>
          </p:nvPr>
        </p:nvSpPr>
        <p:spPr>
          <a:xfrm>
            <a:off x="2007450" y="1560295"/>
            <a:ext cx="53169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 name="Google Shape;69;p5"/>
          <p:cNvSpPr txBox="1"/>
          <p:nvPr>
            <p:ph idx="4" type="subTitle"/>
          </p:nvPr>
        </p:nvSpPr>
        <p:spPr>
          <a:xfrm>
            <a:off x="2007450" y="3138568"/>
            <a:ext cx="53172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i="1" sz="2400">
                <a:solidFill>
                  <a:schemeClr val="dk1"/>
                </a:solidFill>
                <a:latin typeface="Inter Tight Medium"/>
                <a:ea typeface="Inter Tight Medium"/>
                <a:cs typeface="Inter Tight Medium"/>
                <a:sym typeface="Inter Tight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0" name="Google Shape;70;p5"/>
          <p:cNvGrpSpPr/>
          <p:nvPr/>
        </p:nvGrpSpPr>
        <p:grpSpPr>
          <a:xfrm rot="5400000">
            <a:off x="8064994" y="2374239"/>
            <a:ext cx="731561" cy="395028"/>
            <a:chOff x="606792" y="4357200"/>
            <a:chExt cx="910921" cy="493600"/>
          </a:xfrm>
        </p:grpSpPr>
        <p:sp>
          <p:nvSpPr>
            <p:cNvPr id="71" name="Google Shape;71;p5"/>
            <p:cNvSpPr/>
            <p:nvPr/>
          </p:nvSpPr>
          <p:spPr>
            <a:xfrm>
              <a:off x="609875"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815156"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020438"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225719"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1431000"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606792"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812073"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1017354"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222635"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1427917"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609888"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815169"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1020450"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1225731"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1431013"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5"/>
          <p:cNvSpPr/>
          <p:nvPr/>
        </p:nvSpPr>
        <p:spPr>
          <a:xfrm>
            <a:off x="988150" y="474725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 name="Google Shape;87;p5"/>
          <p:cNvCxnSpPr/>
          <p:nvPr/>
        </p:nvCxnSpPr>
        <p:spPr>
          <a:xfrm>
            <a:off x="349975" y="4371800"/>
            <a:ext cx="0" cy="1028700"/>
          </a:xfrm>
          <a:prstGeom prst="straightConnector1">
            <a:avLst/>
          </a:prstGeom>
          <a:noFill/>
          <a:ln cap="flat" cmpd="sng" w="19050">
            <a:solidFill>
              <a:schemeClr val="dk1"/>
            </a:solidFill>
            <a:prstDash val="solid"/>
            <a:round/>
            <a:headEnd len="med" w="med" type="none"/>
            <a:tailEnd len="med" w="med" type="none"/>
          </a:ln>
        </p:spPr>
      </p:cxnSp>
      <p:sp>
        <p:nvSpPr>
          <p:cNvPr id="88" name="Google Shape;88;p5"/>
          <p:cNvSpPr/>
          <p:nvPr/>
        </p:nvSpPr>
        <p:spPr>
          <a:xfrm rot="5400000">
            <a:off x="8308400" y="3980188"/>
            <a:ext cx="1314600" cy="1905300"/>
          </a:xfrm>
          <a:prstGeom prst="roundRect">
            <a:avLst>
              <a:gd fmla="val 27508"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rot="5400000">
            <a:off x="-1095050" y="-68887"/>
            <a:ext cx="1314600" cy="1905300"/>
          </a:xfrm>
          <a:prstGeom prst="roundRect">
            <a:avLst>
              <a:gd fmla="val 27508"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E0EFD9"/>
            </a:gs>
            <a:gs pos="23000">
              <a:srgbClr val="E0EFD9"/>
            </a:gs>
            <a:gs pos="58999">
              <a:schemeClr val="lt1"/>
            </a:gs>
            <a:gs pos="100000">
              <a:srgbClr val="AAD397"/>
            </a:gs>
          </a:gsLst>
          <a:lin ang="13500032" scaled="0"/>
        </a:gradFill>
      </p:bgPr>
    </p:bg>
    <p:spTree>
      <p:nvGrpSpPr>
        <p:cNvPr id="90" name="Shape 90"/>
        <p:cNvGrpSpPr/>
        <p:nvPr/>
      </p:nvGrpSpPr>
      <p:grpSpPr>
        <a:xfrm>
          <a:off x="0" y="0"/>
          <a:ext cx="0" cy="0"/>
          <a:chOff x="0" y="0"/>
          <a:chExt cx="0" cy="0"/>
        </a:xfrm>
      </p:grpSpPr>
      <p:sp>
        <p:nvSpPr>
          <p:cNvPr id="91" name="Google Shape;9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6"/>
          <p:cNvSpPr/>
          <p:nvPr/>
        </p:nvSpPr>
        <p:spPr>
          <a:xfrm>
            <a:off x="8629975" y="3552825"/>
            <a:ext cx="1314600" cy="1905300"/>
          </a:xfrm>
          <a:prstGeom prst="roundRect">
            <a:avLst>
              <a:gd fmla="val 246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788125" y="475875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780725" y="-933450"/>
            <a:ext cx="1314600" cy="1905300"/>
          </a:xfrm>
          <a:prstGeom prst="roundRect">
            <a:avLst>
              <a:gd fmla="val 246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6"/>
          <p:cNvCxnSpPr/>
          <p:nvPr/>
        </p:nvCxnSpPr>
        <p:spPr>
          <a:xfrm>
            <a:off x="-228600" y="4895850"/>
            <a:ext cx="9144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rgbClr val="E0EFD9"/>
            </a:gs>
            <a:gs pos="23000">
              <a:srgbClr val="E0EFD9"/>
            </a:gs>
            <a:gs pos="58999">
              <a:schemeClr val="lt1"/>
            </a:gs>
            <a:gs pos="100000">
              <a:srgbClr val="AAD397"/>
            </a:gs>
          </a:gsLst>
          <a:lin ang="8100019" scaled="0"/>
        </a:gradFill>
      </p:bgPr>
    </p:bg>
    <p:spTree>
      <p:nvGrpSpPr>
        <p:cNvPr id="96" name="Shape 96"/>
        <p:cNvGrpSpPr/>
        <p:nvPr/>
      </p:nvGrpSpPr>
      <p:grpSpPr>
        <a:xfrm>
          <a:off x="0" y="0"/>
          <a:ext cx="0" cy="0"/>
          <a:chOff x="0" y="0"/>
          <a:chExt cx="0" cy="0"/>
        </a:xfrm>
      </p:grpSpPr>
      <p:sp>
        <p:nvSpPr>
          <p:cNvPr id="97" name="Google Shape;97;p7"/>
          <p:cNvSpPr txBox="1"/>
          <p:nvPr>
            <p:ph type="title"/>
          </p:nvPr>
        </p:nvSpPr>
        <p:spPr>
          <a:xfrm>
            <a:off x="889450" y="1051200"/>
            <a:ext cx="3582600" cy="1170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7"/>
          <p:cNvSpPr txBox="1"/>
          <p:nvPr>
            <p:ph idx="1" type="subTitle"/>
          </p:nvPr>
        </p:nvSpPr>
        <p:spPr>
          <a:xfrm>
            <a:off x="889438" y="2221200"/>
            <a:ext cx="3582600" cy="18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1600"/>
              </a:spcBef>
              <a:spcAft>
                <a:spcPts val="0"/>
              </a:spcAft>
              <a:buClr>
                <a:srgbClr val="E76A28"/>
              </a:buClr>
              <a:buSzPts val="1200"/>
              <a:buFont typeface="Nunito Light"/>
              <a:buChar char="■"/>
              <a:defRPr/>
            </a:lvl3pPr>
            <a:lvl4pPr lvl="3" rtl="0" algn="ctr">
              <a:lnSpc>
                <a:spcPct val="100000"/>
              </a:lnSpc>
              <a:spcBef>
                <a:spcPts val="1600"/>
              </a:spcBef>
              <a:spcAft>
                <a:spcPts val="0"/>
              </a:spcAft>
              <a:buClr>
                <a:srgbClr val="E76A28"/>
              </a:buClr>
              <a:buSzPts val="1200"/>
              <a:buFont typeface="Nunito Light"/>
              <a:buChar char="●"/>
              <a:defRPr/>
            </a:lvl4pPr>
            <a:lvl5pPr lvl="4" rtl="0" algn="ctr">
              <a:lnSpc>
                <a:spcPct val="100000"/>
              </a:lnSpc>
              <a:spcBef>
                <a:spcPts val="1600"/>
              </a:spcBef>
              <a:spcAft>
                <a:spcPts val="0"/>
              </a:spcAft>
              <a:buClr>
                <a:srgbClr val="E76A28"/>
              </a:buClr>
              <a:buSzPts val="1200"/>
              <a:buFont typeface="Nunito Light"/>
              <a:buChar char="○"/>
              <a:defRPr/>
            </a:lvl5pPr>
            <a:lvl6pPr lvl="5" rtl="0" algn="ctr">
              <a:lnSpc>
                <a:spcPct val="100000"/>
              </a:lnSpc>
              <a:spcBef>
                <a:spcPts val="1600"/>
              </a:spcBef>
              <a:spcAft>
                <a:spcPts val="0"/>
              </a:spcAft>
              <a:buClr>
                <a:srgbClr val="999999"/>
              </a:buClr>
              <a:buSzPts val="1200"/>
              <a:buFont typeface="Nunito Light"/>
              <a:buChar char="■"/>
              <a:defRPr/>
            </a:lvl6pPr>
            <a:lvl7pPr lvl="6" rtl="0" algn="ctr">
              <a:lnSpc>
                <a:spcPct val="100000"/>
              </a:lnSpc>
              <a:spcBef>
                <a:spcPts val="1600"/>
              </a:spcBef>
              <a:spcAft>
                <a:spcPts val="0"/>
              </a:spcAft>
              <a:buClr>
                <a:srgbClr val="999999"/>
              </a:buClr>
              <a:buSzPts val="1200"/>
              <a:buFont typeface="Nunito Light"/>
              <a:buChar char="●"/>
              <a:defRPr/>
            </a:lvl7pPr>
            <a:lvl8pPr lvl="7" rtl="0" algn="ctr">
              <a:lnSpc>
                <a:spcPct val="100000"/>
              </a:lnSpc>
              <a:spcBef>
                <a:spcPts val="1600"/>
              </a:spcBef>
              <a:spcAft>
                <a:spcPts val="0"/>
              </a:spcAft>
              <a:buClr>
                <a:srgbClr val="999999"/>
              </a:buClr>
              <a:buSzPts val="1200"/>
              <a:buFont typeface="Nunito Light"/>
              <a:buChar char="○"/>
              <a:defRPr/>
            </a:lvl8pPr>
            <a:lvl9pPr lvl="8" rtl="0" algn="ctr">
              <a:lnSpc>
                <a:spcPct val="100000"/>
              </a:lnSpc>
              <a:spcBef>
                <a:spcPts val="1600"/>
              </a:spcBef>
              <a:spcAft>
                <a:spcPts val="1600"/>
              </a:spcAft>
              <a:buClr>
                <a:srgbClr val="999999"/>
              </a:buClr>
              <a:buSzPts val="1200"/>
              <a:buFont typeface="Nunito Light"/>
              <a:buChar char="■"/>
              <a:defRPr/>
            </a:lvl9pPr>
          </a:lstStyle>
          <a:p/>
        </p:txBody>
      </p:sp>
      <p:sp>
        <p:nvSpPr>
          <p:cNvPr id="99" name="Google Shape;99;p7"/>
          <p:cNvSpPr/>
          <p:nvPr>
            <p:ph idx="2" type="pic"/>
          </p:nvPr>
        </p:nvSpPr>
        <p:spPr>
          <a:xfrm>
            <a:off x="4881563" y="1051388"/>
            <a:ext cx="3372900" cy="3040800"/>
          </a:xfrm>
          <a:prstGeom prst="rect">
            <a:avLst/>
          </a:prstGeom>
          <a:noFill/>
          <a:ln cap="flat" cmpd="sng" w="19050">
            <a:solidFill>
              <a:schemeClr val="dk1"/>
            </a:solidFill>
            <a:prstDash val="solid"/>
            <a:round/>
            <a:headEnd len="sm" w="sm" type="none"/>
            <a:tailEnd len="sm" w="sm" type="none"/>
          </a:ln>
        </p:spPr>
      </p:sp>
      <p:grpSp>
        <p:nvGrpSpPr>
          <p:cNvPr id="100" name="Google Shape;100;p7"/>
          <p:cNvGrpSpPr/>
          <p:nvPr/>
        </p:nvGrpSpPr>
        <p:grpSpPr>
          <a:xfrm>
            <a:off x="-113581" y="341977"/>
            <a:ext cx="731561" cy="395028"/>
            <a:chOff x="606792" y="4357200"/>
            <a:chExt cx="910921" cy="493600"/>
          </a:xfrm>
        </p:grpSpPr>
        <p:sp>
          <p:nvSpPr>
            <p:cNvPr id="101" name="Google Shape;101;p7"/>
            <p:cNvSpPr/>
            <p:nvPr/>
          </p:nvSpPr>
          <p:spPr>
            <a:xfrm>
              <a:off x="609875"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815156"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1020438"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1225719"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1431000" y="43572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606792"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812073"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1017354"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1222635"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1427917" y="456065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609888"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815169"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1020450"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225731"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431013" y="4764100"/>
              <a:ext cx="86700" cy="8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7"/>
          <p:cNvSpPr/>
          <p:nvPr/>
        </p:nvSpPr>
        <p:spPr>
          <a:xfrm>
            <a:off x="988150" y="4747250"/>
            <a:ext cx="274200" cy="274200"/>
          </a:xfrm>
          <a:prstGeom prst="plaqu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7"/>
          <p:cNvCxnSpPr/>
          <p:nvPr/>
        </p:nvCxnSpPr>
        <p:spPr>
          <a:xfrm>
            <a:off x="349975" y="4371800"/>
            <a:ext cx="0" cy="1028700"/>
          </a:xfrm>
          <a:prstGeom prst="straightConnector1">
            <a:avLst/>
          </a:prstGeom>
          <a:noFill/>
          <a:ln cap="flat" cmpd="sng" w="19050">
            <a:solidFill>
              <a:schemeClr val="dk1"/>
            </a:solidFill>
            <a:prstDash val="solid"/>
            <a:round/>
            <a:headEnd len="med" w="med" type="none"/>
            <a:tailEnd len="med" w="med" type="none"/>
          </a:ln>
        </p:spPr>
      </p:cxnSp>
      <p:sp>
        <p:nvSpPr>
          <p:cNvPr id="118" name="Google Shape;118;p7"/>
          <p:cNvSpPr/>
          <p:nvPr/>
        </p:nvSpPr>
        <p:spPr>
          <a:xfrm>
            <a:off x="8629975" y="3819525"/>
            <a:ext cx="1314600" cy="1905300"/>
          </a:xfrm>
          <a:prstGeom prst="roundRect">
            <a:avLst>
              <a:gd fmla="val 27508"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9" name="Shape 119"/>
        <p:cNvGrpSpPr/>
        <p:nvPr/>
      </p:nvGrpSpPr>
      <p:grpSpPr>
        <a:xfrm>
          <a:off x="0" y="0"/>
          <a:ext cx="0" cy="0"/>
          <a:chOff x="0" y="0"/>
          <a:chExt cx="0" cy="0"/>
        </a:xfrm>
      </p:grpSpPr>
      <p:sp>
        <p:nvSpPr>
          <p:cNvPr id="120" name="Google Shape;120;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4800"/>
              <a:buNone/>
              <a:defRPr sz="10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grpSp>
        <p:nvGrpSpPr>
          <p:cNvPr id="121" name="Google Shape;121;p8"/>
          <p:cNvGrpSpPr/>
          <p:nvPr/>
        </p:nvGrpSpPr>
        <p:grpSpPr>
          <a:xfrm rot="-5400000">
            <a:off x="8381071" y="2095258"/>
            <a:ext cx="731561" cy="395028"/>
            <a:chOff x="606792" y="4357200"/>
            <a:chExt cx="910921" cy="493600"/>
          </a:xfrm>
        </p:grpSpPr>
        <p:sp>
          <p:nvSpPr>
            <p:cNvPr id="122" name="Google Shape;122;p8"/>
            <p:cNvSpPr/>
            <p:nvPr/>
          </p:nvSpPr>
          <p:spPr>
            <a:xfrm>
              <a:off x="609875"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815156"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1020438"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1225719"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1431000"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606792"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812073"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1017354"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1222635"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427917"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609888"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815169"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1020450"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1225731"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431013"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8"/>
          <p:cNvSpPr/>
          <p:nvPr/>
        </p:nvSpPr>
        <p:spPr>
          <a:xfrm rot="10800000">
            <a:off x="7752450" y="177800"/>
            <a:ext cx="274200" cy="274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8"/>
          <p:cNvCxnSpPr/>
          <p:nvPr/>
        </p:nvCxnSpPr>
        <p:spPr>
          <a:xfrm rot="10800000">
            <a:off x="8664825" y="-201250"/>
            <a:ext cx="0" cy="1028700"/>
          </a:xfrm>
          <a:prstGeom prst="straightConnector1">
            <a:avLst/>
          </a:prstGeom>
          <a:noFill/>
          <a:ln cap="flat" cmpd="sng" w="19050">
            <a:solidFill>
              <a:schemeClr val="lt1"/>
            </a:solidFill>
            <a:prstDash val="solid"/>
            <a:round/>
            <a:headEnd len="med" w="med" type="none"/>
            <a:tailEnd len="med" w="med" type="none"/>
          </a:ln>
        </p:spPr>
      </p:cxnSp>
      <p:sp>
        <p:nvSpPr>
          <p:cNvPr id="139" name="Google Shape;139;p8"/>
          <p:cNvSpPr/>
          <p:nvPr/>
        </p:nvSpPr>
        <p:spPr>
          <a:xfrm>
            <a:off x="-767975" y="-648047"/>
            <a:ext cx="1314600" cy="2375100"/>
          </a:xfrm>
          <a:prstGeom prst="roundRect">
            <a:avLst>
              <a:gd fmla="val 27508"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rot="-5400000">
            <a:off x="7482250" y="3824300"/>
            <a:ext cx="1314600" cy="2874000"/>
          </a:xfrm>
          <a:prstGeom prst="roundRect">
            <a:avLst>
              <a:gd fmla="val 27508"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41" name="Shape 141"/>
        <p:cNvGrpSpPr/>
        <p:nvPr/>
      </p:nvGrpSpPr>
      <p:grpSpPr>
        <a:xfrm>
          <a:off x="0" y="0"/>
          <a:ext cx="0" cy="0"/>
          <a:chOff x="0" y="0"/>
          <a:chExt cx="0" cy="0"/>
        </a:xfrm>
      </p:grpSpPr>
      <p:sp>
        <p:nvSpPr>
          <p:cNvPr id="142" name="Google Shape;142;p9"/>
          <p:cNvSpPr/>
          <p:nvPr/>
        </p:nvSpPr>
        <p:spPr>
          <a:xfrm flipH="1" rot="5400000">
            <a:off x="7573625" y="-1765550"/>
            <a:ext cx="1518000" cy="30921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flipH="1" rot="10800000">
            <a:off x="5108400" y="4572725"/>
            <a:ext cx="1518000" cy="3092100"/>
          </a:xfrm>
          <a:prstGeom prst="roundRect">
            <a:avLst>
              <a:gd fmla="val 2507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9"/>
          <p:cNvGrpSpPr/>
          <p:nvPr/>
        </p:nvGrpSpPr>
        <p:grpSpPr>
          <a:xfrm flipH="1" rot="5400000">
            <a:off x="8421119" y="3291533"/>
            <a:ext cx="731561" cy="395028"/>
            <a:chOff x="606792" y="4357200"/>
            <a:chExt cx="910921" cy="493600"/>
          </a:xfrm>
        </p:grpSpPr>
        <p:sp>
          <p:nvSpPr>
            <p:cNvPr id="145" name="Google Shape;145;p9"/>
            <p:cNvSpPr/>
            <p:nvPr/>
          </p:nvSpPr>
          <p:spPr>
            <a:xfrm>
              <a:off x="609875"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815156"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1020438"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1225719"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1431000" y="43572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606792"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812073"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1017354"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1222635"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1427917" y="456065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609888"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815169"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1020450"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225731"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1431013" y="4764100"/>
              <a:ext cx="86700" cy="8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0" name="Google Shape;160;p9"/>
          <p:cNvCxnSpPr/>
          <p:nvPr/>
        </p:nvCxnSpPr>
        <p:spPr>
          <a:xfrm>
            <a:off x="-104775" y="4789000"/>
            <a:ext cx="1171500" cy="0"/>
          </a:xfrm>
          <a:prstGeom prst="straightConnector1">
            <a:avLst/>
          </a:prstGeom>
          <a:noFill/>
          <a:ln cap="flat" cmpd="sng" w="19050">
            <a:solidFill>
              <a:schemeClr val="lt1"/>
            </a:solidFill>
            <a:prstDash val="solid"/>
            <a:round/>
            <a:headEnd len="med" w="med" type="none"/>
            <a:tailEnd len="med" w="med" type="none"/>
          </a:ln>
        </p:spPr>
      </p:cxnSp>
      <p:sp>
        <p:nvSpPr>
          <p:cNvPr id="161" name="Google Shape;161;p9"/>
          <p:cNvSpPr/>
          <p:nvPr/>
        </p:nvSpPr>
        <p:spPr>
          <a:xfrm flipH="1" rot="5400000">
            <a:off x="1160500" y="4655325"/>
            <a:ext cx="274200" cy="274200"/>
          </a:xfrm>
          <a:prstGeom prst="plaqu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600">
                <a:solidFill>
                  <a:schemeClr val="lt1"/>
                </a:solidFill>
              </a:defRPr>
            </a:lvl1pPr>
            <a:lvl2pPr lvl="1" rtl="0" algn="ctr">
              <a:lnSpc>
                <a:spcPct val="100000"/>
              </a:lnSpc>
              <a:spcBef>
                <a:spcPts val="0"/>
              </a:spcBef>
              <a:spcAft>
                <a:spcPts val="0"/>
              </a:spcAft>
              <a:buClr>
                <a:schemeClr val="lt1"/>
              </a:buClr>
              <a:buSzPts val="1200"/>
              <a:buNone/>
              <a:defRPr>
                <a:solidFill>
                  <a:schemeClr val="lt1"/>
                </a:solidFill>
              </a:defRPr>
            </a:lvl2pPr>
            <a:lvl3pPr lvl="2" rtl="0" algn="ctr">
              <a:lnSpc>
                <a:spcPct val="100000"/>
              </a:lnSpc>
              <a:spcBef>
                <a:spcPts val="1600"/>
              </a:spcBef>
              <a:spcAft>
                <a:spcPts val="0"/>
              </a:spcAft>
              <a:buClr>
                <a:schemeClr val="lt1"/>
              </a:buClr>
              <a:buSzPts val="1200"/>
              <a:buNone/>
              <a:defRPr>
                <a:solidFill>
                  <a:schemeClr val="lt1"/>
                </a:solidFill>
              </a:defRPr>
            </a:lvl3pPr>
            <a:lvl4pPr lvl="3" rtl="0" algn="ctr">
              <a:lnSpc>
                <a:spcPct val="100000"/>
              </a:lnSpc>
              <a:spcBef>
                <a:spcPts val="1600"/>
              </a:spcBef>
              <a:spcAft>
                <a:spcPts val="0"/>
              </a:spcAft>
              <a:buClr>
                <a:schemeClr val="lt1"/>
              </a:buClr>
              <a:buSzPts val="1200"/>
              <a:buNone/>
              <a:defRPr>
                <a:solidFill>
                  <a:schemeClr val="lt1"/>
                </a:solidFill>
              </a:defRPr>
            </a:lvl4pPr>
            <a:lvl5pPr lvl="4" rtl="0" algn="ctr">
              <a:lnSpc>
                <a:spcPct val="100000"/>
              </a:lnSpc>
              <a:spcBef>
                <a:spcPts val="1600"/>
              </a:spcBef>
              <a:spcAft>
                <a:spcPts val="0"/>
              </a:spcAft>
              <a:buClr>
                <a:schemeClr val="lt1"/>
              </a:buClr>
              <a:buSzPts val="1200"/>
              <a:buNone/>
              <a:defRPr>
                <a:solidFill>
                  <a:schemeClr val="lt1"/>
                </a:solidFill>
              </a:defRPr>
            </a:lvl5pPr>
            <a:lvl6pPr lvl="5" rtl="0" algn="ctr">
              <a:lnSpc>
                <a:spcPct val="100000"/>
              </a:lnSpc>
              <a:spcBef>
                <a:spcPts val="1600"/>
              </a:spcBef>
              <a:spcAft>
                <a:spcPts val="0"/>
              </a:spcAft>
              <a:buClr>
                <a:schemeClr val="lt1"/>
              </a:buClr>
              <a:buSzPts val="1200"/>
              <a:buNone/>
              <a:defRPr>
                <a:solidFill>
                  <a:schemeClr val="lt1"/>
                </a:solidFill>
              </a:defRPr>
            </a:lvl6pPr>
            <a:lvl7pPr lvl="6" rtl="0" algn="ctr">
              <a:lnSpc>
                <a:spcPct val="100000"/>
              </a:lnSpc>
              <a:spcBef>
                <a:spcPts val="1600"/>
              </a:spcBef>
              <a:spcAft>
                <a:spcPts val="0"/>
              </a:spcAft>
              <a:buClr>
                <a:schemeClr val="lt1"/>
              </a:buClr>
              <a:buSzPts val="1200"/>
              <a:buNone/>
              <a:defRPr>
                <a:solidFill>
                  <a:schemeClr val="lt1"/>
                </a:solidFill>
              </a:defRPr>
            </a:lvl7pPr>
            <a:lvl8pPr lvl="7" rtl="0" algn="ctr">
              <a:lnSpc>
                <a:spcPct val="100000"/>
              </a:lnSpc>
              <a:spcBef>
                <a:spcPts val="1600"/>
              </a:spcBef>
              <a:spcAft>
                <a:spcPts val="0"/>
              </a:spcAft>
              <a:buClr>
                <a:schemeClr val="lt1"/>
              </a:buClr>
              <a:buSzPts val="1200"/>
              <a:buNone/>
              <a:defRPr>
                <a:solidFill>
                  <a:schemeClr val="lt1"/>
                </a:solidFill>
              </a:defRPr>
            </a:lvl8pPr>
            <a:lvl9pPr lvl="8" rtl="0" algn="ctr">
              <a:lnSpc>
                <a:spcPct val="100000"/>
              </a:lnSpc>
              <a:spcBef>
                <a:spcPts val="1600"/>
              </a:spcBef>
              <a:spcAft>
                <a:spcPts val="1600"/>
              </a:spcAft>
              <a:buClr>
                <a:schemeClr val="lt1"/>
              </a:buClr>
              <a:buSzPts val="1200"/>
              <a:buNone/>
              <a:defRPr>
                <a:solidFill>
                  <a:schemeClr val="lt1"/>
                </a:solidFill>
              </a:defRPr>
            </a:lvl9pPr>
          </a:lstStyle>
          <a:p/>
        </p:txBody>
      </p:sp>
      <p:sp>
        <p:nvSpPr>
          <p:cNvPr id="163" name="Google Shape;163;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500"/>
              <a:buNone/>
              <a:defRPr sz="15000">
                <a:solidFill>
                  <a:schemeClr val="lt1"/>
                </a:solidFill>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4" name="Shape 164"/>
        <p:cNvGrpSpPr/>
        <p:nvPr/>
      </p:nvGrpSpPr>
      <p:grpSpPr>
        <a:xfrm>
          <a:off x="0" y="0"/>
          <a:ext cx="0" cy="0"/>
          <a:chOff x="0" y="0"/>
          <a:chExt cx="0" cy="0"/>
        </a:xfrm>
      </p:grpSpPr>
      <p:sp>
        <p:nvSpPr>
          <p:cNvPr id="165" name="Google Shape;165;p10"/>
          <p:cNvSpPr txBox="1"/>
          <p:nvPr>
            <p:ph type="title"/>
          </p:nvPr>
        </p:nvSpPr>
        <p:spPr>
          <a:xfrm>
            <a:off x="720000" y="4014450"/>
            <a:ext cx="77040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Clr>
                <a:schemeClr val="lt1"/>
              </a:buClr>
              <a:buSzPts val="3500"/>
              <a:buNone/>
              <a:defRPr>
                <a:solidFill>
                  <a:schemeClr val="lt1"/>
                </a:solidFill>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1pPr>
            <a:lvl2pPr lvl="1"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2pPr>
            <a:lvl3pPr lvl="2"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3pPr>
            <a:lvl4pPr lvl="3"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4pPr>
            <a:lvl5pPr lvl="4"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5pPr>
            <a:lvl6pPr lvl="5"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6pPr>
            <a:lvl7pPr lvl="6"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7pPr>
            <a:lvl8pPr lvl="7"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8pPr>
            <a:lvl9pPr lvl="8"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1pPr>
            <a:lvl2pPr indent="-304800" lvl="1" marL="9144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2pPr>
            <a:lvl3pPr indent="-304800" lvl="2" marL="13716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3pPr>
            <a:lvl4pPr indent="-304800" lvl="3" marL="18288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4pPr>
            <a:lvl5pPr indent="-304800" lvl="4" marL="22860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5pPr>
            <a:lvl6pPr indent="-304800" lvl="5" marL="27432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6pPr>
            <a:lvl7pPr indent="-304800" lvl="6" marL="32004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7pPr>
            <a:lvl8pPr indent="-304800" lvl="7" marL="36576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8pPr>
            <a:lvl9pPr indent="-304800" lvl="8" marL="4114800">
              <a:lnSpc>
                <a:spcPct val="100000"/>
              </a:lnSpc>
              <a:spcBef>
                <a:spcPts val="1600"/>
              </a:spcBef>
              <a:spcAft>
                <a:spcPts val="160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4"/>
          <p:cNvSpPr txBox="1"/>
          <p:nvPr>
            <p:ph type="ctrTitle"/>
          </p:nvPr>
        </p:nvSpPr>
        <p:spPr>
          <a:xfrm>
            <a:off x="1303050" y="884754"/>
            <a:ext cx="6537900" cy="275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t>Exploring Tie Formation and Collaboration Patterns among    Music Artists</a:t>
            </a:r>
            <a:endParaRPr i="1" sz="4700">
              <a:solidFill>
                <a:srgbClr val="000000"/>
              </a:solidFill>
            </a:endParaRPr>
          </a:p>
        </p:txBody>
      </p:sp>
      <p:sp>
        <p:nvSpPr>
          <p:cNvPr id="455" name="Google Shape;455;p24"/>
          <p:cNvSpPr txBox="1"/>
          <p:nvPr>
            <p:ph idx="1" type="subTitle"/>
          </p:nvPr>
        </p:nvSpPr>
        <p:spPr>
          <a:xfrm>
            <a:off x="2307600" y="3797046"/>
            <a:ext cx="45288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Rafael Godinho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id="607" name="Google Shape;607;p33"/>
          <p:cNvPicPr preferRelativeResize="0"/>
          <p:nvPr/>
        </p:nvPicPr>
        <p:blipFill rotWithShape="1">
          <a:blip r:embed="rId3">
            <a:alphaModFix/>
          </a:blip>
          <a:srcRect b="22051" l="29650" r="21631" t="17401"/>
          <a:stretch/>
        </p:blipFill>
        <p:spPr>
          <a:xfrm rot="5400000">
            <a:off x="1973138" y="88213"/>
            <a:ext cx="5075050" cy="496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pic>
        <p:nvPicPr>
          <p:cNvPr id="612" name="Google Shape;612;p34"/>
          <p:cNvPicPr preferRelativeResize="0"/>
          <p:nvPr/>
        </p:nvPicPr>
        <p:blipFill>
          <a:blip r:embed="rId3">
            <a:alphaModFix/>
          </a:blip>
          <a:stretch>
            <a:fillRect/>
          </a:stretch>
        </p:blipFill>
        <p:spPr>
          <a:xfrm>
            <a:off x="248525" y="1161875"/>
            <a:ext cx="4125850" cy="3243675"/>
          </a:xfrm>
          <a:prstGeom prst="rect">
            <a:avLst/>
          </a:prstGeom>
          <a:noFill/>
          <a:ln>
            <a:noFill/>
          </a:ln>
        </p:spPr>
      </p:pic>
      <p:pic>
        <p:nvPicPr>
          <p:cNvPr id="613" name="Google Shape;613;p34"/>
          <p:cNvPicPr preferRelativeResize="0"/>
          <p:nvPr/>
        </p:nvPicPr>
        <p:blipFill rotWithShape="1">
          <a:blip r:embed="rId4">
            <a:alphaModFix/>
          </a:blip>
          <a:srcRect b="0" l="1151" r="35935" t="0"/>
          <a:stretch/>
        </p:blipFill>
        <p:spPr>
          <a:xfrm>
            <a:off x="4831025" y="500900"/>
            <a:ext cx="3412975" cy="427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7" name="Shape 617"/>
        <p:cNvGrpSpPr/>
        <p:nvPr/>
      </p:nvGrpSpPr>
      <p:grpSpPr>
        <a:xfrm>
          <a:off x="0" y="0"/>
          <a:ext cx="0" cy="0"/>
          <a:chOff x="0" y="0"/>
          <a:chExt cx="0" cy="0"/>
        </a:xfrm>
      </p:grpSpPr>
      <p:sp>
        <p:nvSpPr>
          <p:cNvPr id="618" name="Google Shape;618;p35"/>
          <p:cNvSpPr txBox="1"/>
          <p:nvPr>
            <p:ph type="title"/>
          </p:nvPr>
        </p:nvSpPr>
        <p:spPr>
          <a:xfrm>
            <a:off x="3838675" y="2554763"/>
            <a:ext cx="4592100" cy="14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619" name="Google Shape;619;p35"/>
          <p:cNvSpPr txBox="1"/>
          <p:nvPr>
            <p:ph idx="2" type="title"/>
          </p:nvPr>
        </p:nvSpPr>
        <p:spPr>
          <a:xfrm>
            <a:off x="3838675" y="1143050"/>
            <a:ext cx="11847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pic>
        <p:nvPicPr>
          <p:cNvPr id="620" name="Google Shape;620;p35"/>
          <p:cNvPicPr preferRelativeResize="0"/>
          <p:nvPr>
            <p:ph idx="3" type="pic"/>
          </p:nvPr>
        </p:nvPicPr>
        <p:blipFill rotWithShape="1">
          <a:blip r:embed="rId3">
            <a:alphaModFix/>
          </a:blip>
          <a:srcRect b="932" l="0" r="0" t="932"/>
          <a:stretch/>
        </p:blipFill>
        <p:spPr>
          <a:xfrm>
            <a:off x="713225" y="539500"/>
            <a:ext cx="2760600" cy="4064502"/>
          </a:xfrm>
          <a:prstGeom prst="rect">
            <a:avLst/>
          </a:prstGeom>
          <a:ln cap="flat" cmpd="sng" w="19050">
            <a:solidFill>
              <a:schemeClr val="lt1"/>
            </a:solidFill>
            <a:prstDash val="solid"/>
            <a:round/>
            <a:headEnd len="sm" w="sm" type="none"/>
            <a:tailEnd len="sm" w="sm" type="none"/>
          </a:ln>
        </p:spPr>
      </p:pic>
      <p:pic>
        <p:nvPicPr>
          <p:cNvPr id="621" name="Google Shape;621;p35"/>
          <p:cNvPicPr preferRelativeResize="0"/>
          <p:nvPr/>
        </p:nvPicPr>
        <p:blipFill>
          <a:blip r:embed="rId4">
            <a:alphaModFix/>
          </a:blip>
          <a:stretch>
            <a:fillRect/>
          </a:stretch>
        </p:blipFill>
        <p:spPr>
          <a:xfrm>
            <a:off x="713225" y="539500"/>
            <a:ext cx="2760600" cy="4064502"/>
          </a:xfrm>
          <a:prstGeom prst="rect">
            <a:avLst/>
          </a:prstGeom>
          <a:noFill/>
          <a:ln cap="flat" cmpd="sng" w="19050">
            <a:solidFill>
              <a:schemeClr val="lt1"/>
            </a:solidFill>
            <a:prstDash val="solid"/>
            <a:round/>
            <a:headEnd len="sm" w="sm" type="none"/>
            <a:tailEnd len="sm" w="sm" type="none"/>
          </a:ln>
        </p:spPr>
      </p:pic>
      <p:pic>
        <p:nvPicPr>
          <p:cNvPr id="622" name="Google Shape;622;p35"/>
          <p:cNvPicPr preferRelativeResize="0"/>
          <p:nvPr/>
        </p:nvPicPr>
        <p:blipFill>
          <a:blip r:embed="rId5">
            <a:alphaModFix/>
          </a:blip>
          <a:stretch>
            <a:fillRect/>
          </a:stretch>
        </p:blipFill>
        <p:spPr>
          <a:xfrm>
            <a:off x="713225" y="539500"/>
            <a:ext cx="2760599" cy="4064501"/>
          </a:xfrm>
          <a:prstGeom prst="rect">
            <a:avLst/>
          </a:prstGeom>
          <a:noFill/>
          <a:ln cap="flat" cmpd="sng" w="19050">
            <a:solidFill>
              <a:schemeClr val="lt1"/>
            </a:solidFill>
            <a:prstDash val="solid"/>
            <a:round/>
            <a:headEnd len="sm" w="sm" type="none"/>
            <a:tailEnd len="sm" w="sm" type="none"/>
          </a:ln>
        </p:spPr>
      </p:pic>
      <p:pic>
        <p:nvPicPr>
          <p:cNvPr id="623" name="Google Shape;623;p35"/>
          <p:cNvPicPr preferRelativeResize="0"/>
          <p:nvPr/>
        </p:nvPicPr>
        <p:blipFill>
          <a:blip r:embed="rId6">
            <a:alphaModFix/>
          </a:blip>
          <a:stretch>
            <a:fillRect/>
          </a:stretch>
        </p:blipFill>
        <p:spPr>
          <a:xfrm>
            <a:off x="713225" y="539500"/>
            <a:ext cx="2760600" cy="4064500"/>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6"/>
          <p:cNvSpPr txBox="1"/>
          <p:nvPr>
            <p:ph type="title"/>
          </p:nvPr>
        </p:nvSpPr>
        <p:spPr>
          <a:xfrm>
            <a:off x="889450" y="480700"/>
            <a:ext cx="3582600" cy="7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629" name="Google Shape;629;p36"/>
          <p:cNvSpPr txBox="1"/>
          <p:nvPr>
            <p:ph idx="1" type="subTitle"/>
          </p:nvPr>
        </p:nvSpPr>
        <p:spPr>
          <a:xfrm>
            <a:off x="697025" y="1211500"/>
            <a:ext cx="7667100" cy="328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Created a network object using the artist collaboration data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Merged the artist information dataset with the collaboration data, incorporating the vector attributes as well.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Nodematch was utilized in the ERGM model to better examine the effects of attribute similarity on tie formation. D</a:t>
            </a:r>
            <a:endParaRPr sz="2000"/>
          </a:p>
          <a:p>
            <a:pPr indent="-355600" lvl="1" marL="914400" rtl="0" algn="ctr">
              <a:spcBef>
                <a:spcPts val="0"/>
              </a:spcBef>
              <a:spcAft>
                <a:spcPts val="0"/>
              </a:spcAft>
              <a:buSzPts val="2000"/>
              <a:buChar char="○"/>
            </a:pPr>
            <a:r>
              <a:rPr lang="en" sz="2000"/>
              <a:t>Done by comparing the attributes of each pair of nodes in the network. </a:t>
            </a:r>
            <a:endParaRPr sz="2000"/>
          </a:p>
          <a:p>
            <a:pPr indent="0" lvl="0" marL="457200" rtl="0" algn="l">
              <a:spcBef>
                <a:spcPts val="160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37"/>
          <p:cNvSpPr txBox="1"/>
          <p:nvPr>
            <p:ph idx="3" type="subTitle"/>
          </p:nvPr>
        </p:nvSpPr>
        <p:spPr>
          <a:xfrm>
            <a:off x="2319400" y="300450"/>
            <a:ext cx="4710900" cy="454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Estimate Std. Error MCMC %  z value Pr(&gt;|z|)    </a:t>
            </a:r>
            <a:endParaRPr/>
          </a:p>
          <a:p>
            <a:pPr indent="0" lvl="0" marL="0" rtl="0" algn="ctr">
              <a:spcBef>
                <a:spcPts val="0"/>
              </a:spcBef>
              <a:spcAft>
                <a:spcPts val="0"/>
              </a:spcAft>
              <a:buClr>
                <a:schemeClr val="dk1"/>
              </a:buClr>
              <a:buSzPts val="1100"/>
              <a:buFont typeface="Arial"/>
              <a:buNone/>
            </a:pPr>
            <a:r>
              <a:rPr lang="en"/>
              <a:t>edges                -4.95892    0.03643      0 -136.140   &lt;1e-04 ***</a:t>
            </a:r>
            <a:endParaRPr/>
          </a:p>
          <a:p>
            <a:pPr indent="0" lvl="0" marL="0" rtl="0" algn="ctr">
              <a:spcBef>
                <a:spcPts val="0"/>
              </a:spcBef>
              <a:spcAft>
                <a:spcPts val="0"/>
              </a:spcAft>
              <a:buClr>
                <a:schemeClr val="dk1"/>
              </a:buClr>
              <a:buSzPts val="1100"/>
              <a:buFont typeface="Arial"/>
              <a:buNone/>
            </a:pPr>
            <a:r>
              <a:rPr lang="en"/>
              <a:t>nodematch.hit_songs   0.02579    0.04516      0    0.571    0.568    </a:t>
            </a:r>
            <a:endParaRPr/>
          </a:p>
          <a:p>
            <a:pPr indent="0" lvl="0" marL="0" rtl="0" algn="ctr">
              <a:spcBef>
                <a:spcPts val="0"/>
              </a:spcBef>
              <a:spcAft>
                <a:spcPts val="0"/>
              </a:spcAft>
              <a:buClr>
                <a:schemeClr val="dk1"/>
              </a:buClr>
              <a:buSzPts val="1100"/>
              <a:buFont typeface="Arial"/>
              <a:buNone/>
            </a:pPr>
            <a:r>
              <a:rPr lang="en"/>
              <a:t>nodematch.popularity -0.03315    0.11006      0   -0.301    0.763    </a:t>
            </a:r>
            <a:endParaRPr/>
          </a:p>
          <a:p>
            <a:pPr indent="0" lvl="0" marL="0" rtl="0" algn="ctr">
              <a:spcBef>
                <a:spcPts val="0"/>
              </a:spcBef>
              <a:spcAft>
                <a:spcPts val="0"/>
              </a:spcAft>
              <a:buClr>
                <a:schemeClr val="dk1"/>
              </a:buClr>
              <a:buSzPts val="1100"/>
              <a:buFont typeface="Arial"/>
              <a:buNone/>
            </a:pPr>
            <a:r>
              <a:rPr lang="en"/>
              <a:t>nodematch.genres     -0.28756    0.23152      0   -1.242    0.214    </a:t>
            </a:r>
            <a:endParaRPr/>
          </a:p>
          <a:p>
            <a:pPr indent="0" lvl="0" marL="0" rtl="0" algn="ctr">
              <a:spcBef>
                <a:spcPts val="0"/>
              </a:spcBef>
              <a:spcAft>
                <a:spcPts val="0"/>
              </a:spcAft>
              <a:buClr>
                <a:schemeClr val="dk1"/>
              </a:buClr>
              <a:buSzPts val="1100"/>
              <a:buFont typeface="Arial"/>
              <a:buNone/>
            </a:pPr>
            <a:r>
              <a:rPr lang="en"/>
              <a:t>---</a:t>
            </a:r>
            <a:endParaRPr/>
          </a:p>
          <a:p>
            <a:pPr indent="0" lvl="0" marL="0" rtl="0" algn="ctr">
              <a:spcBef>
                <a:spcPts val="0"/>
              </a:spcBef>
              <a:spcAft>
                <a:spcPts val="0"/>
              </a:spcAft>
              <a:buClr>
                <a:schemeClr val="dk1"/>
              </a:buClr>
              <a:buSzPts val="1100"/>
              <a:buFont typeface="Arial"/>
              <a:buNone/>
            </a:pPr>
            <a:r>
              <a:rPr lang="en"/>
              <a:t>Signif. codes:  0 ‘***’ 0.001 ‘**’ 0.01 ‘*’ 0.05 ‘.’ 0.1 ‘ ’ 1</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t>     Null Deviance: 420090  on 303031  degrees of freedom</a:t>
            </a:r>
            <a:endParaRPr/>
          </a:p>
          <a:p>
            <a:pPr indent="0" lvl="0" marL="0" rtl="0" algn="ctr">
              <a:spcBef>
                <a:spcPts val="0"/>
              </a:spcBef>
              <a:spcAft>
                <a:spcPts val="0"/>
              </a:spcAft>
              <a:buClr>
                <a:schemeClr val="dk1"/>
              </a:buClr>
              <a:buSzPts val="1100"/>
              <a:buFont typeface="Arial"/>
              <a:buNone/>
            </a:pPr>
            <a:r>
              <a:rPr lang="en"/>
              <a:t> Residual Deviance:  25442  on 303027  degrees of freedom</a:t>
            </a:r>
            <a:endParaRPr/>
          </a:p>
          <a:p>
            <a:pPr indent="0" lvl="0" marL="0" rtl="0" algn="ctr">
              <a:spcBef>
                <a:spcPts val="0"/>
              </a:spcBef>
              <a:spcAft>
                <a:spcPts val="0"/>
              </a:spcAft>
              <a:buClr>
                <a:schemeClr val="dk1"/>
              </a:buClr>
              <a:buSzPts val="1100"/>
              <a:buFont typeface="Arial"/>
              <a:buNone/>
            </a:pPr>
            <a:r>
              <a:rPr lang="en"/>
              <a:t> </a:t>
            </a:r>
            <a:endParaRPr/>
          </a:p>
          <a:p>
            <a:pPr indent="0" lvl="0" marL="0" rtl="0" algn="ctr">
              <a:spcBef>
                <a:spcPts val="0"/>
              </a:spcBef>
              <a:spcAft>
                <a:spcPts val="0"/>
              </a:spcAft>
              <a:buClr>
                <a:schemeClr val="dk1"/>
              </a:buClr>
              <a:buSzPts val="1100"/>
              <a:buFont typeface="Arial"/>
              <a:buNone/>
            </a:pPr>
            <a:r>
              <a:rPr lang="en"/>
              <a:t>AIC: 25450  BIC: 25492</a:t>
            </a:r>
            <a:endParaRPr/>
          </a:p>
          <a:p>
            <a:pPr indent="0" lvl="0" marL="0" rtl="0" algn="ctr">
              <a:spcBef>
                <a:spcPts val="0"/>
              </a:spcBef>
              <a:spcAft>
                <a:spcPts val="0"/>
              </a:spcAft>
              <a:buNone/>
            </a:pPr>
            <a:r>
              <a:t/>
            </a:r>
            <a:endParaRPr/>
          </a:p>
        </p:txBody>
      </p:sp>
      <p:sp>
        <p:nvSpPr>
          <p:cNvPr id="635" name="Google Shape;635;p37"/>
          <p:cNvSpPr/>
          <p:nvPr/>
        </p:nvSpPr>
        <p:spPr>
          <a:xfrm>
            <a:off x="7412225" y="-704850"/>
            <a:ext cx="1518000" cy="2200200"/>
          </a:xfrm>
          <a:prstGeom prst="roundRect">
            <a:avLst>
              <a:gd fmla="val 2507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8"/>
          <p:cNvSpPr txBox="1"/>
          <p:nvPr>
            <p:ph type="title"/>
          </p:nvPr>
        </p:nvSpPr>
        <p:spPr>
          <a:xfrm>
            <a:off x="889450" y="480700"/>
            <a:ext cx="3582600" cy="7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641" name="Google Shape;641;p38"/>
          <p:cNvSpPr txBox="1"/>
          <p:nvPr>
            <p:ph idx="1" type="subTitle"/>
          </p:nvPr>
        </p:nvSpPr>
        <p:spPr>
          <a:xfrm>
            <a:off x="697025" y="1211500"/>
            <a:ext cx="7667100" cy="328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edges coefficient of -4.95892 suggests that the presence of edges has a strong negative effect on tie formation.</a:t>
            </a:r>
            <a:endParaRPr sz="2000"/>
          </a:p>
          <a:p>
            <a:pPr indent="0" lvl="0" marL="0" rtl="0" algn="l">
              <a:spcBef>
                <a:spcPts val="0"/>
              </a:spcBef>
              <a:spcAft>
                <a:spcPts val="0"/>
              </a:spcAft>
              <a:buClr>
                <a:schemeClr val="dk1"/>
              </a:buClr>
              <a:buSzPts val="1100"/>
              <a:buFont typeface="Arial"/>
              <a:buNone/>
            </a:pPr>
            <a:r>
              <a:t/>
            </a:r>
            <a:endParaRPr sz="2000"/>
          </a:p>
          <a:p>
            <a:pPr indent="-355600" lvl="0" marL="457200" rtl="0" algn="l">
              <a:spcBef>
                <a:spcPts val="0"/>
              </a:spcBef>
              <a:spcAft>
                <a:spcPts val="0"/>
              </a:spcAft>
              <a:buSzPts val="2000"/>
              <a:buChar char="●"/>
            </a:pPr>
            <a:r>
              <a:rPr lang="en" sz="2000"/>
              <a:t>Nodematch.hit_songs</a:t>
            </a:r>
            <a:r>
              <a:rPr lang="en" sz="2000"/>
              <a:t> </a:t>
            </a:r>
            <a:r>
              <a:rPr lang="en" sz="2000"/>
              <a:t>coefficient of 0.02579 suggests a positive but weak effect, although it’s not statistically significant based on the p-value of 0.568 (&gt; 0.05).</a:t>
            </a:r>
            <a:endParaRPr sz="2000"/>
          </a:p>
          <a:p>
            <a:pPr indent="0" lvl="0" marL="0" rtl="0" algn="l">
              <a:spcBef>
                <a:spcPts val="0"/>
              </a:spcBef>
              <a:spcAft>
                <a:spcPts val="0"/>
              </a:spcAft>
              <a:buClr>
                <a:schemeClr val="dk1"/>
              </a:buClr>
              <a:buSzPts val="1100"/>
              <a:buFont typeface="Arial"/>
              <a:buNone/>
            </a:pPr>
            <a:r>
              <a:t/>
            </a:r>
            <a:endParaRPr sz="2000"/>
          </a:p>
          <a:p>
            <a:pPr indent="-355600" lvl="0" marL="457200" rtl="0" algn="l">
              <a:spcBef>
                <a:spcPts val="0"/>
              </a:spcBef>
              <a:spcAft>
                <a:spcPts val="0"/>
              </a:spcAft>
              <a:buSzPts val="2000"/>
              <a:buChar char="●"/>
            </a:pPr>
            <a:r>
              <a:rPr lang="en" sz="2000"/>
              <a:t>Nodematch.popularity coefficient of -0.03315 suggests a negative but weak effect, although it’s not statistically significant based on the p-value of 0.763 (&gt; 0.05).</a:t>
            </a:r>
            <a:endParaRPr sz="2000"/>
          </a:p>
          <a:p>
            <a:pPr indent="-355600" lvl="0" marL="457200" rtl="0" algn="l">
              <a:spcBef>
                <a:spcPts val="0"/>
              </a:spcBef>
              <a:spcAft>
                <a:spcPts val="0"/>
              </a:spcAft>
              <a:buSzPts val="2000"/>
              <a:buChar char="●"/>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9"/>
          <p:cNvSpPr txBox="1"/>
          <p:nvPr>
            <p:ph type="title"/>
          </p:nvPr>
        </p:nvSpPr>
        <p:spPr>
          <a:xfrm>
            <a:off x="889450" y="480700"/>
            <a:ext cx="3582600" cy="7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(cont.)</a:t>
            </a:r>
            <a:endParaRPr/>
          </a:p>
        </p:txBody>
      </p:sp>
      <p:sp>
        <p:nvSpPr>
          <p:cNvPr id="647" name="Google Shape;647;p39"/>
          <p:cNvSpPr txBox="1"/>
          <p:nvPr>
            <p:ph idx="1" type="subTitle"/>
          </p:nvPr>
        </p:nvSpPr>
        <p:spPr>
          <a:xfrm>
            <a:off x="697025" y="1211500"/>
            <a:ext cx="7667100" cy="328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Nodematch.genres coefficient of -0.28756 suggests a negative but weak effect, although it’s not statistically significant based on the p-value of 0.763 (&gt; 0.05).</a:t>
            </a:r>
            <a:endParaRPr sz="2000"/>
          </a:p>
          <a:p>
            <a:pPr indent="0" lvl="0" marL="0" rtl="0" algn="l">
              <a:spcBef>
                <a:spcPts val="0"/>
              </a:spcBef>
              <a:spcAft>
                <a:spcPts val="0"/>
              </a:spcAft>
              <a:buClr>
                <a:schemeClr val="dk1"/>
              </a:buClr>
              <a:buSzPts val="1100"/>
              <a:buFont typeface="Arial"/>
              <a:buNone/>
            </a:pPr>
            <a:r>
              <a:t/>
            </a:r>
            <a:endParaRPr sz="2000"/>
          </a:p>
          <a:p>
            <a:pPr indent="-355600" lvl="0" marL="457200" rtl="0" algn="l">
              <a:spcBef>
                <a:spcPts val="0"/>
              </a:spcBef>
              <a:spcAft>
                <a:spcPts val="0"/>
              </a:spcAft>
              <a:buSzPts val="2000"/>
              <a:buChar char="●"/>
            </a:pPr>
            <a:r>
              <a:rPr lang="en" sz="2000"/>
              <a:t>Nodematch.hit_songs coefficient of -0.05900 suggests a negative but weak effect, although it’s not statistically significant based on the p-value of 0.214 (&gt; 0.05).</a:t>
            </a:r>
            <a:endParaRPr sz="2000"/>
          </a:p>
          <a:p>
            <a:pPr indent="0" lvl="0" marL="0" rtl="0" algn="l">
              <a:spcBef>
                <a:spcPts val="0"/>
              </a:spcBef>
              <a:spcAft>
                <a:spcPts val="0"/>
              </a:spcAft>
              <a:buClr>
                <a:schemeClr val="dk1"/>
              </a:buClr>
              <a:buSzPts val="1100"/>
              <a:buFont typeface="Arial"/>
              <a:buNone/>
            </a:pPr>
            <a:r>
              <a:t/>
            </a:r>
            <a:endParaRPr sz="2000"/>
          </a:p>
          <a:p>
            <a:pPr indent="-355600" lvl="0" marL="457200" rtl="0" algn="l">
              <a:spcBef>
                <a:spcPts val="0"/>
              </a:spcBef>
              <a:spcAft>
                <a:spcPts val="0"/>
              </a:spcAft>
              <a:buSzPts val="2000"/>
              <a:buChar char="●"/>
            </a:pPr>
            <a:r>
              <a:rPr lang="en" sz="2000"/>
              <a:t>The AIC value of 25450 and the BIC value of 25492 indicate that the model has relatively good fit when considering the complexity of the model</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1" name="Shape 651"/>
        <p:cNvGrpSpPr/>
        <p:nvPr/>
      </p:nvGrpSpPr>
      <p:grpSpPr>
        <a:xfrm>
          <a:off x="0" y="0"/>
          <a:ext cx="0" cy="0"/>
          <a:chOff x="0" y="0"/>
          <a:chExt cx="0" cy="0"/>
        </a:xfrm>
      </p:grpSpPr>
      <p:sp>
        <p:nvSpPr>
          <p:cNvPr id="652" name="Google Shape;652;p40"/>
          <p:cNvSpPr txBox="1"/>
          <p:nvPr>
            <p:ph type="title"/>
          </p:nvPr>
        </p:nvSpPr>
        <p:spPr>
          <a:xfrm>
            <a:off x="3838675" y="2554763"/>
            <a:ext cx="4592100" cy="14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&amp; Remarks</a:t>
            </a:r>
            <a:endParaRPr/>
          </a:p>
        </p:txBody>
      </p:sp>
      <p:sp>
        <p:nvSpPr>
          <p:cNvPr id="653" name="Google Shape;653;p40"/>
          <p:cNvSpPr txBox="1"/>
          <p:nvPr>
            <p:ph idx="2" type="title"/>
          </p:nvPr>
        </p:nvSpPr>
        <p:spPr>
          <a:xfrm>
            <a:off x="3838675" y="1143050"/>
            <a:ext cx="11847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pic>
        <p:nvPicPr>
          <p:cNvPr id="654" name="Google Shape;654;p40"/>
          <p:cNvPicPr preferRelativeResize="0"/>
          <p:nvPr>
            <p:ph idx="3" type="pic"/>
          </p:nvPr>
        </p:nvPicPr>
        <p:blipFill rotWithShape="1">
          <a:blip r:embed="rId3">
            <a:alphaModFix/>
          </a:blip>
          <a:srcRect b="932" l="0" r="0" t="932"/>
          <a:stretch/>
        </p:blipFill>
        <p:spPr>
          <a:xfrm>
            <a:off x="713225" y="539500"/>
            <a:ext cx="2760600" cy="4064502"/>
          </a:xfrm>
          <a:prstGeom prst="rect">
            <a:avLst/>
          </a:prstGeom>
          <a:ln cap="flat" cmpd="sng" w="19050">
            <a:solidFill>
              <a:schemeClr val="lt1"/>
            </a:solidFill>
            <a:prstDash val="solid"/>
            <a:round/>
            <a:headEnd len="sm" w="sm" type="none"/>
            <a:tailEnd len="sm" w="sm" type="none"/>
          </a:ln>
        </p:spPr>
      </p:pic>
      <p:pic>
        <p:nvPicPr>
          <p:cNvPr id="655" name="Google Shape;655;p40"/>
          <p:cNvPicPr preferRelativeResize="0"/>
          <p:nvPr/>
        </p:nvPicPr>
        <p:blipFill>
          <a:blip r:embed="rId4">
            <a:alphaModFix/>
          </a:blip>
          <a:stretch>
            <a:fillRect/>
          </a:stretch>
        </p:blipFill>
        <p:spPr>
          <a:xfrm>
            <a:off x="713225" y="539500"/>
            <a:ext cx="2760600" cy="4064502"/>
          </a:xfrm>
          <a:prstGeom prst="rect">
            <a:avLst/>
          </a:prstGeom>
          <a:noFill/>
          <a:ln cap="flat" cmpd="sng" w="19050">
            <a:solidFill>
              <a:schemeClr val="lt1"/>
            </a:solidFill>
            <a:prstDash val="solid"/>
            <a:round/>
            <a:headEnd len="sm" w="sm" type="none"/>
            <a:tailEnd len="sm" w="sm" type="none"/>
          </a:ln>
        </p:spPr>
      </p:pic>
      <p:pic>
        <p:nvPicPr>
          <p:cNvPr id="656" name="Google Shape;656;p40"/>
          <p:cNvPicPr preferRelativeResize="0"/>
          <p:nvPr/>
        </p:nvPicPr>
        <p:blipFill>
          <a:blip r:embed="rId5">
            <a:alphaModFix/>
          </a:blip>
          <a:stretch>
            <a:fillRect/>
          </a:stretch>
        </p:blipFill>
        <p:spPr>
          <a:xfrm>
            <a:off x="713225" y="539500"/>
            <a:ext cx="2760599" cy="4064501"/>
          </a:xfrm>
          <a:prstGeom prst="rect">
            <a:avLst/>
          </a:prstGeom>
          <a:noFill/>
          <a:ln cap="flat" cmpd="sng" w="19050">
            <a:solidFill>
              <a:schemeClr val="lt1"/>
            </a:solidFill>
            <a:prstDash val="solid"/>
            <a:round/>
            <a:headEnd len="sm" w="sm" type="none"/>
            <a:tailEnd len="sm" w="sm" type="none"/>
          </a:ln>
        </p:spPr>
      </p:pic>
      <p:pic>
        <p:nvPicPr>
          <p:cNvPr id="657" name="Google Shape;657;p40"/>
          <p:cNvPicPr preferRelativeResize="0"/>
          <p:nvPr/>
        </p:nvPicPr>
        <p:blipFill>
          <a:blip r:embed="rId6">
            <a:alphaModFix/>
          </a:blip>
          <a:stretch>
            <a:fillRect/>
          </a:stretch>
        </p:blipFill>
        <p:spPr>
          <a:xfrm>
            <a:off x="713225" y="539500"/>
            <a:ext cx="2760600" cy="4064500"/>
          </a:xfrm>
          <a:prstGeom prst="rect">
            <a:avLst/>
          </a:prstGeom>
          <a:noFill/>
          <a:ln cap="flat" cmpd="sng" w="19050">
            <a:solidFill>
              <a:schemeClr val="lt1"/>
            </a:solidFill>
            <a:prstDash val="solid"/>
            <a:round/>
            <a:headEnd len="sm" w="sm" type="none"/>
            <a:tailEnd len="sm" w="sm" type="none"/>
          </a:ln>
        </p:spPr>
      </p:pic>
      <p:pic>
        <p:nvPicPr>
          <p:cNvPr id="658" name="Google Shape;658;p40"/>
          <p:cNvPicPr preferRelativeResize="0"/>
          <p:nvPr/>
        </p:nvPicPr>
        <p:blipFill>
          <a:blip r:embed="rId7">
            <a:alphaModFix/>
          </a:blip>
          <a:stretch>
            <a:fillRect/>
          </a:stretch>
        </p:blipFill>
        <p:spPr>
          <a:xfrm>
            <a:off x="713225" y="539500"/>
            <a:ext cx="2760599" cy="4064499"/>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1"/>
          <p:cNvSpPr txBox="1"/>
          <p:nvPr>
            <p:ph type="title"/>
          </p:nvPr>
        </p:nvSpPr>
        <p:spPr>
          <a:xfrm>
            <a:off x="889450" y="480700"/>
            <a:ext cx="3582600" cy="7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664" name="Google Shape;664;p41"/>
          <p:cNvSpPr txBox="1"/>
          <p:nvPr>
            <p:ph idx="1" type="subTitle"/>
          </p:nvPr>
        </p:nvSpPr>
        <p:spPr>
          <a:xfrm>
            <a:off x="697025" y="1211500"/>
            <a:ext cx="7667100" cy="328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 negative coefficient for the edges term indicates that as the number of existing collaborations increases, the likelihood of forming new collaborations decreases.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Suggests that artists prefer to repeating collaborations with the same individuals rather than seeking out new or different ones.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Artists likely maintain </a:t>
            </a:r>
            <a:r>
              <a:rPr lang="en" sz="2000"/>
              <a:t>the</a:t>
            </a:r>
            <a:r>
              <a:rPr lang="en" sz="2000"/>
              <a:t> established relationships they already have, rather than actively seek out new ones. This may be due to shared artistic vision, chemistry, trust or previous successful collaborations</a:t>
            </a:r>
            <a:endParaRPr sz="2000"/>
          </a:p>
          <a:p>
            <a:pPr indent="0" lvl="0" marL="457200" rtl="0" algn="l">
              <a:spcBef>
                <a:spcPts val="0"/>
              </a:spcBef>
              <a:spcAft>
                <a:spcPts val="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2"/>
          <p:cNvSpPr txBox="1"/>
          <p:nvPr>
            <p:ph type="title"/>
          </p:nvPr>
        </p:nvSpPr>
        <p:spPr>
          <a:xfrm>
            <a:off x="889450" y="480700"/>
            <a:ext cx="4806900" cy="7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 (cont.)</a:t>
            </a:r>
            <a:endParaRPr/>
          </a:p>
        </p:txBody>
      </p:sp>
      <p:sp>
        <p:nvSpPr>
          <p:cNvPr id="670" name="Google Shape;670;p42"/>
          <p:cNvSpPr txBox="1"/>
          <p:nvPr>
            <p:ph idx="1" type="subTitle"/>
          </p:nvPr>
        </p:nvSpPr>
        <p:spPr>
          <a:xfrm>
            <a:off x="697025" y="1211500"/>
            <a:ext cx="7667100" cy="328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analysis revealed that there is no significant association between the number of hit songs, shared genres, or popularity of two artists and the likelihood of forming a tie/collaboration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a:t>
            </a:r>
            <a:r>
              <a:rPr lang="en" sz="2000"/>
              <a:t>ie formations may be driven by other factors such as personal connections, shared interests or other social and professional networks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I</a:t>
            </a:r>
            <a:r>
              <a:rPr lang="en" sz="2000"/>
              <a:t>mportant to consider other factors such as personal relationships, artistic preferences, management decisions and industry dynamics that may influence tie formations </a:t>
            </a:r>
            <a:endParaRPr sz="2000"/>
          </a:p>
          <a:p>
            <a:pPr indent="0" lvl="0" marL="457200" rtl="0" algn="l">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461" name="Google Shape;461;p25"/>
          <p:cNvSpPr txBox="1"/>
          <p:nvPr>
            <p:ph idx="2" type="title"/>
          </p:nvPr>
        </p:nvSpPr>
        <p:spPr>
          <a:xfrm>
            <a:off x="1552650" y="1385687"/>
            <a:ext cx="6402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62" name="Google Shape;462;p25"/>
          <p:cNvSpPr txBox="1"/>
          <p:nvPr>
            <p:ph idx="4" type="title"/>
          </p:nvPr>
        </p:nvSpPr>
        <p:spPr>
          <a:xfrm>
            <a:off x="4251925" y="1385687"/>
            <a:ext cx="6402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63" name="Google Shape;463;p25"/>
          <p:cNvSpPr txBox="1"/>
          <p:nvPr>
            <p:ph idx="5" type="title"/>
          </p:nvPr>
        </p:nvSpPr>
        <p:spPr>
          <a:xfrm>
            <a:off x="4251925" y="3104895"/>
            <a:ext cx="6402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64" name="Google Shape;464;p25"/>
          <p:cNvSpPr txBox="1"/>
          <p:nvPr>
            <p:ph idx="6" type="title"/>
          </p:nvPr>
        </p:nvSpPr>
        <p:spPr>
          <a:xfrm>
            <a:off x="6951200" y="1385687"/>
            <a:ext cx="6402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65" name="Google Shape;465;p25"/>
          <p:cNvSpPr txBox="1"/>
          <p:nvPr>
            <p:ph idx="1" type="subTitle"/>
          </p:nvPr>
        </p:nvSpPr>
        <p:spPr>
          <a:xfrm>
            <a:off x="720000" y="2326078"/>
            <a:ext cx="230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66" name="Google Shape;466;p25"/>
          <p:cNvSpPr txBox="1"/>
          <p:nvPr>
            <p:ph idx="8" type="subTitle"/>
          </p:nvPr>
        </p:nvSpPr>
        <p:spPr>
          <a:xfrm>
            <a:off x="3419275" y="2326078"/>
            <a:ext cx="230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Visualizations</a:t>
            </a:r>
            <a:endParaRPr/>
          </a:p>
        </p:txBody>
      </p:sp>
      <p:sp>
        <p:nvSpPr>
          <p:cNvPr id="467" name="Google Shape;467;p25"/>
          <p:cNvSpPr txBox="1"/>
          <p:nvPr>
            <p:ph idx="9" type="subTitle"/>
          </p:nvPr>
        </p:nvSpPr>
        <p:spPr>
          <a:xfrm>
            <a:off x="6118550" y="2326078"/>
            <a:ext cx="230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Analysis</a:t>
            </a:r>
            <a:endParaRPr/>
          </a:p>
        </p:txBody>
      </p:sp>
      <p:sp>
        <p:nvSpPr>
          <p:cNvPr id="468" name="Google Shape;468;p25"/>
          <p:cNvSpPr txBox="1"/>
          <p:nvPr>
            <p:ph idx="14" type="subTitle"/>
          </p:nvPr>
        </p:nvSpPr>
        <p:spPr>
          <a:xfrm>
            <a:off x="3419275" y="4416128"/>
            <a:ext cx="230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Conclusion &amp; Remarks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3"/>
          <p:cNvSpPr txBox="1"/>
          <p:nvPr>
            <p:ph type="title"/>
          </p:nvPr>
        </p:nvSpPr>
        <p:spPr>
          <a:xfrm>
            <a:off x="889450" y="480700"/>
            <a:ext cx="3582600" cy="7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Remarks</a:t>
            </a:r>
            <a:endParaRPr/>
          </a:p>
        </p:txBody>
      </p:sp>
      <p:sp>
        <p:nvSpPr>
          <p:cNvPr id="676" name="Google Shape;676;p43"/>
          <p:cNvSpPr txBox="1"/>
          <p:nvPr>
            <p:ph idx="1" type="subTitle"/>
          </p:nvPr>
        </p:nvSpPr>
        <p:spPr>
          <a:xfrm>
            <a:off x="697025" y="1211500"/>
            <a:ext cx="7667100" cy="32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Structure of data in this format resembles a scale-free network as described by Barabasi &amp; Bonabeau. </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Analysis supports the idea that the presence of existing collaborations (edges) in the network plays a more significant role in determining future collaborations between artists, rather than the number of hit songs they have</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4"/>
          <p:cNvSpPr txBox="1"/>
          <p:nvPr>
            <p:ph type="title"/>
          </p:nvPr>
        </p:nvSpPr>
        <p:spPr>
          <a:xfrm>
            <a:off x="889450" y="480700"/>
            <a:ext cx="3582600" cy="7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Remarks (cont.)</a:t>
            </a:r>
            <a:endParaRPr/>
          </a:p>
        </p:txBody>
      </p:sp>
      <p:sp>
        <p:nvSpPr>
          <p:cNvPr id="682" name="Google Shape;682;p44"/>
          <p:cNvSpPr txBox="1"/>
          <p:nvPr>
            <p:ph idx="1" type="subTitle"/>
          </p:nvPr>
        </p:nvSpPr>
        <p:spPr>
          <a:xfrm>
            <a:off x="474075" y="930150"/>
            <a:ext cx="7667100" cy="32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The complete data set contains the Spotify charts from eight of the top 10 music markets from 2017-2019, the global charts and a genre collaboration network. For this analysis, only the US data was used.</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 I’d like to analyze each year separately and examine how the network structure and attribute correlations change over time</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I’d also like to develop predictive models to forecast future collaborations or attribute values based on historical patterns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457200" rtl="0" algn="l">
              <a:spcBef>
                <a:spcPts val="0"/>
              </a:spcBef>
              <a:spcAft>
                <a:spcPts val="0"/>
              </a:spcAft>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5"/>
          <p:cNvSpPr txBox="1"/>
          <p:nvPr>
            <p:ph type="title"/>
          </p:nvPr>
        </p:nvSpPr>
        <p:spPr>
          <a:xfrm>
            <a:off x="2347950" y="1601375"/>
            <a:ext cx="4448100" cy="120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2" name="Shape 472"/>
        <p:cNvGrpSpPr/>
        <p:nvPr/>
      </p:nvGrpSpPr>
      <p:grpSpPr>
        <a:xfrm>
          <a:off x="0" y="0"/>
          <a:ext cx="0" cy="0"/>
          <a:chOff x="0" y="0"/>
          <a:chExt cx="0" cy="0"/>
        </a:xfrm>
      </p:grpSpPr>
      <p:sp>
        <p:nvSpPr>
          <p:cNvPr id="473" name="Google Shape;473;p26"/>
          <p:cNvSpPr txBox="1"/>
          <p:nvPr>
            <p:ph type="title"/>
          </p:nvPr>
        </p:nvSpPr>
        <p:spPr>
          <a:xfrm>
            <a:off x="3838675" y="2554763"/>
            <a:ext cx="4592100" cy="14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474" name="Google Shape;474;p26"/>
          <p:cNvSpPr txBox="1"/>
          <p:nvPr>
            <p:ph idx="2" type="title"/>
          </p:nvPr>
        </p:nvSpPr>
        <p:spPr>
          <a:xfrm>
            <a:off x="3838675" y="1143038"/>
            <a:ext cx="10974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475" name="Google Shape;475;p26"/>
          <p:cNvPicPr preferRelativeResize="0"/>
          <p:nvPr>
            <p:ph idx="3" type="pic"/>
          </p:nvPr>
        </p:nvPicPr>
        <p:blipFill rotWithShape="1">
          <a:blip r:embed="rId3">
            <a:alphaModFix/>
          </a:blip>
          <a:srcRect b="932" l="0" r="0" t="932"/>
          <a:stretch/>
        </p:blipFill>
        <p:spPr>
          <a:xfrm>
            <a:off x="713225" y="539500"/>
            <a:ext cx="2760600" cy="4064502"/>
          </a:xfrm>
          <a:prstGeom prst="rect">
            <a:avLst/>
          </a:prstGeom>
          <a:ln cap="flat" cmpd="sng" w="19050">
            <a:solidFill>
              <a:schemeClr val="lt1"/>
            </a:solidFill>
            <a:prstDash val="solid"/>
            <a:round/>
            <a:headEnd len="sm" w="sm" type="none"/>
            <a:tailEnd len="sm" w="sm" type="none"/>
          </a:ln>
        </p:spPr>
      </p:pic>
      <p:pic>
        <p:nvPicPr>
          <p:cNvPr id="476" name="Google Shape;476;p26"/>
          <p:cNvPicPr preferRelativeResize="0"/>
          <p:nvPr/>
        </p:nvPicPr>
        <p:blipFill>
          <a:blip r:embed="rId4">
            <a:alphaModFix/>
          </a:blip>
          <a:stretch>
            <a:fillRect/>
          </a:stretch>
        </p:blipFill>
        <p:spPr>
          <a:xfrm>
            <a:off x="713225" y="539500"/>
            <a:ext cx="2760600" cy="4064502"/>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7"/>
          <p:cNvSpPr txBox="1"/>
          <p:nvPr>
            <p:ph idx="4" type="subTitle"/>
          </p:nvPr>
        </p:nvSpPr>
        <p:spPr>
          <a:xfrm>
            <a:off x="2007450" y="3138568"/>
            <a:ext cx="53172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Collection</a:t>
            </a:r>
            <a:endParaRPr/>
          </a:p>
        </p:txBody>
      </p:sp>
      <p:sp>
        <p:nvSpPr>
          <p:cNvPr id="482" name="Google Shape;482;p27"/>
          <p:cNvSpPr txBox="1"/>
          <p:nvPr>
            <p:ph type="title"/>
          </p:nvPr>
        </p:nvSpPr>
        <p:spPr>
          <a:xfrm>
            <a:off x="872400" y="5974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Summary &amp; Collection</a:t>
            </a:r>
            <a:endParaRPr/>
          </a:p>
        </p:txBody>
      </p:sp>
      <p:sp>
        <p:nvSpPr>
          <p:cNvPr id="483" name="Google Shape;483;p27"/>
          <p:cNvSpPr txBox="1"/>
          <p:nvPr>
            <p:ph idx="1" type="subTitle"/>
          </p:nvPr>
        </p:nvSpPr>
        <p:spPr>
          <a:xfrm>
            <a:off x="2007450" y="3473345"/>
            <a:ext cx="5317200" cy="6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lang="en"/>
              <a:t> data was collected through Zenodo.com. The source of the data was collected by Gabriel P. Oliveira, Mariana O. Silva, Danilo B. Seufitelli, Anisio Lacerda, and Mirella M. Moro. Detecting Collaboration Profiles in Success-based Music Genre Networks. In Proceedings of the 21st International Society for Music Information Retrieval Conference (ISMIR 2020), 2020.</a:t>
            </a:r>
            <a:endParaRPr/>
          </a:p>
        </p:txBody>
      </p:sp>
      <p:sp>
        <p:nvSpPr>
          <p:cNvPr id="484" name="Google Shape;484;p27"/>
          <p:cNvSpPr txBox="1"/>
          <p:nvPr>
            <p:ph idx="2" type="subTitle"/>
          </p:nvPr>
        </p:nvSpPr>
        <p:spPr>
          <a:xfrm>
            <a:off x="2007450" y="1895020"/>
            <a:ext cx="5316900" cy="6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Since 2017, streaming services have become the primary source of revenue within the global recorded music market. </a:t>
            </a:r>
            <a:r>
              <a:rPr lang="en"/>
              <a:t>The networks of collaborating artists were obtained from Spotify Charts for the US market in 2017. Artists are linked when they collaborate on a hit song (i.e. this song appears on a Spotify Top 200 Chart)</a:t>
            </a:r>
            <a:endParaRPr/>
          </a:p>
          <a:p>
            <a:pPr indent="0" lvl="0" marL="0" rtl="0" algn="l">
              <a:spcBef>
                <a:spcPts val="0"/>
              </a:spcBef>
              <a:spcAft>
                <a:spcPts val="0"/>
              </a:spcAft>
              <a:buNone/>
            </a:pPr>
            <a:r>
              <a:t/>
            </a:r>
            <a:endParaRPr/>
          </a:p>
        </p:txBody>
      </p:sp>
      <p:sp>
        <p:nvSpPr>
          <p:cNvPr id="485" name="Google Shape;485;p27"/>
          <p:cNvSpPr txBox="1"/>
          <p:nvPr>
            <p:ph idx="3" type="subTitle"/>
          </p:nvPr>
        </p:nvSpPr>
        <p:spPr>
          <a:xfrm>
            <a:off x="2007450" y="1560295"/>
            <a:ext cx="53169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86" name="Google Shape;486;p27"/>
          <p:cNvSpPr/>
          <p:nvPr/>
        </p:nvSpPr>
        <p:spPr>
          <a:xfrm>
            <a:off x="970400" y="1622418"/>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970400" y="3204330"/>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1215161" y="3409075"/>
            <a:ext cx="377183" cy="457205"/>
          </a:xfrm>
          <a:custGeom>
            <a:rect b="b" l="l" r="r" t="t"/>
            <a:pathLst>
              <a:path extrusionOk="0" h="19326" w="15853">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489" name="Google Shape;489;p27"/>
          <p:cNvGrpSpPr/>
          <p:nvPr/>
        </p:nvGrpSpPr>
        <p:grpSpPr>
          <a:xfrm>
            <a:off x="1198005" y="1855175"/>
            <a:ext cx="411487" cy="401197"/>
            <a:chOff x="-60988625" y="2310475"/>
            <a:chExt cx="316650" cy="311150"/>
          </a:xfrm>
        </p:grpSpPr>
        <p:sp>
          <p:nvSpPr>
            <p:cNvPr id="490" name="Google Shape;490;p27"/>
            <p:cNvSpPr/>
            <p:nvPr/>
          </p:nvSpPr>
          <p:spPr>
            <a:xfrm>
              <a:off x="-60988625" y="2310475"/>
              <a:ext cx="311125" cy="311150"/>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60947675" y="2353025"/>
              <a:ext cx="145725" cy="20500"/>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60947675" y="2415250"/>
              <a:ext cx="145725" cy="20500"/>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60947675" y="2475875"/>
              <a:ext cx="145725" cy="22100"/>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60947675" y="2538100"/>
              <a:ext cx="145725" cy="22075"/>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60740525" y="2312050"/>
              <a:ext cx="68550" cy="23395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8"/>
          <p:cNvSpPr txBox="1"/>
          <p:nvPr>
            <p:ph idx="6" type="subTitle"/>
          </p:nvPr>
        </p:nvSpPr>
        <p:spPr>
          <a:xfrm>
            <a:off x="1662900" y="3243024"/>
            <a:ext cx="27915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Count</a:t>
            </a:r>
            <a:endParaRPr/>
          </a:p>
        </p:txBody>
      </p:sp>
      <p:sp>
        <p:nvSpPr>
          <p:cNvPr id="501" name="Google Shape;501;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Artist Collaboration Network</a:t>
            </a:r>
            <a:endParaRPr/>
          </a:p>
        </p:txBody>
      </p:sp>
      <p:sp>
        <p:nvSpPr>
          <p:cNvPr id="502" name="Google Shape;502;p28"/>
          <p:cNvSpPr txBox="1"/>
          <p:nvPr>
            <p:ph idx="1" type="subTitle"/>
          </p:nvPr>
        </p:nvSpPr>
        <p:spPr>
          <a:xfrm>
            <a:off x="1662900" y="1824299"/>
            <a:ext cx="2791500" cy="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Artist name (Ego)</a:t>
            </a:r>
            <a:endParaRPr/>
          </a:p>
          <a:p>
            <a:pPr indent="-304800" lvl="0" marL="457200" rtl="0" algn="l">
              <a:spcBef>
                <a:spcPts val="0"/>
              </a:spcBef>
              <a:spcAft>
                <a:spcPts val="0"/>
              </a:spcAft>
              <a:buSzPts val="1200"/>
              <a:buChar char="●"/>
            </a:pPr>
            <a:r>
              <a:rPr lang="en"/>
              <a:t>779 </a:t>
            </a:r>
            <a:r>
              <a:rPr lang="en"/>
              <a:t>unique artists</a:t>
            </a:r>
            <a:endParaRPr/>
          </a:p>
        </p:txBody>
      </p:sp>
      <p:sp>
        <p:nvSpPr>
          <p:cNvPr id="503" name="Google Shape;503;p28"/>
          <p:cNvSpPr txBox="1"/>
          <p:nvPr>
            <p:ph idx="2" type="subTitle"/>
          </p:nvPr>
        </p:nvSpPr>
        <p:spPr>
          <a:xfrm>
            <a:off x="5641976" y="1824299"/>
            <a:ext cx="2788800" cy="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Artist name (Alter)</a:t>
            </a:r>
            <a:endParaRPr/>
          </a:p>
        </p:txBody>
      </p:sp>
      <p:sp>
        <p:nvSpPr>
          <p:cNvPr id="504" name="Google Shape;504;p28"/>
          <p:cNvSpPr txBox="1"/>
          <p:nvPr>
            <p:ph idx="3" type="subTitle"/>
          </p:nvPr>
        </p:nvSpPr>
        <p:spPr>
          <a:xfrm>
            <a:off x="1662900" y="3484874"/>
            <a:ext cx="2791500" cy="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hit songs in which both artists collaborated.</a:t>
            </a:r>
            <a:endParaRPr/>
          </a:p>
        </p:txBody>
      </p:sp>
      <p:sp>
        <p:nvSpPr>
          <p:cNvPr id="505" name="Google Shape;505;p28"/>
          <p:cNvSpPr txBox="1"/>
          <p:nvPr>
            <p:ph idx="4" type="subTitle"/>
          </p:nvPr>
        </p:nvSpPr>
        <p:spPr>
          <a:xfrm>
            <a:off x="5641976" y="3484874"/>
            <a:ext cx="2788800" cy="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Spotify ID for each hit song containing both artists.</a:t>
            </a:r>
            <a:endParaRPr/>
          </a:p>
        </p:txBody>
      </p:sp>
      <p:sp>
        <p:nvSpPr>
          <p:cNvPr id="506" name="Google Shape;506;p28"/>
          <p:cNvSpPr txBox="1"/>
          <p:nvPr>
            <p:ph idx="5" type="subTitle"/>
          </p:nvPr>
        </p:nvSpPr>
        <p:spPr>
          <a:xfrm>
            <a:off x="1662900" y="1582374"/>
            <a:ext cx="27915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Artist1</a:t>
            </a:r>
            <a:endParaRPr/>
          </a:p>
        </p:txBody>
      </p:sp>
      <p:sp>
        <p:nvSpPr>
          <p:cNvPr id="507" name="Google Shape;507;p28"/>
          <p:cNvSpPr txBox="1"/>
          <p:nvPr>
            <p:ph idx="7" type="subTitle"/>
          </p:nvPr>
        </p:nvSpPr>
        <p:spPr>
          <a:xfrm>
            <a:off x="5641950" y="1582374"/>
            <a:ext cx="27888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Artist2</a:t>
            </a:r>
            <a:endParaRPr/>
          </a:p>
        </p:txBody>
      </p:sp>
      <p:sp>
        <p:nvSpPr>
          <p:cNvPr id="508" name="Google Shape;508;p28"/>
          <p:cNvSpPr txBox="1"/>
          <p:nvPr>
            <p:ph idx="8" type="subTitle"/>
          </p:nvPr>
        </p:nvSpPr>
        <p:spPr>
          <a:xfrm>
            <a:off x="6483175" y="3327149"/>
            <a:ext cx="27888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Song_ids</a:t>
            </a:r>
            <a:endParaRPr/>
          </a:p>
        </p:txBody>
      </p:sp>
      <p:sp>
        <p:nvSpPr>
          <p:cNvPr id="509" name="Google Shape;509;p28"/>
          <p:cNvSpPr/>
          <p:nvPr/>
        </p:nvSpPr>
        <p:spPr>
          <a:xfrm>
            <a:off x="720000" y="1582366"/>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720000" y="3243016"/>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4699050" y="1582366"/>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4699050" y="3243016"/>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28"/>
          <p:cNvGrpSpPr/>
          <p:nvPr/>
        </p:nvGrpSpPr>
        <p:grpSpPr>
          <a:xfrm>
            <a:off x="946357" y="3470643"/>
            <a:ext cx="413993" cy="411463"/>
            <a:chOff x="3599700" y="1954475"/>
            <a:chExt cx="296175" cy="295400"/>
          </a:xfrm>
        </p:grpSpPr>
        <p:sp>
          <p:nvSpPr>
            <p:cNvPr id="514" name="Google Shape;514;p28"/>
            <p:cNvSpPr/>
            <p:nvPr/>
          </p:nvSpPr>
          <p:spPr>
            <a:xfrm>
              <a:off x="3599700" y="1954475"/>
              <a:ext cx="296175" cy="295400"/>
            </a:xfrm>
            <a:custGeom>
              <a:rect b="b" l="l" r="r" t="t"/>
              <a:pathLst>
                <a:path extrusionOk="0" h="11816" w="11847">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3825750" y="2075775"/>
              <a:ext cx="35450" cy="17350"/>
            </a:xfrm>
            <a:custGeom>
              <a:rect b="b" l="l" r="r" t="t"/>
              <a:pathLst>
                <a:path extrusionOk="0" h="694" w="1418">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3633550" y="2075775"/>
              <a:ext cx="35475" cy="17350"/>
            </a:xfrm>
            <a:custGeom>
              <a:rect b="b" l="l" r="r" t="t"/>
              <a:pathLst>
                <a:path extrusionOk="0" h="694" w="1419">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28"/>
          <p:cNvSpPr/>
          <p:nvPr/>
        </p:nvSpPr>
        <p:spPr>
          <a:xfrm>
            <a:off x="4924315" y="3470640"/>
            <a:ext cx="416160" cy="411476"/>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28"/>
          <p:cNvGrpSpPr/>
          <p:nvPr/>
        </p:nvGrpSpPr>
        <p:grpSpPr>
          <a:xfrm>
            <a:off x="944700" y="1809985"/>
            <a:ext cx="417313" cy="411441"/>
            <a:chOff x="2139425" y="2682250"/>
            <a:chExt cx="298550" cy="296150"/>
          </a:xfrm>
        </p:grpSpPr>
        <p:sp>
          <p:nvSpPr>
            <p:cNvPr id="519" name="Google Shape;519;p28"/>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8"/>
          <p:cNvGrpSpPr/>
          <p:nvPr/>
        </p:nvGrpSpPr>
        <p:grpSpPr>
          <a:xfrm>
            <a:off x="4923737" y="1810010"/>
            <a:ext cx="417313" cy="411441"/>
            <a:chOff x="2139425" y="2682250"/>
            <a:chExt cx="298550" cy="296150"/>
          </a:xfrm>
        </p:grpSpPr>
        <p:sp>
          <p:nvSpPr>
            <p:cNvPr id="524" name="Google Shape;524;p28"/>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9"/>
          <p:cNvSpPr txBox="1"/>
          <p:nvPr>
            <p:ph idx="6" type="subTitle"/>
          </p:nvPr>
        </p:nvSpPr>
        <p:spPr>
          <a:xfrm>
            <a:off x="5220075" y="1582349"/>
            <a:ext cx="27915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Popularity</a:t>
            </a:r>
            <a:endParaRPr/>
          </a:p>
        </p:txBody>
      </p:sp>
      <p:sp>
        <p:nvSpPr>
          <p:cNvPr id="533" name="Google Shape;533;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Artist Dataset</a:t>
            </a:r>
            <a:endParaRPr/>
          </a:p>
        </p:txBody>
      </p:sp>
      <p:sp>
        <p:nvSpPr>
          <p:cNvPr id="534" name="Google Shape;534;p29"/>
          <p:cNvSpPr txBox="1"/>
          <p:nvPr>
            <p:ph idx="1" type="subTitle"/>
          </p:nvPr>
        </p:nvSpPr>
        <p:spPr>
          <a:xfrm>
            <a:off x="1662900" y="1824299"/>
            <a:ext cx="2791500" cy="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Artist name </a:t>
            </a:r>
            <a:endParaRPr/>
          </a:p>
        </p:txBody>
      </p:sp>
      <p:sp>
        <p:nvSpPr>
          <p:cNvPr id="535" name="Google Shape;535;p29"/>
          <p:cNvSpPr txBox="1"/>
          <p:nvPr>
            <p:ph idx="3" type="subTitle"/>
          </p:nvPr>
        </p:nvSpPr>
        <p:spPr>
          <a:xfrm>
            <a:off x="5220075" y="1824199"/>
            <a:ext cx="2791500" cy="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Artist's</a:t>
            </a:r>
            <a:r>
              <a:rPr lang="en"/>
              <a:t> overall popularity on a scale from 1-100</a:t>
            </a:r>
            <a:endParaRPr/>
          </a:p>
        </p:txBody>
      </p:sp>
      <p:sp>
        <p:nvSpPr>
          <p:cNvPr id="536" name="Google Shape;536;p29"/>
          <p:cNvSpPr txBox="1"/>
          <p:nvPr>
            <p:ph idx="4" type="subTitle"/>
          </p:nvPr>
        </p:nvSpPr>
        <p:spPr>
          <a:xfrm>
            <a:off x="3166351" y="3605774"/>
            <a:ext cx="2788800" cy="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ist of the artist's music genres</a:t>
            </a:r>
            <a:endParaRPr/>
          </a:p>
        </p:txBody>
      </p:sp>
      <p:sp>
        <p:nvSpPr>
          <p:cNvPr id="537" name="Google Shape;537;p29"/>
          <p:cNvSpPr txBox="1"/>
          <p:nvPr>
            <p:ph idx="5" type="subTitle"/>
          </p:nvPr>
        </p:nvSpPr>
        <p:spPr>
          <a:xfrm>
            <a:off x="1662900" y="1582374"/>
            <a:ext cx="27915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Name</a:t>
            </a:r>
            <a:endParaRPr/>
          </a:p>
        </p:txBody>
      </p:sp>
      <p:sp>
        <p:nvSpPr>
          <p:cNvPr id="538" name="Google Shape;538;p29"/>
          <p:cNvSpPr txBox="1"/>
          <p:nvPr>
            <p:ph idx="8" type="subTitle"/>
          </p:nvPr>
        </p:nvSpPr>
        <p:spPr>
          <a:xfrm>
            <a:off x="3166350" y="3363924"/>
            <a:ext cx="27888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Genres</a:t>
            </a:r>
            <a:endParaRPr/>
          </a:p>
        </p:txBody>
      </p:sp>
      <p:sp>
        <p:nvSpPr>
          <p:cNvPr id="539" name="Google Shape;539;p29"/>
          <p:cNvSpPr/>
          <p:nvPr/>
        </p:nvSpPr>
        <p:spPr>
          <a:xfrm>
            <a:off x="720000" y="1582366"/>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4277175" y="1582341"/>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2223425" y="3363916"/>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29"/>
          <p:cNvGrpSpPr/>
          <p:nvPr/>
        </p:nvGrpSpPr>
        <p:grpSpPr>
          <a:xfrm>
            <a:off x="4503532" y="1809968"/>
            <a:ext cx="413993" cy="411463"/>
            <a:chOff x="3599700" y="1954475"/>
            <a:chExt cx="296175" cy="295400"/>
          </a:xfrm>
        </p:grpSpPr>
        <p:sp>
          <p:nvSpPr>
            <p:cNvPr id="543" name="Google Shape;543;p29"/>
            <p:cNvSpPr/>
            <p:nvPr/>
          </p:nvSpPr>
          <p:spPr>
            <a:xfrm>
              <a:off x="3599700" y="1954475"/>
              <a:ext cx="296175" cy="295400"/>
            </a:xfrm>
            <a:custGeom>
              <a:rect b="b" l="l" r="r" t="t"/>
              <a:pathLst>
                <a:path extrusionOk="0" h="11816" w="11847">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3825750" y="2075775"/>
              <a:ext cx="35450" cy="17350"/>
            </a:xfrm>
            <a:custGeom>
              <a:rect b="b" l="l" r="r" t="t"/>
              <a:pathLst>
                <a:path extrusionOk="0" h="694" w="1418">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3633550" y="2075775"/>
              <a:ext cx="35475" cy="17350"/>
            </a:xfrm>
            <a:custGeom>
              <a:rect b="b" l="l" r="r" t="t"/>
              <a:pathLst>
                <a:path extrusionOk="0" h="694" w="1419">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29"/>
          <p:cNvSpPr/>
          <p:nvPr/>
        </p:nvSpPr>
        <p:spPr>
          <a:xfrm>
            <a:off x="2448690" y="3591540"/>
            <a:ext cx="416160" cy="411476"/>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29"/>
          <p:cNvGrpSpPr/>
          <p:nvPr/>
        </p:nvGrpSpPr>
        <p:grpSpPr>
          <a:xfrm>
            <a:off x="944700" y="1809985"/>
            <a:ext cx="417313" cy="411441"/>
            <a:chOff x="2139425" y="2682250"/>
            <a:chExt cx="298550" cy="296150"/>
          </a:xfrm>
        </p:grpSpPr>
        <p:sp>
          <p:nvSpPr>
            <p:cNvPr id="548" name="Google Shape;548;p29"/>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Representation &amp; </a:t>
            </a:r>
            <a:r>
              <a:rPr lang="en" sz="3200"/>
              <a:t>Strengths</a:t>
            </a:r>
            <a:r>
              <a:rPr lang="en" sz="3200"/>
              <a:t>/Weaknesses</a:t>
            </a:r>
            <a:endParaRPr sz="2800"/>
          </a:p>
        </p:txBody>
      </p:sp>
      <p:sp>
        <p:nvSpPr>
          <p:cNvPr id="557" name="Google Shape;557;p30"/>
          <p:cNvSpPr txBox="1"/>
          <p:nvPr>
            <p:ph idx="4" type="subTitle"/>
          </p:nvPr>
        </p:nvSpPr>
        <p:spPr>
          <a:xfrm>
            <a:off x="891774" y="2468674"/>
            <a:ext cx="22581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Representation</a:t>
            </a:r>
            <a:endParaRPr/>
          </a:p>
        </p:txBody>
      </p:sp>
      <p:sp>
        <p:nvSpPr>
          <p:cNvPr id="558" name="Google Shape;558;p30"/>
          <p:cNvSpPr txBox="1"/>
          <p:nvPr>
            <p:ph idx="5" type="subTitle"/>
          </p:nvPr>
        </p:nvSpPr>
        <p:spPr>
          <a:xfrm>
            <a:off x="3442652" y="2468674"/>
            <a:ext cx="22587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Strengths</a:t>
            </a:r>
            <a:endParaRPr/>
          </a:p>
        </p:txBody>
      </p:sp>
      <p:sp>
        <p:nvSpPr>
          <p:cNvPr id="559" name="Google Shape;559;p30"/>
          <p:cNvSpPr txBox="1"/>
          <p:nvPr>
            <p:ph idx="1" type="subTitle"/>
          </p:nvPr>
        </p:nvSpPr>
        <p:spPr>
          <a:xfrm>
            <a:off x="891774" y="2920174"/>
            <a:ext cx="2258100" cy="13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he population represented by this data are collaborating artists who contributed to hit songs within the US market.</a:t>
            </a:r>
            <a:endParaRPr/>
          </a:p>
        </p:txBody>
      </p:sp>
      <p:sp>
        <p:nvSpPr>
          <p:cNvPr id="560" name="Google Shape;560;p30"/>
          <p:cNvSpPr txBox="1"/>
          <p:nvPr>
            <p:ph idx="2" type="subTitle"/>
          </p:nvPr>
        </p:nvSpPr>
        <p:spPr>
          <a:xfrm>
            <a:off x="3442648" y="2920173"/>
            <a:ext cx="2258700" cy="13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The dataset includes weekly charts of the 200 most streamed songs over the span of the years as well as a success-based artist collaboration networks, allowing for insights into the dynamics of the music industry and artistic collaborations.</a:t>
            </a:r>
            <a:endParaRPr/>
          </a:p>
          <a:p>
            <a:pPr indent="0" lvl="0" marL="0" rtl="0" algn="ctr">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561" name="Google Shape;561;p30"/>
          <p:cNvSpPr txBox="1"/>
          <p:nvPr>
            <p:ph idx="3" type="subTitle"/>
          </p:nvPr>
        </p:nvSpPr>
        <p:spPr>
          <a:xfrm>
            <a:off x="5993826" y="2920173"/>
            <a:ext cx="2258700" cy="13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dataset is built using data from Spotify, which means it may not fully represent the entire music consumption landscape. Other streaming platforms and offline music consumption patterns are not considered.</a:t>
            </a:r>
            <a:endParaRPr/>
          </a:p>
        </p:txBody>
      </p:sp>
      <p:sp>
        <p:nvSpPr>
          <p:cNvPr id="562" name="Google Shape;562;p30"/>
          <p:cNvSpPr txBox="1"/>
          <p:nvPr>
            <p:ph idx="6" type="subTitle"/>
          </p:nvPr>
        </p:nvSpPr>
        <p:spPr>
          <a:xfrm>
            <a:off x="5993826" y="2468674"/>
            <a:ext cx="22587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Weaknesses</a:t>
            </a:r>
            <a:endParaRPr/>
          </a:p>
        </p:txBody>
      </p:sp>
      <p:sp>
        <p:nvSpPr>
          <p:cNvPr id="563" name="Google Shape;563;p30"/>
          <p:cNvSpPr/>
          <p:nvPr/>
        </p:nvSpPr>
        <p:spPr>
          <a:xfrm>
            <a:off x="4138650" y="1449566"/>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6689826" y="1449566"/>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1591925" y="1449566"/>
            <a:ext cx="8667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30"/>
          <p:cNvGrpSpPr/>
          <p:nvPr/>
        </p:nvGrpSpPr>
        <p:grpSpPr>
          <a:xfrm>
            <a:off x="6905305" y="1667822"/>
            <a:ext cx="435742" cy="430228"/>
            <a:chOff x="-61354075" y="1940500"/>
            <a:chExt cx="314275" cy="312325"/>
          </a:xfrm>
        </p:grpSpPr>
        <p:sp>
          <p:nvSpPr>
            <p:cNvPr id="567" name="Google Shape;567;p30"/>
            <p:cNvSpPr/>
            <p:nvPr/>
          </p:nvSpPr>
          <p:spPr>
            <a:xfrm>
              <a:off x="-61354075" y="1940500"/>
              <a:ext cx="314275" cy="312325"/>
            </a:xfrm>
            <a:custGeom>
              <a:rect b="b" l="l" r="r" t="t"/>
              <a:pathLst>
                <a:path extrusionOk="0" h="12493" w="12571">
                  <a:moveTo>
                    <a:pt x="6270" y="1001"/>
                  </a:moveTo>
                  <a:lnTo>
                    <a:pt x="7687" y="2419"/>
                  </a:lnTo>
                  <a:cubicBezTo>
                    <a:pt x="7750" y="2482"/>
                    <a:pt x="7876" y="2513"/>
                    <a:pt x="7971" y="2513"/>
                  </a:cubicBezTo>
                  <a:lnTo>
                    <a:pt x="9956" y="2513"/>
                  </a:lnTo>
                  <a:lnTo>
                    <a:pt x="9956" y="4529"/>
                  </a:lnTo>
                  <a:cubicBezTo>
                    <a:pt x="9956" y="4655"/>
                    <a:pt x="10019" y="4718"/>
                    <a:pt x="10082" y="4813"/>
                  </a:cubicBezTo>
                  <a:lnTo>
                    <a:pt x="11499" y="6231"/>
                  </a:lnTo>
                  <a:lnTo>
                    <a:pt x="10082" y="7648"/>
                  </a:lnTo>
                  <a:cubicBezTo>
                    <a:pt x="10019" y="7711"/>
                    <a:pt x="9956" y="7837"/>
                    <a:pt x="9956" y="7900"/>
                  </a:cubicBezTo>
                  <a:lnTo>
                    <a:pt x="9956" y="9917"/>
                  </a:lnTo>
                  <a:lnTo>
                    <a:pt x="7971" y="9917"/>
                  </a:lnTo>
                  <a:cubicBezTo>
                    <a:pt x="7845" y="9917"/>
                    <a:pt x="7750" y="9948"/>
                    <a:pt x="7687" y="10043"/>
                  </a:cubicBezTo>
                  <a:lnTo>
                    <a:pt x="6270" y="11460"/>
                  </a:lnTo>
                  <a:lnTo>
                    <a:pt x="4852" y="10043"/>
                  </a:lnTo>
                  <a:cubicBezTo>
                    <a:pt x="4757" y="9948"/>
                    <a:pt x="4631" y="9917"/>
                    <a:pt x="4568" y="9917"/>
                  </a:cubicBezTo>
                  <a:lnTo>
                    <a:pt x="2552" y="9917"/>
                  </a:lnTo>
                  <a:lnTo>
                    <a:pt x="2552" y="7900"/>
                  </a:lnTo>
                  <a:cubicBezTo>
                    <a:pt x="2552" y="7806"/>
                    <a:pt x="2521" y="7711"/>
                    <a:pt x="2426" y="7648"/>
                  </a:cubicBezTo>
                  <a:lnTo>
                    <a:pt x="1008" y="6231"/>
                  </a:lnTo>
                  <a:lnTo>
                    <a:pt x="2426" y="4813"/>
                  </a:lnTo>
                  <a:cubicBezTo>
                    <a:pt x="2521" y="4718"/>
                    <a:pt x="2552" y="4624"/>
                    <a:pt x="2552" y="4529"/>
                  </a:cubicBezTo>
                  <a:lnTo>
                    <a:pt x="2552" y="2513"/>
                  </a:lnTo>
                  <a:lnTo>
                    <a:pt x="4568" y="2513"/>
                  </a:lnTo>
                  <a:cubicBezTo>
                    <a:pt x="4694" y="2513"/>
                    <a:pt x="4757" y="2482"/>
                    <a:pt x="4852" y="2419"/>
                  </a:cubicBezTo>
                  <a:lnTo>
                    <a:pt x="6270" y="1001"/>
                  </a:lnTo>
                  <a:close/>
                  <a:moveTo>
                    <a:pt x="6285" y="1"/>
                  </a:moveTo>
                  <a:cubicBezTo>
                    <a:pt x="6175" y="1"/>
                    <a:pt x="6065" y="40"/>
                    <a:pt x="5986" y="119"/>
                  </a:cubicBezTo>
                  <a:lnTo>
                    <a:pt x="4411" y="1694"/>
                  </a:lnTo>
                  <a:lnTo>
                    <a:pt x="2174" y="1694"/>
                  </a:lnTo>
                  <a:cubicBezTo>
                    <a:pt x="1922" y="1694"/>
                    <a:pt x="1733" y="1883"/>
                    <a:pt x="1733" y="2135"/>
                  </a:cubicBezTo>
                  <a:lnTo>
                    <a:pt x="1733" y="4372"/>
                  </a:lnTo>
                  <a:lnTo>
                    <a:pt x="158" y="5947"/>
                  </a:lnTo>
                  <a:cubicBezTo>
                    <a:pt x="0" y="6105"/>
                    <a:pt x="0" y="6388"/>
                    <a:pt x="158" y="6546"/>
                  </a:cubicBezTo>
                  <a:lnTo>
                    <a:pt x="1733" y="8121"/>
                  </a:lnTo>
                  <a:lnTo>
                    <a:pt x="1733" y="10358"/>
                  </a:lnTo>
                  <a:cubicBezTo>
                    <a:pt x="1733" y="10578"/>
                    <a:pt x="1922" y="10736"/>
                    <a:pt x="2174" y="10736"/>
                  </a:cubicBezTo>
                  <a:lnTo>
                    <a:pt x="4411" y="10736"/>
                  </a:lnTo>
                  <a:lnTo>
                    <a:pt x="5986" y="12374"/>
                  </a:lnTo>
                  <a:cubicBezTo>
                    <a:pt x="6065" y="12453"/>
                    <a:pt x="6175" y="12492"/>
                    <a:pt x="6285" y="12492"/>
                  </a:cubicBezTo>
                  <a:cubicBezTo>
                    <a:pt x="6396" y="12492"/>
                    <a:pt x="6506" y="12453"/>
                    <a:pt x="6585" y="12374"/>
                  </a:cubicBezTo>
                  <a:lnTo>
                    <a:pt x="8160" y="10736"/>
                  </a:lnTo>
                  <a:lnTo>
                    <a:pt x="10397" y="10736"/>
                  </a:lnTo>
                  <a:cubicBezTo>
                    <a:pt x="10617" y="10736"/>
                    <a:pt x="10775" y="10547"/>
                    <a:pt x="10775" y="10358"/>
                  </a:cubicBezTo>
                  <a:lnTo>
                    <a:pt x="10775" y="8121"/>
                  </a:lnTo>
                  <a:lnTo>
                    <a:pt x="12413" y="6546"/>
                  </a:lnTo>
                  <a:cubicBezTo>
                    <a:pt x="12571" y="6388"/>
                    <a:pt x="12571" y="6105"/>
                    <a:pt x="12413" y="5947"/>
                  </a:cubicBezTo>
                  <a:lnTo>
                    <a:pt x="10775" y="4372"/>
                  </a:lnTo>
                  <a:lnTo>
                    <a:pt x="10775" y="2135"/>
                  </a:lnTo>
                  <a:cubicBezTo>
                    <a:pt x="10775" y="1883"/>
                    <a:pt x="10586" y="1694"/>
                    <a:pt x="10397" y="1694"/>
                  </a:cubicBezTo>
                  <a:lnTo>
                    <a:pt x="8160" y="1694"/>
                  </a:lnTo>
                  <a:lnTo>
                    <a:pt x="6585" y="119"/>
                  </a:lnTo>
                  <a:cubicBezTo>
                    <a:pt x="6506" y="40"/>
                    <a:pt x="6396" y="1"/>
                    <a:pt x="6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61268225" y="2024575"/>
              <a:ext cx="60650" cy="61475"/>
            </a:xfrm>
            <a:custGeom>
              <a:rect b="b" l="l" r="r" t="t"/>
              <a:pathLst>
                <a:path extrusionOk="0" h="2459" w="2426">
                  <a:moveTo>
                    <a:pt x="1197" y="820"/>
                  </a:moveTo>
                  <a:cubicBezTo>
                    <a:pt x="1449" y="820"/>
                    <a:pt x="1607" y="1009"/>
                    <a:pt x="1607" y="1261"/>
                  </a:cubicBezTo>
                  <a:cubicBezTo>
                    <a:pt x="1607" y="1481"/>
                    <a:pt x="1418" y="1639"/>
                    <a:pt x="1197" y="1639"/>
                  </a:cubicBezTo>
                  <a:cubicBezTo>
                    <a:pt x="1008" y="1639"/>
                    <a:pt x="819" y="1450"/>
                    <a:pt x="819" y="1261"/>
                  </a:cubicBezTo>
                  <a:cubicBezTo>
                    <a:pt x="788" y="977"/>
                    <a:pt x="977" y="820"/>
                    <a:pt x="1197" y="820"/>
                  </a:cubicBezTo>
                  <a:close/>
                  <a:moveTo>
                    <a:pt x="1197" y="1"/>
                  </a:moveTo>
                  <a:cubicBezTo>
                    <a:pt x="536" y="1"/>
                    <a:pt x="0" y="536"/>
                    <a:pt x="0" y="1261"/>
                  </a:cubicBezTo>
                  <a:cubicBezTo>
                    <a:pt x="0" y="1954"/>
                    <a:pt x="504" y="2458"/>
                    <a:pt x="1197" y="2458"/>
                  </a:cubicBezTo>
                  <a:cubicBezTo>
                    <a:pt x="1890" y="2458"/>
                    <a:pt x="2426" y="1922"/>
                    <a:pt x="2426" y="1261"/>
                  </a:cubicBezTo>
                  <a:cubicBezTo>
                    <a:pt x="2426" y="568"/>
                    <a:pt x="1890" y="1"/>
                    <a:pt x="1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61187100" y="2107275"/>
              <a:ext cx="61450" cy="61475"/>
            </a:xfrm>
            <a:custGeom>
              <a:rect b="b" l="l" r="r" t="t"/>
              <a:pathLst>
                <a:path extrusionOk="0" h="2459" w="2458">
                  <a:moveTo>
                    <a:pt x="1229" y="788"/>
                  </a:moveTo>
                  <a:cubicBezTo>
                    <a:pt x="1512" y="820"/>
                    <a:pt x="1670" y="977"/>
                    <a:pt x="1670" y="1198"/>
                  </a:cubicBezTo>
                  <a:cubicBezTo>
                    <a:pt x="1670" y="1450"/>
                    <a:pt x="1481" y="1639"/>
                    <a:pt x="1229" y="1639"/>
                  </a:cubicBezTo>
                  <a:cubicBezTo>
                    <a:pt x="1008" y="1639"/>
                    <a:pt x="851" y="1450"/>
                    <a:pt x="851" y="1198"/>
                  </a:cubicBezTo>
                  <a:cubicBezTo>
                    <a:pt x="851" y="977"/>
                    <a:pt x="1040" y="788"/>
                    <a:pt x="1229" y="788"/>
                  </a:cubicBezTo>
                  <a:close/>
                  <a:moveTo>
                    <a:pt x="1229" y="1"/>
                  </a:moveTo>
                  <a:cubicBezTo>
                    <a:pt x="567" y="1"/>
                    <a:pt x="0" y="536"/>
                    <a:pt x="0" y="1198"/>
                  </a:cubicBezTo>
                  <a:cubicBezTo>
                    <a:pt x="0" y="1891"/>
                    <a:pt x="567" y="2458"/>
                    <a:pt x="1229" y="2458"/>
                  </a:cubicBezTo>
                  <a:cubicBezTo>
                    <a:pt x="1922" y="2458"/>
                    <a:pt x="2458" y="1922"/>
                    <a:pt x="2458" y="1198"/>
                  </a:cubicBezTo>
                  <a:cubicBezTo>
                    <a:pt x="2458" y="536"/>
                    <a:pt x="1922" y="1"/>
                    <a:pt x="1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61250125" y="2044475"/>
              <a:ext cx="105575" cy="103600"/>
            </a:xfrm>
            <a:custGeom>
              <a:rect b="b" l="l" r="r" t="t"/>
              <a:pathLst>
                <a:path extrusionOk="0" h="4144" w="4223">
                  <a:moveTo>
                    <a:pt x="3766" y="0"/>
                  </a:moveTo>
                  <a:cubicBezTo>
                    <a:pt x="3655" y="0"/>
                    <a:pt x="3545" y="40"/>
                    <a:pt x="3466" y="118"/>
                  </a:cubicBezTo>
                  <a:lnTo>
                    <a:pt x="158" y="3426"/>
                  </a:lnTo>
                  <a:cubicBezTo>
                    <a:pt x="1" y="3615"/>
                    <a:pt x="1" y="3836"/>
                    <a:pt x="158" y="4025"/>
                  </a:cubicBezTo>
                  <a:cubicBezTo>
                    <a:pt x="237" y="4104"/>
                    <a:pt x="347" y="4143"/>
                    <a:pt x="458" y="4143"/>
                  </a:cubicBezTo>
                  <a:cubicBezTo>
                    <a:pt x="568" y="4143"/>
                    <a:pt x="678" y="4104"/>
                    <a:pt x="757" y="4025"/>
                  </a:cubicBezTo>
                  <a:lnTo>
                    <a:pt x="4065" y="717"/>
                  </a:lnTo>
                  <a:cubicBezTo>
                    <a:pt x="4222" y="559"/>
                    <a:pt x="4222" y="276"/>
                    <a:pt x="4065" y="118"/>
                  </a:cubicBezTo>
                  <a:cubicBezTo>
                    <a:pt x="3986" y="40"/>
                    <a:pt x="3876" y="0"/>
                    <a:pt x="37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30"/>
          <p:cNvGrpSpPr/>
          <p:nvPr/>
        </p:nvGrpSpPr>
        <p:grpSpPr>
          <a:xfrm>
            <a:off x="4355247" y="1664162"/>
            <a:ext cx="437961" cy="437563"/>
            <a:chOff x="-62516625" y="2297875"/>
            <a:chExt cx="315875" cy="317650"/>
          </a:xfrm>
        </p:grpSpPr>
        <p:sp>
          <p:nvSpPr>
            <p:cNvPr id="572" name="Google Shape;572;p30"/>
            <p:cNvSpPr/>
            <p:nvPr/>
          </p:nvSpPr>
          <p:spPr>
            <a:xfrm>
              <a:off x="-62516625" y="2297875"/>
              <a:ext cx="315875" cy="317650"/>
            </a:xfrm>
            <a:custGeom>
              <a:rect b="b" l="l" r="r" t="t"/>
              <a:pathLst>
                <a:path extrusionOk="0" h="12706" w="12635">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62335475" y="2438075"/>
              <a:ext cx="62250" cy="145750"/>
            </a:xfrm>
            <a:custGeom>
              <a:rect b="b" l="l" r="r" t="t"/>
              <a:pathLst>
                <a:path extrusionOk="0" h="5830" w="249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30"/>
          <p:cNvGrpSpPr/>
          <p:nvPr/>
        </p:nvGrpSpPr>
        <p:grpSpPr>
          <a:xfrm>
            <a:off x="1795300" y="1663467"/>
            <a:ext cx="443403" cy="438906"/>
            <a:chOff x="-63666550" y="2278975"/>
            <a:chExt cx="319800" cy="318625"/>
          </a:xfrm>
        </p:grpSpPr>
        <p:sp>
          <p:nvSpPr>
            <p:cNvPr id="575" name="Google Shape;575;p30"/>
            <p:cNvSpPr/>
            <p:nvPr/>
          </p:nvSpPr>
          <p:spPr>
            <a:xfrm>
              <a:off x="-63481450" y="2309700"/>
              <a:ext cx="62225" cy="146525"/>
            </a:xfrm>
            <a:custGeom>
              <a:rect b="b" l="l" r="r" t="t"/>
              <a:pathLst>
                <a:path extrusionOk="0" h="5861" w="2489">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63666550" y="2278975"/>
              <a:ext cx="319800" cy="318625"/>
            </a:xfrm>
            <a:custGeom>
              <a:rect b="b" l="l" r="r" t="t"/>
              <a:pathLst>
                <a:path extrusionOk="0" h="12745" w="12792">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0" name="Shape 580"/>
        <p:cNvGrpSpPr/>
        <p:nvPr/>
      </p:nvGrpSpPr>
      <p:grpSpPr>
        <a:xfrm>
          <a:off x="0" y="0"/>
          <a:ext cx="0" cy="0"/>
          <a:chOff x="0" y="0"/>
          <a:chExt cx="0" cy="0"/>
        </a:xfrm>
      </p:grpSpPr>
      <p:sp>
        <p:nvSpPr>
          <p:cNvPr id="581" name="Google Shape;581;p31"/>
          <p:cNvSpPr txBox="1"/>
          <p:nvPr>
            <p:ph type="title"/>
          </p:nvPr>
        </p:nvSpPr>
        <p:spPr>
          <a:xfrm>
            <a:off x="3838675" y="2554763"/>
            <a:ext cx="4592100" cy="14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Visualizations</a:t>
            </a:r>
            <a:endParaRPr/>
          </a:p>
        </p:txBody>
      </p:sp>
      <p:sp>
        <p:nvSpPr>
          <p:cNvPr id="582" name="Google Shape;582;p31"/>
          <p:cNvSpPr txBox="1"/>
          <p:nvPr>
            <p:ph idx="2" type="title"/>
          </p:nvPr>
        </p:nvSpPr>
        <p:spPr>
          <a:xfrm>
            <a:off x="3838675" y="1143038"/>
            <a:ext cx="10974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pic>
        <p:nvPicPr>
          <p:cNvPr id="583" name="Google Shape;583;p31"/>
          <p:cNvPicPr preferRelativeResize="0"/>
          <p:nvPr>
            <p:ph idx="3" type="pic"/>
          </p:nvPr>
        </p:nvPicPr>
        <p:blipFill rotWithShape="1">
          <a:blip r:embed="rId3">
            <a:alphaModFix/>
          </a:blip>
          <a:srcRect b="932" l="0" r="0" t="932"/>
          <a:stretch/>
        </p:blipFill>
        <p:spPr>
          <a:xfrm>
            <a:off x="713225" y="539500"/>
            <a:ext cx="2760600" cy="4064502"/>
          </a:xfrm>
          <a:prstGeom prst="rect">
            <a:avLst/>
          </a:prstGeom>
          <a:ln cap="flat" cmpd="sng" w="19050">
            <a:solidFill>
              <a:schemeClr val="lt1"/>
            </a:solidFill>
            <a:prstDash val="solid"/>
            <a:round/>
            <a:headEnd len="sm" w="sm" type="none"/>
            <a:tailEnd len="sm" w="sm" type="none"/>
          </a:ln>
        </p:spPr>
      </p:pic>
      <p:pic>
        <p:nvPicPr>
          <p:cNvPr id="584" name="Google Shape;584;p31"/>
          <p:cNvPicPr preferRelativeResize="0"/>
          <p:nvPr/>
        </p:nvPicPr>
        <p:blipFill>
          <a:blip r:embed="rId4">
            <a:alphaModFix/>
          </a:blip>
          <a:stretch>
            <a:fillRect/>
          </a:stretch>
        </p:blipFill>
        <p:spPr>
          <a:xfrm>
            <a:off x="713225" y="539500"/>
            <a:ext cx="2760600" cy="4064502"/>
          </a:xfrm>
          <a:prstGeom prst="rect">
            <a:avLst/>
          </a:prstGeom>
          <a:noFill/>
          <a:ln cap="flat" cmpd="sng" w="19050">
            <a:solidFill>
              <a:schemeClr val="lt1"/>
            </a:solidFill>
            <a:prstDash val="solid"/>
            <a:round/>
            <a:headEnd len="sm" w="sm" type="none"/>
            <a:tailEnd len="sm" w="sm" type="none"/>
          </a:ln>
        </p:spPr>
      </p:pic>
      <p:pic>
        <p:nvPicPr>
          <p:cNvPr id="585" name="Google Shape;585;p31"/>
          <p:cNvPicPr preferRelativeResize="0"/>
          <p:nvPr/>
        </p:nvPicPr>
        <p:blipFill>
          <a:blip r:embed="rId5">
            <a:alphaModFix/>
          </a:blip>
          <a:stretch>
            <a:fillRect/>
          </a:stretch>
        </p:blipFill>
        <p:spPr>
          <a:xfrm>
            <a:off x="713225" y="539500"/>
            <a:ext cx="2760599" cy="4064501"/>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2"/>
          <p:cNvSpPr txBox="1"/>
          <p:nvPr>
            <p:ph type="title"/>
          </p:nvPr>
        </p:nvSpPr>
        <p:spPr>
          <a:xfrm>
            <a:off x="867650" y="164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Visualizations</a:t>
            </a:r>
            <a:endParaRPr/>
          </a:p>
        </p:txBody>
      </p:sp>
      <p:sp>
        <p:nvSpPr>
          <p:cNvPr id="591" name="Google Shape;591;p32"/>
          <p:cNvSpPr txBox="1"/>
          <p:nvPr/>
        </p:nvSpPr>
        <p:spPr>
          <a:xfrm>
            <a:off x="981900" y="4389200"/>
            <a:ext cx="7180200" cy="2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dk1"/>
              </a:solidFill>
              <a:latin typeface="Source Sans 3"/>
              <a:ea typeface="Source Sans 3"/>
              <a:cs typeface="Source Sans 3"/>
              <a:sym typeface="Source Sans 3"/>
            </a:endParaRPr>
          </a:p>
        </p:txBody>
      </p:sp>
      <p:sp>
        <p:nvSpPr>
          <p:cNvPr id="592" name="Google Shape;592;p32"/>
          <p:cNvSpPr txBox="1"/>
          <p:nvPr>
            <p:ph idx="4294967295" type="title"/>
          </p:nvPr>
        </p:nvSpPr>
        <p:spPr>
          <a:xfrm>
            <a:off x="6542915" y="1841472"/>
            <a:ext cx="2410200" cy="36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400"/>
              <a:t>Degree = 1</a:t>
            </a:r>
            <a:endParaRPr i="1" sz="2400"/>
          </a:p>
        </p:txBody>
      </p:sp>
      <p:sp>
        <p:nvSpPr>
          <p:cNvPr id="593" name="Google Shape;593;p32"/>
          <p:cNvSpPr txBox="1"/>
          <p:nvPr>
            <p:ph idx="4294967295" type="title"/>
          </p:nvPr>
        </p:nvSpPr>
        <p:spPr>
          <a:xfrm>
            <a:off x="6542915" y="1081736"/>
            <a:ext cx="2410200" cy="36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2400"/>
              <a:t>1 &lt; Degree ≤ 8</a:t>
            </a:r>
            <a:endParaRPr i="1" sz="2400"/>
          </a:p>
        </p:txBody>
      </p:sp>
      <p:sp>
        <p:nvSpPr>
          <p:cNvPr id="594" name="Google Shape;594;p32"/>
          <p:cNvSpPr txBox="1"/>
          <p:nvPr>
            <p:ph idx="4294967295" type="title"/>
          </p:nvPr>
        </p:nvSpPr>
        <p:spPr>
          <a:xfrm>
            <a:off x="6542915" y="322000"/>
            <a:ext cx="2410200" cy="36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400"/>
              <a:t>Degree &gt; 8</a:t>
            </a:r>
            <a:endParaRPr i="1" sz="2400"/>
          </a:p>
        </p:txBody>
      </p:sp>
      <p:sp>
        <p:nvSpPr>
          <p:cNvPr id="595" name="Google Shape;595;p32"/>
          <p:cNvSpPr/>
          <p:nvPr/>
        </p:nvSpPr>
        <p:spPr>
          <a:xfrm>
            <a:off x="6190700" y="363168"/>
            <a:ext cx="276300" cy="277200"/>
          </a:xfrm>
          <a:prstGeom prst="rect">
            <a:avLst/>
          </a:prstGeom>
          <a:solidFill>
            <a:srgbClr val="FF000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6190700" y="1124704"/>
            <a:ext cx="276300" cy="277200"/>
          </a:xfrm>
          <a:prstGeom prst="rect">
            <a:avLst/>
          </a:prstGeom>
          <a:solidFill>
            <a:srgbClr val="00FF0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6190700" y="1879887"/>
            <a:ext cx="276300" cy="277200"/>
          </a:xfrm>
          <a:prstGeom prst="rect">
            <a:avLst/>
          </a:prstGeom>
          <a:solidFill>
            <a:srgbClr val="0000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txBox="1"/>
          <p:nvPr/>
        </p:nvSpPr>
        <p:spPr>
          <a:xfrm>
            <a:off x="6542915" y="2159727"/>
            <a:ext cx="24102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Source Sans 3 Medium"/>
              <a:ea typeface="Source Sans 3 Medium"/>
              <a:cs typeface="Source Sans 3 Medium"/>
              <a:sym typeface="Source Sans 3 Medium"/>
            </a:endParaRPr>
          </a:p>
        </p:txBody>
      </p:sp>
      <p:sp>
        <p:nvSpPr>
          <p:cNvPr id="599" name="Google Shape;599;p32"/>
          <p:cNvSpPr txBox="1"/>
          <p:nvPr/>
        </p:nvSpPr>
        <p:spPr>
          <a:xfrm>
            <a:off x="6542915" y="1399991"/>
            <a:ext cx="24102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Sans 3 Medium"/>
                <a:ea typeface="Source Sans 3 Medium"/>
                <a:cs typeface="Source Sans 3 Medium"/>
                <a:sym typeface="Source Sans 3 Medium"/>
              </a:rPr>
              <a:t>Mercury is small</a:t>
            </a:r>
            <a:endParaRPr sz="1200">
              <a:solidFill>
                <a:schemeClr val="dk1"/>
              </a:solidFill>
              <a:latin typeface="Source Sans 3 Medium"/>
              <a:ea typeface="Source Sans 3 Medium"/>
              <a:cs typeface="Source Sans 3 Medium"/>
              <a:sym typeface="Source Sans 3 Medium"/>
            </a:endParaRPr>
          </a:p>
        </p:txBody>
      </p:sp>
      <p:sp>
        <p:nvSpPr>
          <p:cNvPr id="600" name="Google Shape;600;p32"/>
          <p:cNvSpPr txBox="1"/>
          <p:nvPr/>
        </p:nvSpPr>
        <p:spPr>
          <a:xfrm>
            <a:off x="6542915" y="640255"/>
            <a:ext cx="24102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Source Sans 3 Medium"/>
              <a:ea typeface="Source Sans 3 Medium"/>
              <a:cs typeface="Source Sans 3 Medium"/>
              <a:sym typeface="Source Sans 3 Medium"/>
            </a:endParaRPr>
          </a:p>
        </p:txBody>
      </p:sp>
      <p:sp>
        <p:nvSpPr>
          <p:cNvPr id="601" name="Google Shape;601;p32"/>
          <p:cNvSpPr txBox="1"/>
          <p:nvPr/>
        </p:nvSpPr>
        <p:spPr>
          <a:xfrm>
            <a:off x="6453400" y="3425000"/>
            <a:ext cx="185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3 Medium"/>
                <a:ea typeface="Source Sans 3 Medium"/>
                <a:cs typeface="Source Sans 3 Medium"/>
                <a:sym typeface="Source Sans 3 Medium"/>
              </a:rPr>
              <a:t>** Kamada-Kawai layout</a:t>
            </a:r>
            <a:endParaRPr>
              <a:latin typeface="Source Sans 3 Medium"/>
              <a:ea typeface="Source Sans 3 Medium"/>
              <a:cs typeface="Source Sans 3 Medium"/>
              <a:sym typeface="Source Sans 3 Medium"/>
            </a:endParaRPr>
          </a:p>
        </p:txBody>
      </p:sp>
      <p:pic>
        <p:nvPicPr>
          <p:cNvPr id="602" name="Google Shape;602;p32"/>
          <p:cNvPicPr preferRelativeResize="0"/>
          <p:nvPr/>
        </p:nvPicPr>
        <p:blipFill rotWithShape="1">
          <a:blip r:embed="rId3">
            <a:alphaModFix/>
          </a:blip>
          <a:srcRect b="21299" l="25235" r="15885" t="15385"/>
          <a:stretch/>
        </p:blipFill>
        <p:spPr>
          <a:xfrm>
            <a:off x="867650" y="1124700"/>
            <a:ext cx="4309376" cy="371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nemployment Assistance Meeting by Slidesgo">
  <a:themeElements>
    <a:clrScheme name="Simple Light">
      <a:dk1>
        <a:srgbClr val="000000"/>
      </a:dk1>
      <a:lt1>
        <a:srgbClr val="AAD397"/>
      </a:lt1>
      <a:dk2>
        <a:srgbClr val="C0DFB2"/>
      </a:dk2>
      <a:lt2>
        <a:srgbClr val="E0EFD9"/>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