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ctiveX/activeX1.xml" ContentType="application/vnd.ms-office.activeX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57" r:id="rId3"/>
    <p:sldId id="258" r:id="rId4"/>
    <p:sldId id="259" r:id="rId5"/>
    <p:sldId id="260" r:id="rId6"/>
    <p:sldId id="261" r:id="rId7"/>
    <p:sldId id="264" r:id="rId8"/>
    <p:sldId id="267" r:id="rId9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E39"/>
    <a:srgbClr val="8AB833"/>
    <a:srgbClr val="529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127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Figueira" userId="26504f0b-c4e1-4f6b-8b91-596f94172fe0" providerId="ADAL" clId="{4457EF35-ACAB-4445-ADDD-99AE0212B7C7}"/>
    <pc:docChg chg="undo custSel addSld modSld">
      <pc:chgData name="Rafael Figueira" userId="26504f0b-c4e1-4f6b-8b91-596f94172fe0" providerId="ADAL" clId="{4457EF35-ACAB-4445-ADDD-99AE0212B7C7}" dt="2018-06-13T01:15:11.151" v="422" actId="1037"/>
      <pc:docMkLst>
        <pc:docMk/>
      </pc:docMkLst>
      <pc:sldChg chg="modTransition">
        <pc:chgData name="Rafael Figueira" userId="26504f0b-c4e1-4f6b-8b91-596f94172fe0" providerId="ADAL" clId="{4457EF35-ACAB-4445-ADDD-99AE0212B7C7}" dt="2018-06-13T00:38:52.176" v="27"/>
        <pc:sldMkLst>
          <pc:docMk/>
          <pc:sldMk cId="1380595573" sldId="257"/>
        </pc:sldMkLst>
      </pc:sldChg>
      <pc:sldChg chg="modTransition">
        <pc:chgData name="Rafael Figueira" userId="26504f0b-c4e1-4f6b-8b91-596f94172fe0" providerId="ADAL" clId="{4457EF35-ACAB-4445-ADDD-99AE0212B7C7}" dt="2018-06-13T00:38:49.241" v="26"/>
        <pc:sldMkLst>
          <pc:docMk/>
          <pc:sldMk cId="3639872359" sldId="258"/>
        </pc:sldMkLst>
      </pc:sldChg>
      <pc:sldChg chg="modTransition">
        <pc:chgData name="Rafael Figueira" userId="26504f0b-c4e1-4f6b-8b91-596f94172fe0" providerId="ADAL" clId="{4457EF35-ACAB-4445-ADDD-99AE0212B7C7}" dt="2018-06-13T00:38:47.289" v="25"/>
        <pc:sldMkLst>
          <pc:docMk/>
          <pc:sldMk cId="3574231650" sldId="259"/>
        </pc:sldMkLst>
      </pc:sldChg>
      <pc:sldChg chg="modTransition">
        <pc:chgData name="Rafael Figueira" userId="26504f0b-c4e1-4f6b-8b91-596f94172fe0" providerId="ADAL" clId="{4457EF35-ACAB-4445-ADDD-99AE0212B7C7}" dt="2018-06-13T00:38:45.062" v="24"/>
        <pc:sldMkLst>
          <pc:docMk/>
          <pc:sldMk cId="4213855386" sldId="260"/>
        </pc:sldMkLst>
      </pc:sldChg>
      <pc:sldChg chg="modTransition">
        <pc:chgData name="Rafael Figueira" userId="26504f0b-c4e1-4f6b-8b91-596f94172fe0" providerId="ADAL" clId="{4457EF35-ACAB-4445-ADDD-99AE0212B7C7}" dt="2018-06-13T00:38:43.009" v="23"/>
        <pc:sldMkLst>
          <pc:docMk/>
          <pc:sldMk cId="3112142608" sldId="261"/>
        </pc:sldMkLst>
      </pc:sldChg>
      <pc:sldChg chg="addSp modSp modTransition">
        <pc:chgData name="Rafael Figueira" userId="26504f0b-c4e1-4f6b-8b91-596f94172fe0" providerId="ADAL" clId="{4457EF35-ACAB-4445-ADDD-99AE0212B7C7}" dt="2018-06-13T01:14:14.964" v="351" actId="14100"/>
        <pc:sldMkLst>
          <pc:docMk/>
          <pc:sldMk cId="737118897" sldId="264"/>
        </pc:sldMkLst>
        <pc:graphicFrameChg chg="mod">
          <ac:chgData name="Rafael Figueira" userId="26504f0b-c4e1-4f6b-8b91-596f94172fe0" providerId="ADAL" clId="{4457EF35-ACAB-4445-ADDD-99AE0212B7C7}" dt="2018-06-13T01:14:14.964" v="351" actId="14100"/>
          <ac:graphicFrameMkLst>
            <pc:docMk/>
            <pc:sldMk cId="737118897" sldId="264"/>
            <ac:graphicFrameMk id="20" creationId="{3889AAA9-5B3B-4CC5-80D8-5F84A9699F65}"/>
          </ac:graphicFrameMkLst>
        </pc:graphicFrameChg>
        <pc:picChg chg="add">
          <ac:chgData name="Rafael Figueira" userId="26504f0b-c4e1-4f6b-8b91-596f94172fe0" providerId="ADAL" clId="{4457EF35-ACAB-4445-ADDD-99AE0212B7C7}" dt="2018-06-13T01:14:00.372" v="349"/>
          <ac:picMkLst>
            <pc:docMk/>
            <pc:sldMk cId="737118897" sldId="264"/>
            <ac:picMk id="8" creationId="{5C69B151-5BDD-4ABA-8F89-1AC1E80D04FD}"/>
          </ac:picMkLst>
        </pc:picChg>
      </pc:sldChg>
      <pc:sldChg chg="modTransition">
        <pc:chgData name="Rafael Figueira" userId="26504f0b-c4e1-4f6b-8b91-596f94172fe0" providerId="ADAL" clId="{4457EF35-ACAB-4445-ADDD-99AE0212B7C7}" dt="2018-06-13T00:38:53.752" v="28"/>
        <pc:sldMkLst>
          <pc:docMk/>
          <pc:sldMk cId="1455343978" sldId="266"/>
        </pc:sldMkLst>
      </pc:sldChg>
      <pc:sldChg chg="addSp delSp modSp add">
        <pc:chgData name="Rafael Figueira" userId="26504f0b-c4e1-4f6b-8b91-596f94172fe0" providerId="ADAL" clId="{4457EF35-ACAB-4445-ADDD-99AE0212B7C7}" dt="2018-06-13T01:15:11.151" v="422" actId="1037"/>
        <pc:sldMkLst>
          <pc:docMk/>
          <pc:sldMk cId="2910835481" sldId="267"/>
        </pc:sldMkLst>
        <pc:spChg chg="mod">
          <ac:chgData name="Rafael Figueira" userId="26504f0b-c4e1-4f6b-8b91-596f94172fe0" providerId="ADAL" clId="{4457EF35-ACAB-4445-ADDD-99AE0212B7C7}" dt="2018-06-13T01:13:54.250" v="348" actId="1035"/>
          <ac:spMkLst>
            <pc:docMk/>
            <pc:sldMk cId="2910835481" sldId="267"/>
            <ac:spMk id="2" creationId="{1E060F78-C097-493E-B7D9-6944C440D6F1}"/>
          </ac:spMkLst>
        </pc:spChg>
        <pc:spChg chg="del">
          <ac:chgData name="Rafael Figueira" userId="26504f0b-c4e1-4f6b-8b91-596f94172fe0" providerId="ADAL" clId="{4457EF35-ACAB-4445-ADDD-99AE0212B7C7}" dt="2018-06-13T00:54:08.889" v="131" actId="478"/>
          <ac:spMkLst>
            <pc:docMk/>
            <pc:sldMk cId="2910835481" sldId="267"/>
            <ac:spMk id="3" creationId="{2E25881A-A16D-48A3-BEF8-33C9D3D0DA34}"/>
          </ac:spMkLst>
        </pc:spChg>
        <pc:spChg chg="del mod">
          <ac:chgData name="Rafael Figueira" userId="26504f0b-c4e1-4f6b-8b91-596f94172fe0" providerId="ADAL" clId="{4457EF35-ACAB-4445-ADDD-99AE0212B7C7}" dt="2018-06-13T00:54:43.015" v="141"/>
          <ac:spMkLst>
            <pc:docMk/>
            <pc:sldMk cId="2910835481" sldId="267"/>
            <ac:spMk id="4" creationId="{6EBCC86B-FE1D-49A1-951D-83977A1377C6}"/>
          </ac:spMkLst>
        </pc:spChg>
        <pc:spChg chg="del">
          <ac:chgData name="Rafael Figueira" userId="26504f0b-c4e1-4f6b-8b91-596f94172fe0" providerId="ADAL" clId="{4457EF35-ACAB-4445-ADDD-99AE0212B7C7}" dt="2018-06-13T00:54:10.245" v="132" actId="478"/>
          <ac:spMkLst>
            <pc:docMk/>
            <pc:sldMk cId="2910835481" sldId="267"/>
            <ac:spMk id="5" creationId="{FF78ED70-7AF4-4242-9FDF-F0E76D8BBDBE}"/>
          </ac:spMkLst>
        </pc:spChg>
        <pc:spChg chg="del">
          <ac:chgData name="Rafael Figueira" userId="26504f0b-c4e1-4f6b-8b91-596f94172fe0" providerId="ADAL" clId="{4457EF35-ACAB-4445-ADDD-99AE0212B7C7}" dt="2018-06-13T00:54:16.804" v="135" actId="478"/>
          <ac:spMkLst>
            <pc:docMk/>
            <pc:sldMk cId="2910835481" sldId="267"/>
            <ac:spMk id="6" creationId="{4258EE28-D6DB-4269-B951-A6C8C4E584C7}"/>
          </ac:spMkLst>
        </pc:spChg>
        <pc:spChg chg="add del mod">
          <ac:chgData name="Rafael Figueira" userId="26504f0b-c4e1-4f6b-8b91-596f94172fe0" providerId="ADAL" clId="{4457EF35-ACAB-4445-ADDD-99AE0212B7C7}" dt="2018-06-13T00:55:00.918" v="148" actId="478"/>
          <ac:spMkLst>
            <pc:docMk/>
            <pc:sldMk cId="2910835481" sldId="267"/>
            <ac:spMk id="7" creationId="{DD5AE48F-57F2-418C-9EA6-DAB84E2B0BDE}"/>
          </ac:spMkLst>
        </pc:spChg>
        <pc:spChg chg="add del mod">
          <ac:chgData name="Rafael Figueira" userId="26504f0b-c4e1-4f6b-8b91-596f94172fe0" providerId="ADAL" clId="{4457EF35-ACAB-4445-ADDD-99AE0212B7C7}" dt="2018-06-13T00:54:59.310" v="147" actId="478"/>
          <ac:spMkLst>
            <pc:docMk/>
            <pc:sldMk cId="2910835481" sldId="267"/>
            <ac:spMk id="8" creationId="{FFC76C3E-375F-4C4F-987E-B8774C39ACB8}"/>
          </ac:spMkLst>
        </pc:spChg>
        <pc:spChg chg="add del mod">
          <ac:chgData name="Rafael Figueira" userId="26504f0b-c4e1-4f6b-8b91-596f94172fe0" providerId="ADAL" clId="{4457EF35-ACAB-4445-ADDD-99AE0212B7C7}" dt="2018-06-13T00:55:00.918" v="148" actId="478"/>
          <ac:spMkLst>
            <pc:docMk/>
            <pc:sldMk cId="2910835481" sldId="267"/>
            <ac:spMk id="9" creationId="{984D5348-A44F-41CA-B4C9-DA1F70002E24}"/>
          </ac:spMkLst>
        </pc:spChg>
        <pc:spChg chg="add del mod">
          <ac:chgData name="Rafael Figueira" userId="26504f0b-c4e1-4f6b-8b91-596f94172fe0" providerId="ADAL" clId="{4457EF35-ACAB-4445-ADDD-99AE0212B7C7}" dt="2018-06-13T00:54:38.371" v="140" actId="478"/>
          <ac:spMkLst>
            <pc:docMk/>
            <pc:sldMk cId="2910835481" sldId="267"/>
            <ac:spMk id="10" creationId="{DB1D78A0-5280-496A-928F-C997FA7B3700}"/>
          </ac:spMkLst>
        </pc:spChg>
        <pc:spChg chg="add del mod">
          <ac:chgData name="Rafael Figueira" userId="26504f0b-c4e1-4f6b-8b91-596f94172fe0" providerId="ADAL" clId="{4457EF35-ACAB-4445-ADDD-99AE0212B7C7}" dt="2018-06-13T00:54:59.310" v="147" actId="478"/>
          <ac:spMkLst>
            <pc:docMk/>
            <pc:sldMk cId="2910835481" sldId="267"/>
            <ac:spMk id="16" creationId="{7E9B3542-A2EC-4DB2-BAA0-8A4F3A794B66}"/>
          </ac:spMkLst>
        </pc:spChg>
        <pc:spChg chg="add del mod">
          <ac:chgData name="Rafael Figueira" userId="26504f0b-c4e1-4f6b-8b91-596f94172fe0" providerId="ADAL" clId="{4457EF35-ACAB-4445-ADDD-99AE0212B7C7}" dt="2018-06-13T00:55:27.628" v="152"/>
          <ac:spMkLst>
            <pc:docMk/>
            <pc:sldMk cId="2910835481" sldId="267"/>
            <ac:spMk id="19" creationId="{82DA18BC-5574-40CA-81F5-5C1E633F3524}"/>
          </ac:spMkLst>
        </pc:spChg>
        <pc:spChg chg="add del mod">
          <ac:chgData name="Rafael Figueira" userId="26504f0b-c4e1-4f6b-8b91-596f94172fe0" providerId="ADAL" clId="{4457EF35-ACAB-4445-ADDD-99AE0212B7C7}" dt="2018-06-13T00:55:16.818" v="150" actId="478"/>
          <ac:spMkLst>
            <pc:docMk/>
            <pc:sldMk cId="2910835481" sldId="267"/>
            <ac:spMk id="20" creationId="{8DBA97CD-C67E-4C48-A32A-A0BBE25C9F91}"/>
          </ac:spMkLst>
        </pc:spChg>
        <pc:spChg chg="add del mod">
          <ac:chgData name="Rafael Figueira" userId="26504f0b-c4e1-4f6b-8b91-596f94172fe0" providerId="ADAL" clId="{4457EF35-ACAB-4445-ADDD-99AE0212B7C7}" dt="2018-06-13T00:55:27.628" v="152"/>
          <ac:spMkLst>
            <pc:docMk/>
            <pc:sldMk cId="2910835481" sldId="267"/>
            <ac:spMk id="21" creationId="{F79C899B-1D2A-4538-A302-A3D5FD3DCD06}"/>
          </ac:spMkLst>
        </pc:spChg>
        <pc:spChg chg="add del mod">
          <ac:chgData name="Rafael Figueira" userId="26504f0b-c4e1-4f6b-8b91-596f94172fe0" providerId="ADAL" clId="{4457EF35-ACAB-4445-ADDD-99AE0212B7C7}" dt="2018-06-13T00:55:19.141" v="151" actId="478"/>
          <ac:spMkLst>
            <pc:docMk/>
            <pc:sldMk cId="2910835481" sldId="267"/>
            <ac:spMk id="22" creationId="{21FCDADD-5AD8-44FA-901C-40CB12137F5E}"/>
          </ac:spMkLst>
        </pc:spChg>
        <pc:spChg chg="add del mod">
          <ac:chgData name="Rafael Figueira" userId="26504f0b-c4e1-4f6b-8b91-596f94172fe0" providerId="ADAL" clId="{4457EF35-ACAB-4445-ADDD-99AE0212B7C7}" dt="2018-06-13T00:55:29.195" v="153" actId="478"/>
          <ac:spMkLst>
            <pc:docMk/>
            <pc:sldMk cId="2910835481" sldId="267"/>
            <ac:spMk id="23" creationId="{98A9D641-D584-46C0-BF44-7DBC8A2CF24A}"/>
          </ac:spMkLst>
        </pc:spChg>
        <pc:spChg chg="add del mod">
          <ac:chgData name="Rafael Figueira" userId="26504f0b-c4e1-4f6b-8b91-596f94172fe0" providerId="ADAL" clId="{4457EF35-ACAB-4445-ADDD-99AE0212B7C7}" dt="2018-06-13T00:55:51.034" v="159"/>
          <ac:spMkLst>
            <pc:docMk/>
            <pc:sldMk cId="2910835481" sldId="267"/>
            <ac:spMk id="24" creationId="{5EF97B4B-8DEF-44E0-B653-FBC2D7F066BC}"/>
          </ac:spMkLst>
        </pc:spChg>
        <pc:spChg chg="add del mod">
          <ac:chgData name="Rafael Figueira" userId="26504f0b-c4e1-4f6b-8b91-596f94172fe0" providerId="ADAL" clId="{4457EF35-ACAB-4445-ADDD-99AE0212B7C7}" dt="2018-06-13T00:55:30.248" v="154" actId="478"/>
          <ac:spMkLst>
            <pc:docMk/>
            <pc:sldMk cId="2910835481" sldId="267"/>
            <ac:spMk id="25" creationId="{DF0CAF89-954E-4316-B266-5578A3E557C3}"/>
          </ac:spMkLst>
        </pc:spChg>
        <pc:spChg chg="add del mod">
          <ac:chgData name="Rafael Figueira" userId="26504f0b-c4e1-4f6b-8b91-596f94172fe0" providerId="ADAL" clId="{4457EF35-ACAB-4445-ADDD-99AE0212B7C7}" dt="2018-06-13T00:56:45.201" v="182"/>
          <ac:spMkLst>
            <pc:docMk/>
            <pc:sldMk cId="2910835481" sldId="267"/>
            <ac:spMk id="26" creationId="{01EA2564-28F2-4912-B46F-32C662B88D82}"/>
          </ac:spMkLst>
        </pc:spChg>
        <pc:spChg chg="add mod">
          <ac:chgData name="Rafael Figueira" userId="26504f0b-c4e1-4f6b-8b91-596f94172fe0" providerId="ADAL" clId="{4457EF35-ACAB-4445-ADDD-99AE0212B7C7}" dt="2018-06-13T01:00:44.988" v="334" actId="1037"/>
          <ac:spMkLst>
            <pc:docMk/>
            <pc:sldMk cId="2910835481" sldId="267"/>
            <ac:spMk id="41" creationId="{5FC2CFBA-6991-4E92-91D7-CCE5F64BC9D5}"/>
          </ac:spMkLst>
        </pc:spChg>
        <pc:spChg chg="add mod">
          <ac:chgData name="Rafael Figueira" userId="26504f0b-c4e1-4f6b-8b91-596f94172fe0" providerId="ADAL" clId="{4457EF35-ACAB-4445-ADDD-99AE0212B7C7}" dt="2018-06-13T01:15:11.151" v="422" actId="1037"/>
          <ac:spMkLst>
            <pc:docMk/>
            <pc:sldMk cId="2910835481" sldId="267"/>
            <ac:spMk id="42" creationId="{281DFF39-1C4A-47BA-A24B-DE2013367D21}"/>
          </ac:spMkLst>
        </pc:spChg>
        <pc:picChg chg="add del mod">
          <ac:chgData name="Rafael Figueira" userId="26504f0b-c4e1-4f6b-8b91-596f94172fe0" providerId="ADAL" clId="{4457EF35-ACAB-4445-ADDD-99AE0212B7C7}" dt="2018-06-13T00:54:50.807" v="144" actId="478"/>
          <ac:picMkLst>
            <pc:docMk/>
            <pc:sldMk cId="2910835481" sldId="267"/>
            <ac:picMk id="12" creationId="{E153BD54-090F-400E-989E-1E33D3FBBBD1}"/>
          </ac:picMkLst>
        </pc:picChg>
        <pc:picChg chg="add del mod">
          <ac:chgData name="Rafael Figueira" userId="26504f0b-c4e1-4f6b-8b91-596f94172fe0" providerId="ADAL" clId="{4457EF35-ACAB-4445-ADDD-99AE0212B7C7}" dt="2018-06-13T00:54:53.721" v="146" actId="478"/>
          <ac:picMkLst>
            <pc:docMk/>
            <pc:sldMk cId="2910835481" sldId="267"/>
            <ac:picMk id="14" creationId="{3F88354D-DA14-421F-AE4A-53B06708F3CF}"/>
          </ac:picMkLst>
        </pc:picChg>
        <pc:picChg chg="add del mod">
          <ac:chgData name="Rafael Figueira" userId="26504f0b-c4e1-4f6b-8b91-596f94172fe0" providerId="ADAL" clId="{4457EF35-ACAB-4445-ADDD-99AE0212B7C7}" dt="2018-06-13T00:55:44.593" v="158"/>
          <ac:picMkLst>
            <pc:docMk/>
            <pc:sldMk cId="2910835481" sldId="267"/>
            <ac:picMk id="28" creationId="{2B855202-E2F8-4690-9876-DA0AD40EF3EA}"/>
          </ac:picMkLst>
        </pc:picChg>
        <pc:picChg chg="add mod">
          <ac:chgData name="Rafael Figueira" userId="26504f0b-c4e1-4f6b-8b91-596f94172fe0" providerId="ADAL" clId="{4457EF35-ACAB-4445-ADDD-99AE0212B7C7}" dt="2018-06-13T01:14:39.088" v="390" actId="1035"/>
          <ac:picMkLst>
            <pc:docMk/>
            <pc:sldMk cId="2910835481" sldId="267"/>
            <ac:picMk id="30" creationId="{EE62CD2F-A445-484F-B37E-0D1B533DB1FB}"/>
          </ac:picMkLst>
        </pc:picChg>
        <pc:picChg chg="add del mod">
          <ac:chgData name="Rafael Figueira" userId="26504f0b-c4e1-4f6b-8b91-596f94172fe0" providerId="ADAL" clId="{4457EF35-ACAB-4445-ADDD-99AE0212B7C7}" dt="2018-06-13T00:56:24.689" v="179"/>
          <ac:picMkLst>
            <pc:docMk/>
            <pc:sldMk cId="2910835481" sldId="267"/>
            <ac:picMk id="32" creationId="{8E45BF10-2826-4890-A659-613196CDBFEE}"/>
          </ac:picMkLst>
        </pc:picChg>
        <pc:picChg chg="add del mod">
          <ac:chgData name="Rafael Figueira" userId="26504f0b-c4e1-4f6b-8b91-596f94172fe0" providerId="ADAL" clId="{4457EF35-ACAB-4445-ADDD-99AE0212B7C7}" dt="2018-06-13T00:56:24.340" v="178"/>
          <ac:picMkLst>
            <pc:docMk/>
            <pc:sldMk cId="2910835481" sldId="267"/>
            <ac:picMk id="33" creationId="{B2F9BFDD-1D95-4A46-9656-629C5D2133C0}"/>
          </ac:picMkLst>
        </pc:picChg>
        <pc:picChg chg="add del mod">
          <ac:chgData name="Rafael Figueira" userId="26504f0b-c4e1-4f6b-8b91-596f94172fe0" providerId="ADAL" clId="{4457EF35-ACAB-4445-ADDD-99AE0212B7C7}" dt="2018-06-13T00:56:22.855" v="172"/>
          <ac:picMkLst>
            <pc:docMk/>
            <pc:sldMk cId="2910835481" sldId="267"/>
            <ac:picMk id="34" creationId="{5B891392-4378-4C82-B37D-5BA40E2C7A1A}"/>
          </ac:picMkLst>
        </pc:picChg>
        <pc:picChg chg="add mod">
          <ac:chgData name="Rafael Figueira" userId="26504f0b-c4e1-4f6b-8b91-596f94172fe0" providerId="ADAL" clId="{4457EF35-ACAB-4445-ADDD-99AE0212B7C7}" dt="2018-06-13T01:15:11.151" v="422" actId="1037"/>
          <ac:picMkLst>
            <pc:docMk/>
            <pc:sldMk cId="2910835481" sldId="267"/>
            <ac:picMk id="36" creationId="{5A8241CC-0515-408E-94D7-BA2E12CBBB47}"/>
          </ac:picMkLst>
        </pc:picChg>
        <pc:picChg chg="add mod">
          <ac:chgData name="Rafael Figueira" userId="26504f0b-c4e1-4f6b-8b91-596f94172fe0" providerId="ADAL" clId="{4457EF35-ACAB-4445-ADDD-99AE0212B7C7}" dt="2018-06-13T01:14:39.088" v="390" actId="1035"/>
          <ac:picMkLst>
            <pc:docMk/>
            <pc:sldMk cId="2910835481" sldId="267"/>
            <ac:picMk id="38" creationId="{07BAFB2D-E114-42FC-ACAD-C893159EFBAD}"/>
          </ac:picMkLst>
        </pc:picChg>
        <pc:picChg chg="add mod">
          <ac:chgData name="Rafael Figueira" userId="26504f0b-c4e1-4f6b-8b91-596f94172fe0" providerId="ADAL" clId="{4457EF35-ACAB-4445-ADDD-99AE0212B7C7}" dt="2018-06-13T01:15:11.151" v="422" actId="1037"/>
          <ac:picMkLst>
            <pc:docMk/>
            <pc:sldMk cId="2910835481" sldId="267"/>
            <ac:picMk id="40" creationId="{9BF4DAC3-C27F-4AF1-864C-D7028C2E04DA}"/>
          </ac:picMkLst>
        </pc:picChg>
        <pc:picChg chg="add ord">
          <ac:chgData name="Rafael Figueira" userId="26504f0b-c4e1-4f6b-8b91-596f94172fe0" providerId="ADAL" clId="{4457EF35-ACAB-4445-ADDD-99AE0212B7C7}" dt="2018-06-13T01:14:58.894" v="392" actId="166"/>
          <ac:picMkLst>
            <pc:docMk/>
            <pc:sldMk cId="2910835481" sldId="267"/>
            <ac:picMk id="43" creationId="{67A6695E-E856-432E-8987-A4C6D230D3B2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12/06/2018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12/06/2018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125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539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01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12/06/2018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973836" y="1828806"/>
            <a:ext cx="3429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028456" y="5333098"/>
            <a:ext cx="3315189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4809716" y="5333098"/>
            <a:ext cx="3315189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12/06/2018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12/06/2018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12/06/2018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12/06/2018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71550" y="1828800"/>
            <a:ext cx="3429000" cy="434340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12/06/2018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12/06/2018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12/06/2018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12/06/2018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12/06/2018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12/06/2018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13" indent="-274313" algn="l" defTabSz="914377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6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39" indent="-228594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3" indent="-228594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47" indent="-228594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41" indent="-228594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35" indent="-228594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30" indent="-228594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24" indent="-228594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62"/>
          <a:stretch/>
        </p:blipFill>
        <p:spPr>
          <a:xfrm>
            <a:off x="8373441" y="-53460"/>
            <a:ext cx="770559" cy="99898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98500" y="2854657"/>
            <a:ext cx="7962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Aprendizado de Funções Booleanas Linearmente Separáveis Utilizando Rede </a:t>
            </a:r>
            <a:r>
              <a:rPr lang="pt-BR" sz="2800" dirty="0" err="1"/>
              <a:t>Adaline</a:t>
            </a:r>
            <a:endParaRPr lang="en-US" sz="2800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5473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Instituto Federal </a:t>
            </a:r>
            <a:r>
              <a:rPr lang="pt-BR" sz="1600" dirty="0" err="1"/>
              <a:t>Catarinesnse</a:t>
            </a:r>
            <a:endParaRPr lang="pt-BR" sz="1600" dirty="0"/>
          </a:p>
          <a:p>
            <a:r>
              <a:rPr lang="pt-BR" sz="1600" dirty="0"/>
              <a:t>Redes de Computadores</a:t>
            </a:r>
          </a:p>
          <a:p>
            <a:r>
              <a:rPr lang="pt-BR" sz="1600" dirty="0"/>
              <a:t>Tópicos Avançados em Tecnologia de Redes</a:t>
            </a:r>
          </a:p>
          <a:p>
            <a:endParaRPr lang="en-US" sz="1600" dirty="0"/>
          </a:p>
        </p:txBody>
      </p:sp>
      <p:sp>
        <p:nvSpPr>
          <p:cNvPr id="11" name="Retângulo 10"/>
          <p:cNvSpPr/>
          <p:nvPr/>
        </p:nvSpPr>
        <p:spPr>
          <a:xfrm>
            <a:off x="-107950" y="1092200"/>
            <a:ext cx="9359900" cy="252104"/>
          </a:xfrm>
          <a:prstGeom prst="rect">
            <a:avLst/>
          </a:prstGeom>
          <a:solidFill>
            <a:srgbClr val="529A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ângulo 12"/>
          <p:cNvSpPr/>
          <p:nvPr/>
        </p:nvSpPr>
        <p:spPr>
          <a:xfrm>
            <a:off x="-107950" y="840096"/>
            <a:ext cx="9359900" cy="252104"/>
          </a:xfrm>
          <a:prstGeom prst="rect">
            <a:avLst/>
          </a:prstGeom>
          <a:solidFill>
            <a:srgbClr val="8AB833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tângulo 14"/>
          <p:cNvSpPr/>
          <p:nvPr/>
        </p:nvSpPr>
        <p:spPr>
          <a:xfrm>
            <a:off x="4876800" y="4579329"/>
            <a:ext cx="378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/>
              <a:t>Aluno: Rafael Gonçalves Figueira</a:t>
            </a:r>
          </a:p>
          <a:p>
            <a:pPr algn="r"/>
            <a:r>
              <a:rPr lang="pt-BR" dirty="0"/>
              <a:t>Professor: Marcio Marcelo </a:t>
            </a:r>
            <a:r>
              <a:rPr lang="pt-BR" dirty="0" err="1"/>
              <a:t>Piffer</a:t>
            </a:r>
            <a:endParaRPr lang="pt-BR" dirty="0"/>
          </a:p>
          <a:p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0" y="6273225"/>
            <a:ext cx="378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Araquari – SC </a:t>
            </a:r>
          </a:p>
          <a:p>
            <a:r>
              <a:rPr lang="pt-BR" sz="1600" dirty="0"/>
              <a:t>27/06/2018</a:t>
            </a:r>
          </a:p>
        </p:txBody>
      </p:sp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ítulo 2"/>
          <p:cNvSpPr txBox="1">
            <a:spLocks/>
          </p:cNvSpPr>
          <p:nvPr/>
        </p:nvSpPr>
        <p:spPr>
          <a:xfrm>
            <a:off x="969986" y="3981539"/>
            <a:ext cx="1597004" cy="4054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Supervised</a:t>
            </a:r>
          </a:p>
          <a:p>
            <a:endParaRPr lang="en-US" sz="2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1335" y="3454400"/>
            <a:ext cx="3318665" cy="526649"/>
          </a:xfrm>
          <a:solidFill>
            <a:schemeClr val="bg1"/>
          </a:solidFill>
        </p:spPr>
        <p:txBody>
          <a:bodyPr rtlCol="0">
            <a:noAutofit/>
          </a:bodyPr>
          <a:lstStyle/>
          <a:p>
            <a:r>
              <a:rPr lang="en-US" sz="2800" dirty="0"/>
              <a:t>Machine Learning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76200" y="2800750"/>
            <a:ext cx="4981579" cy="7298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Artificial Intelligence</a:t>
            </a:r>
          </a:p>
        </p:txBody>
      </p:sp>
      <p:pic>
        <p:nvPicPr>
          <p:cNvPr id="5" name="Espaço reservado para imagem 4" descr="Rua da cidade com desfoque de movimento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uiExpand="1" build="p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Artificial Intelligence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0" y="6301166"/>
            <a:ext cx="1701802" cy="556834"/>
          </a:xfrm>
          <a:prstGeom prst="rect">
            <a:avLst/>
          </a:prstGeom>
        </p:spPr>
      </p:pic>
      <p:pic>
        <p:nvPicPr>
          <p:cNvPr id="1028" name="Picture 4" descr="Resultado de imagem para artificial intelligence tree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29832"/>
            <a:ext cx="7200900" cy="434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/>
          <p:cNvSpPr/>
          <p:nvPr/>
        </p:nvSpPr>
        <p:spPr>
          <a:xfrm>
            <a:off x="5194300" y="1804432"/>
            <a:ext cx="1562100" cy="9260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3378200" y="2394466"/>
            <a:ext cx="977900" cy="56463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Funções Booleanas</a:t>
            </a:r>
          </a:p>
        </p:txBody>
      </p:sp>
      <p:pic>
        <p:nvPicPr>
          <p:cNvPr id="2052" name="Picture 4" descr="Resultado de imagem para portas lógica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46273"/>
            <a:ext cx="7200900" cy="390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/>
          <p:cNvSpPr/>
          <p:nvPr/>
        </p:nvSpPr>
        <p:spPr>
          <a:xfrm>
            <a:off x="5765800" y="3886200"/>
            <a:ext cx="1930400" cy="1295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3505200" y="2311400"/>
            <a:ext cx="1930400" cy="1295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0" y="6301166"/>
            <a:ext cx="1701802" cy="5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4430" y="668076"/>
            <a:ext cx="1359526" cy="635161"/>
          </a:xfrm>
        </p:spPr>
        <p:txBody>
          <a:bodyPr rtlCol="0"/>
          <a:lstStyle/>
          <a:p>
            <a:pPr rtl="0"/>
            <a:r>
              <a:rPr lang="pt-BR" dirty="0"/>
              <a:t>Dados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8B0A913-A23D-4735-9303-1BBBB73B93E0}"/>
              </a:ext>
            </a:extLst>
          </p:cNvPr>
          <p:cNvSpPr txBox="1">
            <a:spLocks/>
          </p:cNvSpPr>
          <p:nvPr/>
        </p:nvSpPr>
        <p:spPr>
          <a:xfrm>
            <a:off x="2215167" y="671348"/>
            <a:ext cx="4528534" cy="635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Linearmente Separáveis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7A35435A-CBF7-4527-9027-8C6E2CF3EB83}"/>
              </a:ext>
            </a:extLst>
          </p:cNvPr>
          <p:cNvGrpSpPr/>
          <p:nvPr/>
        </p:nvGrpSpPr>
        <p:grpSpPr>
          <a:xfrm>
            <a:off x="2475427" y="1803044"/>
            <a:ext cx="4565369" cy="4653900"/>
            <a:chOff x="2475427" y="1803044"/>
            <a:chExt cx="4565369" cy="4653900"/>
          </a:xfrm>
        </p:grpSpPr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FBA5C17B-4802-49EC-8E9E-E7B9F5259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2018" y="1803044"/>
              <a:ext cx="0" cy="432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F82E0B2-775B-4D83-B3CC-D881557E47CB}"/>
                </a:ext>
              </a:extLst>
            </p:cNvPr>
            <p:cNvCxnSpPr>
              <a:cxnSpLocks/>
            </p:cNvCxnSpPr>
            <p:nvPr/>
          </p:nvCxnSpPr>
          <p:spPr>
            <a:xfrm>
              <a:off x="2720796" y="5912278"/>
              <a:ext cx="432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A898940-7871-4BCA-92DF-19CBF3DE08DE}"/>
                </a:ext>
              </a:extLst>
            </p:cNvPr>
            <p:cNvSpPr/>
            <p:nvPr/>
          </p:nvSpPr>
          <p:spPr>
            <a:xfrm>
              <a:off x="3278865" y="2591764"/>
              <a:ext cx="334850" cy="334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EBB06BA-EF9E-481A-96EB-5E88C020ECBB}"/>
                </a:ext>
              </a:extLst>
            </p:cNvPr>
            <p:cNvSpPr/>
            <p:nvPr/>
          </p:nvSpPr>
          <p:spPr>
            <a:xfrm>
              <a:off x="5948136" y="5271616"/>
              <a:ext cx="334850" cy="334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1080839-2C1E-4819-B45F-0A46843F7687}"/>
                </a:ext>
              </a:extLst>
            </p:cNvPr>
            <p:cNvSpPr/>
            <p:nvPr/>
          </p:nvSpPr>
          <p:spPr>
            <a:xfrm>
              <a:off x="3275439" y="5271616"/>
              <a:ext cx="334850" cy="334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B5E18674-09C7-4AF9-8B73-AE28392159FA}"/>
                </a:ext>
              </a:extLst>
            </p:cNvPr>
            <p:cNvSpPr/>
            <p:nvPr/>
          </p:nvSpPr>
          <p:spPr>
            <a:xfrm>
              <a:off x="5948136" y="2591764"/>
              <a:ext cx="334850" cy="334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FDC3A2EA-9BD7-443D-92A3-873673F2ED12}"/>
                </a:ext>
              </a:extLst>
            </p:cNvPr>
            <p:cNvCxnSpPr/>
            <p:nvPr/>
          </p:nvCxnSpPr>
          <p:spPr>
            <a:xfrm>
              <a:off x="2762018" y="2767059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0A17FC9-3802-4C68-ABBF-BBDC5D4B83C4}"/>
                </a:ext>
              </a:extLst>
            </p:cNvPr>
            <p:cNvSpPr txBox="1"/>
            <p:nvPr/>
          </p:nvSpPr>
          <p:spPr>
            <a:xfrm>
              <a:off x="2509535" y="25823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1DB4FFF3-C6C0-48E0-B5FB-B4A037AB4531}"/>
                </a:ext>
              </a:extLst>
            </p:cNvPr>
            <p:cNvCxnSpPr/>
            <p:nvPr/>
          </p:nvCxnSpPr>
          <p:spPr>
            <a:xfrm>
              <a:off x="2738792" y="5444898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75646A9-A877-4E12-9CF6-6B0FEA6108F7}"/>
                </a:ext>
              </a:extLst>
            </p:cNvPr>
            <p:cNvSpPr txBox="1"/>
            <p:nvPr/>
          </p:nvSpPr>
          <p:spPr>
            <a:xfrm>
              <a:off x="2475427" y="52753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C2822118-C13F-4B83-BE90-DEE3D1D63244}"/>
                </a:ext>
              </a:extLst>
            </p:cNvPr>
            <p:cNvCxnSpPr>
              <a:cxnSpLocks/>
            </p:cNvCxnSpPr>
            <p:nvPr/>
          </p:nvCxnSpPr>
          <p:spPr>
            <a:xfrm>
              <a:off x="3449432" y="5732278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37C156B-4A70-4EB0-8B7B-342689C5249A}"/>
                </a:ext>
              </a:extLst>
            </p:cNvPr>
            <p:cNvSpPr txBox="1"/>
            <p:nvPr/>
          </p:nvSpPr>
          <p:spPr>
            <a:xfrm>
              <a:off x="3301078" y="60876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BDEC6EB7-BC67-4C06-8C3F-FCA917213FE3}"/>
                </a:ext>
              </a:extLst>
            </p:cNvPr>
            <p:cNvCxnSpPr>
              <a:cxnSpLocks/>
            </p:cNvCxnSpPr>
            <p:nvPr/>
          </p:nvCxnSpPr>
          <p:spPr>
            <a:xfrm>
              <a:off x="6119828" y="5732278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40207300-164C-4C25-9EAD-4880A0168803}"/>
                </a:ext>
              </a:extLst>
            </p:cNvPr>
            <p:cNvSpPr txBox="1"/>
            <p:nvPr/>
          </p:nvSpPr>
          <p:spPr>
            <a:xfrm>
              <a:off x="5971474" y="60876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590D1E29-C7AA-4945-A5F3-CD0DA6984B9D}"/>
              </a:ext>
            </a:extLst>
          </p:cNvPr>
          <p:cNvGrpSpPr/>
          <p:nvPr/>
        </p:nvGrpSpPr>
        <p:grpSpPr>
          <a:xfrm>
            <a:off x="2475427" y="1803044"/>
            <a:ext cx="4565369" cy="4653900"/>
            <a:chOff x="2473523" y="1806154"/>
            <a:chExt cx="4565369" cy="4653900"/>
          </a:xfrm>
        </p:grpSpPr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1A587457-2239-4BE3-8059-6D6D44C1A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0114" y="1806154"/>
              <a:ext cx="0" cy="432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87691E2A-AC95-4BA5-8F1E-86E3211BABC5}"/>
                </a:ext>
              </a:extLst>
            </p:cNvPr>
            <p:cNvCxnSpPr>
              <a:cxnSpLocks/>
            </p:cNvCxnSpPr>
            <p:nvPr/>
          </p:nvCxnSpPr>
          <p:spPr>
            <a:xfrm>
              <a:off x="2718892" y="5915388"/>
              <a:ext cx="432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74449EC6-F31D-4487-9C0D-78C437040692}"/>
                </a:ext>
              </a:extLst>
            </p:cNvPr>
            <p:cNvSpPr/>
            <p:nvPr/>
          </p:nvSpPr>
          <p:spPr>
            <a:xfrm>
              <a:off x="3276961" y="2594874"/>
              <a:ext cx="334850" cy="334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529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D69ACE54-1DA8-4112-9A54-FA027BDEC062}"/>
                </a:ext>
              </a:extLst>
            </p:cNvPr>
            <p:cNvSpPr/>
            <p:nvPr/>
          </p:nvSpPr>
          <p:spPr>
            <a:xfrm>
              <a:off x="5946232" y="5274726"/>
              <a:ext cx="334850" cy="334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529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3095227-BB19-4929-A1BB-1A1FB7EF6A7D}"/>
                </a:ext>
              </a:extLst>
            </p:cNvPr>
            <p:cNvSpPr/>
            <p:nvPr/>
          </p:nvSpPr>
          <p:spPr>
            <a:xfrm>
              <a:off x="3273535" y="5274726"/>
              <a:ext cx="334850" cy="3348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C06CD2AE-52E6-4172-8DBA-74DBB116DEFF}"/>
                </a:ext>
              </a:extLst>
            </p:cNvPr>
            <p:cNvSpPr/>
            <p:nvPr/>
          </p:nvSpPr>
          <p:spPr>
            <a:xfrm>
              <a:off x="5946232" y="2594874"/>
              <a:ext cx="334850" cy="334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529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71D5230E-AF14-45F5-8545-CD70A7CC8230}"/>
                </a:ext>
              </a:extLst>
            </p:cNvPr>
            <p:cNvCxnSpPr/>
            <p:nvPr/>
          </p:nvCxnSpPr>
          <p:spPr>
            <a:xfrm>
              <a:off x="2760114" y="2770169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2409C202-6CA6-4584-9AB0-1866FACD3718}"/>
                </a:ext>
              </a:extLst>
            </p:cNvPr>
            <p:cNvSpPr txBox="1"/>
            <p:nvPr/>
          </p:nvSpPr>
          <p:spPr>
            <a:xfrm>
              <a:off x="2507631" y="25855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3A435592-FD58-4A5C-8D9C-E19B563B75AD}"/>
                </a:ext>
              </a:extLst>
            </p:cNvPr>
            <p:cNvCxnSpPr/>
            <p:nvPr/>
          </p:nvCxnSpPr>
          <p:spPr>
            <a:xfrm>
              <a:off x="2736888" y="5448008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082711F8-4F94-43D6-81FE-8C93EF3359F2}"/>
                </a:ext>
              </a:extLst>
            </p:cNvPr>
            <p:cNvSpPr txBox="1"/>
            <p:nvPr/>
          </p:nvSpPr>
          <p:spPr>
            <a:xfrm>
              <a:off x="2473523" y="5278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92F4FDDA-719E-4561-B582-1E8C01E19232}"/>
                </a:ext>
              </a:extLst>
            </p:cNvPr>
            <p:cNvCxnSpPr>
              <a:cxnSpLocks/>
            </p:cNvCxnSpPr>
            <p:nvPr/>
          </p:nvCxnSpPr>
          <p:spPr>
            <a:xfrm>
              <a:off x="3447528" y="5735388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C1310A63-FE82-4FC3-A2BF-FC338B997A04}"/>
                </a:ext>
              </a:extLst>
            </p:cNvPr>
            <p:cNvSpPr txBox="1"/>
            <p:nvPr/>
          </p:nvSpPr>
          <p:spPr>
            <a:xfrm>
              <a:off x="3299174" y="60907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3D8ECA4-834F-449C-9B78-DD1169220954}"/>
                </a:ext>
              </a:extLst>
            </p:cNvPr>
            <p:cNvCxnSpPr>
              <a:cxnSpLocks/>
            </p:cNvCxnSpPr>
            <p:nvPr/>
          </p:nvCxnSpPr>
          <p:spPr>
            <a:xfrm>
              <a:off x="6117924" y="5735388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379988B6-AC6F-4AF7-A7C0-323A8350DC2B}"/>
                </a:ext>
              </a:extLst>
            </p:cNvPr>
            <p:cNvSpPr txBox="1"/>
            <p:nvPr/>
          </p:nvSpPr>
          <p:spPr>
            <a:xfrm>
              <a:off x="5969570" y="60907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C38DD756-A736-42F8-8C0F-538EE1A6D7E8}"/>
              </a:ext>
            </a:extLst>
          </p:cNvPr>
          <p:cNvGrpSpPr/>
          <p:nvPr/>
        </p:nvGrpSpPr>
        <p:grpSpPr>
          <a:xfrm>
            <a:off x="2475427" y="1803818"/>
            <a:ext cx="4565369" cy="4653900"/>
            <a:chOff x="2473523" y="1806154"/>
            <a:chExt cx="4565369" cy="4653900"/>
          </a:xfrm>
        </p:grpSpPr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2BDD7F6C-489C-4E19-9B3F-06E827FB7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0114" y="1806154"/>
              <a:ext cx="0" cy="432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33F1FCD2-4AD5-4267-8158-C5EEF85F67AD}"/>
                </a:ext>
              </a:extLst>
            </p:cNvPr>
            <p:cNvCxnSpPr>
              <a:cxnSpLocks/>
            </p:cNvCxnSpPr>
            <p:nvPr/>
          </p:nvCxnSpPr>
          <p:spPr>
            <a:xfrm>
              <a:off x="2718892" y="5915388"/>
              <a:ext cx="432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85A6356A-FF4D-4276-BA90-9125C1B36C7E}"/>
                </a:ext>
              </a:extLst>
            </p:cNvPr>
            <p:cNvSpPr/>
            <p:nvPr/>
          </p:nvSpPr>
          <p:spPr>
            <a:xfrm>
              <a:off x="3276961" y="2594874"/>
              <a:ext cx="334850" cy="334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529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984E0DD9-9CBC-4C22-B15C-2C8035C7F81A}"/>
                </a:ext>
              </a:extLst>
            </p:cNvPr>
            <p:cNvSpPr/>
            <p:nvPr/>
          </p:nvSpPr>
          <p:spPr>
            <a:xfrm>
              <a:off x="5946232" y="5274726"/>
              <a:ext cx="334850" cy="334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529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7F027A4E-8D04-4806-8FFE-FCA7DE141BA2}"/>
                </a:ext>
              </a:extLst>
            </p:cNvPr>
            <p:cNvSpPr/>
            <p:nvPr/>
          </p:nvSpPr>
          <p:spPr>
            <a:xfrm>
              <a:off x="3273535" y="5274726"/>
              <a:ext cx="334850" cy="3348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E4EAB649-0E45-46F6-A701-DE95B4FE750B}"/>
                </a:ext>
              </a:extLst>
            </p:cNvPr>
            <p:cNvSpPr/>
            <p:nvPr/>
          </p:nvSpPr>
          <p:spPr>
            <a:xfrm>
              <a:off x="5946232" y="2594874"/>
              <a:ext cx="334850" cy="3348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4A42E873-2076-4A55-AA9D-C96E19290E87}"/>
                </a:ext>
              </a:extLst>
            </p:cNvPr>
            <p:cNvCxnSpPr/>
            <p:nvPr/>
          </p:nvCxnSpPr>
          <p:spPr>
            <a:xfrm>
              <a:off x="2760114" y="2770169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2F8D2819-30CE-410B-BA72-993FD32150FB}"/>
                </a:ext>
              </a:extLst>
            </p:cNvPr>
            <p:cNvSpPr txBox="1"/>
            <p:nvPr/>
          </p:nvSpPr>
          <p:spPr>
            <a:xfrm>
              <a:off x="2507631" y="25855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2550FBC8-110F-4355-9384-77608B317B2A}"/>
                </a:ext>
              </a:extLst>
            </p:cNvPr>
            <p:cNvCxnSpPr/>
            <p:nvPr/>
          </p:nvCxnSpPr>
          <p:spPr>
            <a:xfrm>
              <a:off x="2736888" y="5448008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E1068EDF-6346-4AA0-A707-1E11DE283D94}"/>
                </a:ext>
              </a:extLst>
            </p:cNvPr>
            <p:cNvSpPr txBox="1"/>
            <p:nvPr/>
          </p:nvSpPr>
          <p:spPr>
            <a:xfrm>
              <a:off x="2473523" y="5278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5E05CC87-AE17-4A15-B836-93926A2651FF}"/>
                </a:ext>
              </a:extLst>
            </p:cNvPr>
            <p:cNvCxnSpPr>
              <a:cxnSpLocks/>
            </p:cNvCxnSpPr>
            <p:nvPr/>
          </p:nvCxnSpPr>
          <p:spPr>
            <a:xfrm>
              <a:off x="3447528" y="5735388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7FAE6869-5A9C-491F-9ED2-2FAAA8251C04}"/>
                </a:ext>
              </a:extLst>
            </p:cNvPr>
            <p:cNvSpPr txBox="1"/>
            <p:nvPr/>
          </p:nvSpPr>
          <p:spPr>
            <a:xfrm>
              <a:off x="3299174" y="60907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4AA1BDF0-9A28-4A5A-9776-D04DDF39ACE9}"/>
                </a:ext>
              </a:extLst>
            </p:cNvPr>
            <p:cNvCxnSpPr>
              <a:cxnSpLocks/>
            </p:cNvCxnSpPr>
            <p:nvPr/>
          </p:nvCxnSpPr>
          <p:spPr>
            <a:xfrm>
              <a:off x="6117924" y="5735388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3F8C0EB2-A49C-4B9F-96F4-C74DFE8733C3}"/>
                </a:ext>
              </a:extLst>
            </p:cNvPr>
            <p:cNvSpPr txBox="1"/>
            <p:nvPr/>
          </p:nvSpPr>
          <p:spPr>
            <a:xfrm>
              <a:off x="5969570" y="60907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  <p:sp>
        <p:nvSpPr>
          <p:cNvPr id="96" name="Título 1">
            <a:extLst>
              <a:ext uri="{FF2B5EF4-FFF2-40B4-BE49-F238E27FC236}">
                <a16:creationId xmlns:a16="http://schemas.microsoft.com/office/drawing/2014/main" id="{1DF3F48D-09A1-4A32-B533-EDC500579550}"/>
              </a:ext>
            </a:extLst>
          </p:cNvPr>
          <p:cNvSpPr txBox="1">
            <a:spLocks/>
          </p:cNvSpPr>
          <p:nvPr/>
        </p:nvSpPr>
        <p:spPr>
          <a:xfrm>
            <a:off x="2215167" y="671348"/>
            <a:ext cx="1359526" cy="635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F0000"/>
                </a:solidFill>
              </a:rPr>
              <a:t>Não</a:t>
            </a:r>
          </a:p>
        </p:txBody>
      </p: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D2AEA7B3-32EA-44C6-A989-128B4766A137}"/>
              </a:ext>
            </a:extLst>
          </p:cNvPr>
          <p:cNvCxnSpPr>
            <a:cxnSpLocks/>
          </p:cNvCxnSpPr>
          <p:nvPr/>
        </p:nvCxnSpPr>
        <p:spPr>
          <a:xfrm>
            <a:off x="2349786" y="2909433"/>
            <a:ext cx="3547511" cy="3547511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Arco 107">
            <a:extLst>
              <a:ext uri="{FF2B5EF4-FFF2-40B4-BE49-F238E27FC236}">
                <a16:creationId xmlns:a16="http://schemas.microsoft.com/office/drawing/2014/main" id="{2022BA13-2219-4D59-9395-479A300A3C87}"/>
              </a:ext>
            </a:extLst>
          </p:cNvPr>
          <p:cNvSpPr/>
          <p:nvPr/>
        </p:nvSpPr>
        <p:spPr>
          <a:xfrm>
            <a:off x="-538669" y="3791407"/>
            <a:ext cx="5331848" cy="5331848"/>
          </a:xfrm>
          <a:prstGeom prst="arc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9" name="Arco 108">
            <a:extLst>
              <a:ext uri="{FF2B5EF4-FFF2-40B4-BE49-F238E27FC236}">
                <a16:creationId xmlns:a16="http://schemas.microsoft.com/office/drawing/2014/main" id="{45125850-58F1-4793-999A-6E12174E912C}"/>
              </a:ext>
            </a:extLst>
          </p:cNvPr>
          <p:cNvSpPr/>
          <p:nvPr/>
        </p:nvSpPr>
        <p:spPr>
          <a:xfrm rot="10800000">
            <a:off x="4479434" y="-1000576"/>
            <a:ext cx="5331848" cy="5331848"/>
          </a:xfrm>
          <a:prstGeom prst="arc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Título 1">
            <a:extLst>
              <a:ext uri="{FF2B5EF4-FFF2-40B4-BE49-F238E27FC236}">
                <a16:creationId xmlns:a16="http://schemas.microsoft.com/office/drawing/2014/main" id="{16DA82B5-1C21-44A1-95A8-C70365E8A63F}"/>
              </a:ext>
            </a:extLst>
          </p:cNvPr>
          <p:cNvSpPr txBox="1">
            <a:spLocks/>
          </p:cNvSpPr>
          <p:nvPr/>
        </p:nvSpPr>
        <p:spPr>
          <a:xfrm>
            <a:off x="206090" y="1665348"/>
            <a:ext cx="2137866" cy="635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/>
                </a:solidFill>
              </a:rPr>
              <a:t>Função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129" name="Título 1">
            <a:extLst>
              <a:ext uri="{FF2B5EF4-FFF2-40B4-BE49-F238E27FC236}">
                <a16:creationId xmlns:a16="http://schemas.microsoft.com/office/drawing/2014/main" id="{21D54D7A-9E50-4572-8406-1CAAFBE74504}"/>
              </a:ext>
            </a:extLst>
          </p:cNvPr>
          <p:cNvSpPr txBox="1">
            <a:spLocks/>
          </p:cNvSpPr>
          <p:nvPr/>
        </p:nvSpPr>
        <p:spPr>
          <a:xfrm>
            <a:off x="1424973" y="1687044"/>
            <a:ext cx="996104" cy="635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b="1" i="1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131" name="Título 1">
            <a:extLst>
              <a:ext uri="{FF2B5EF4-FFF2-40B4-BE49-F238E27FC236}">
                <a16:creationId xmlns:a16="http://schemas.microsoft.com/office/drawing/2014/main" id="{3829134F-FDB9-4E4D-A1A6-D52BC13A8E31}"/>
              </a:ext>
            </a:extLst>
          </p:cNvPr>
          <p:cNvSpPr txBox="1">
            <a:spLocks/>
          </p:cNvSpPr>
          <p:nvPr/>
        </p:nvSpPr>
        <p:spPr>
          <a:xfrm>
            <a:off x="1584557" y="1683772"/>
            <a:ext cx="450656" cy="635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b="1" i="1" dirty="0">
                <a:solidFill>
                  <a:schemeClr val="tx1"/>
                </a:solidFill>
              </a:rPr>
              <a:t>X</a:t>
            </a:r>
          </a:p>
        </p:txBody>
      </p:sp>
      <p:pic>
        <p:nvPicPr>
          <p:cNvPr id="132" name="Imagem 131">
            <a:extLst>
              <a:ext uri="{FF2B5EF4-FFF2-40B4-BE49-F238E27FC236}">
                <a16:creationId xmlns:a16="http://schemas.microsoft.com/office/drawing/2014/main" id="{3EA55DDA-8124-4580-B881-EC8A83366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0" y="6301166"/>
            <a:ext cx="1701802" cy="5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0.08906 0.00047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4" y="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11111E-6 L 0.02674 0.0002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-0.00116 L 0.11389 -0.16458 L 0.02778 -0.05 L 0.11094 -0.16088 L 0.02361 -0.04444 L 0.11094 -0.16088 L 0.03073 -0.05393 L 0.11389 -0.16458 L 0.02778 -0.05 L 0.11232 -0.16273 L 0.02778 -0.05 L 0.11389 -0.16458 L 0.025 -0.0463 L 0.11389 -0.16458 L 0.03073 -0.05393 L 0.11232 -0.16273 L 0.02639 -0.04815 L 0.11389 -0.16458 L 0.02639 -0.04815 L 0.07153 -0.10833 " pathEditMode="relative" ptsTypes="AAAAAAAAAAAAAAAAAAAA">
                                      <p:cBhvr>
                                        <p:cTn id="52" dur="1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96" grpId="0"/>
      <p:bldP spid="108" grpId="0" animBg="1"/>
      <p:bldP spid="109" grpId="0" animBg="1"/>
      <p:bldP spid="127" grpId="0"/>
      <p:bldP spid="129" grpId="0"/>
      <p:bldP spid="129" grpId="1"/>
      <p:bldP spid="1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Rede </a:t>
            </a:r>
            <a:r>
              <a:rPr lang="pt-BR" dirty="0" err="1"/>
              <a:t>Adaline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636F4D-FC12-4F0F-8E46-C3186619F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0" y="6301166"/>
            <a:ext cx="1701802" cy="556834"/>
          </a:xfrm>
          <a:prstGeom prst="rect">
            <a:avLst/>
          </a:prstGeom>
        </p:spPr>
      </p:pic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5146591-8613-4C14-BBBC-567278870382}"/>
              </a:ext>
            </a:extLst>
          </p:cNvPr>
          <p:cNvGrpSpPr/>
          <p:nvPr/>
        </p:nvGrpSpPr>
        <p:grpSpPr>
          <a:xfrm>
            <a:off x="1811833" y="2045392"/>
            <a:ext cx="5512813" cy="3631156"/>
            <a:chOff x="1476975" y="2035982"/>
            <a:chExt cx="5512813" cy="363115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C00C83F-C780-490C-B33B-4AEEA6CC185F}"/>
                </a:ext>
              </a:extLst>
            </p:cNvPr>
            <p:cNvSpPr/>
            <p:nvPr/>
          </p:nvSpPr>
          <p:spPr>
            <a:xfrm>
              <a:off x="3213100" y="2273300"/>
              <a:ext cx="863600" cy="863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13BFC7E-048E-4D8F-BFE2-362475AA3C2C}"/>
                </a:ext>
              </a:extLst>
            </p:cNvPr>
            <p:cNvSpPr/>
            <p:nvPr/>
          </p:nvSpPr>
          <p:spPr>
            <a:xfrm>
              <a:off x="3213100" y="3538419"/>
              <a:ext cx="863600" cy="863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63358CE-0AEB-44F8-A008-ADA0B41FCA31}"/>
                </a:ext>
              </a:extLst>
            </p:cNvPr>
            <p:cNvSpPr/>
            <p:nvPr/>
          </p:nvSpPr>
          <p:spPr>
            <a:xfrm>
              <a:off x="3225800" y="4803538"/>
              <a:ext cx="863600" cy="863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D292E2C-9DF7-44E9-9E16-A371C8D3AD74}"/>
                </a:ext>
              </a:extLst>
            </p:cNvPr>
            <p:cNvSpPr/>
            <p:nvPr/>
          </p:nvSpPr>
          <p:spPr>
            <a:xfrm>
              <a:off x="4965704" y="3568700"/>
              <a:ext cx="863600" cy="863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30FFB5E-F6DA-4C99-B463-0A9130B83325}"/>
                </a:ext>
              </a:extLst>
            </p:cNvPr>
            <p:cNvCxnSpPr>
              <a:stCxn id="12" idx="2"/>
              <a:endCxn id="4" idx="5"/>
            </p:cNvCxnSpPr>
            <p:nvPr/>
          </p:nvCxnSpPr>
          <p:spPr>
            <a:xfrm flipH="1" flipV="1">
              <a:off x="3950229" y="3010429"/>
              <a:ext cx="1015475" cy="9900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AD01D9F-2DD1-420F-B90D-60EC490BA5ED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4076700" y="3970219"/>
              <a:ext cx="889004" cy="302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E5CF1ECA-1CF9-41EA-90A2-7D184143D4A3}"/>
                </a:ext>
              </a:extLst>
            </p:cNvPr>
            <p:cNvCxnSpPr>
              <a:stCxn id="9" idx="7"/>
              <a:endCxn id="12" idx="2"/>
            </p:cNvCxnSpPr>
            <p:nvPr/>
          </p:nvCxnSpPr>
          <p:spPr>
            <a:xfrm flipV="1">
              <a:off x="3962929" y="4000500"/>
              <a:ext cx="1002775" cy="9295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Seta: para a Direita 29">
              <a:extLst>
                <a:ext uri="{FF2B5EF4-FFF2-40B4-BE49-F238E27FC236}">
                  <a16:creationId xmlns:a16="http://schemas.microsoft.com/office/drawing/2014/main" id="{EAF4F399-7D8B-40D5-BA8B-26AD8DFF4B5F}"/>
                </a:ext>
              </a:extLst>
            </p:cNvPr>
            <p:cNvSpPr/>
            <p:nvPr/>
          </p:nvSpPr>
          <p:spPr>
            <a:xfrm>
              <a:off x="5838829" y="3910013"/>
              <a:ext cx="1149346" cy="209312"/>
            </a:xfrm>
            <a:prstGeom prst="rightArrow">
              <a:avLst>
                <a:gd name="adj1" fmla="val 14114"/>
                <a:gd name="adj2" fmla="val 7410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Seta: para a Direita 31">
              <a:extLst>
                <a:ext uri="{FF2B5EF4-FFF2-40B4-BE49-F238E27FC236}">
                  <a16:creationId xmlns:a16="http://schemas.microsoft.com/office/drawing/2014/main" id="{ADEF6D2F-53B2-479C-87F5-AAAD0297BC3B}"/>
                </a:ext>
              </a:extLst>
            </p:cNvPr>
            <p:cNvSpPr/>
            <p:nvPr/>
          </p:nvSpPr>
          <p:spPr>
            <a:xfrm>
              <a:off x="2019481" y="3880704"/>
              <a:ext cx="1149346" cy="209312"/>
            </a:xfrm>
            <a:prstGeom prst="rightArrow">
              <a:avLst>
                <a:gd name="adj1" fmla="val 14114"/>
                <a:gd name="adj2" fmla="val 7410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Seta: para a Direita 34">
              <a:extLst>
                <a:ext uri="{FF2B5EF4-FFF2-40B4-BE49-F238E27FC236}">
                  <a16:creationId xmlns:a16="http://schemas.microsoft.com/office/drawing/2014/main" id="{3A63C84A-6EC2-47F9-8DAB-C5DC2C08B4D9}"/>
                </a:ext>
              </a:extLst>
            </p:cNvPr>
            <p:cNvSpPr/>
            <p:nvPr/>
          </p:nvSpPr>
          <p:spPr>
            <a:xfrm>
              <a:off x="2019481" y="2600444"/>
              <a:ext cx="1149346" cy="209312"/>
            </a:xfrm>
            <a:prstGeom prst="rightArrow">
              <a:avLst>
                <a:gd name="adj1" fmla="val 14114"/>
                <a:gd name="adj2" fmla="val 7410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Seta: para a Direita 35">
              <a:extLst>
                <a:ext uri="{FF2B5EF4-FFF2-40B4-BE49-F238E27FC236}">
                  <a16:creationId xmlns:a16="http://schemas.microsoft.com/office/drawing/2014/main" id="{A89F490A-F7AF-4721-B06C-2304E7A4EEF3}"/>
                </a:ext>
              </a:extLst>
            </p:cNvPr>
            <p:cNvSpPr/>
            <p:nvPr/>
          </p:nvSpPr>
          <p:spPr>
            <a:xfrm>
              <a:off x="2025652" y="5160964"/>
              <a:ext cx="1149346" cy="209312"/>
            </a:xfrm>
            <a:prstGeom prst="rightArrow">
              <a:avLst>
                <a:gd name="adj1" fmla="val 14114"/>
                <a:gd name="adj2" fmla="val 7410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77F5D16F-76AF-41A1-87F1-2D2521DC58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5423" r="66257" b="-5733"/>
            <a:stretch/>
          </p:blipFill>
          <p:spPr>
            <a:xfrm>
              <a:off x="4975229" y="3823568"/>
              <a:ext cx="365604" cy="353864"/>
            </a:xfrm>
            <a:prstGeom prst="rect">
              <a:avLst/>
            </a:prstGeom>
          </p:spPr>
        </p:pic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73EDE78D-9FD3-401E-A6D7-635B1B6985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2744" y="3568700"/>
              <a:ext cx="0" cy="863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54AC7B2-FA6F-4ACD-9E3D-696C01AB5AE4}"/>
                </a:ext>
              </a:extLst>
            </p:cNvPr>
            <p:cNvSpPr txBox="1"/>
            <p:nvPr/>
          </p:nvSpPr>
          <p:spPr>
            <a:xfrm>
              <a:off x="5416051" y="363992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/>
                <a:t>g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F65825C-DD4F-4B7E-BCA3-C32280E45ED9}"/>
                </a:ext>
              </a:extLst>
            </p:cNvPr>
            <p:cNvSpPr txBox="1"/>
            <p:nvPr/>
          </p:nvSpPr>
          <p:spPr>
            <a:xfrm>
              <a:off x="3449975" y="2425511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/>
                <a:t>b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9B1B2B00-CA5E-4151-989A-17311C326BE1}"/>
                </a:ext>
              </a:extLst>
            </p:cNvPr>
            <p:cNvSpPr txBox="1"/>
            <p:nvPr/>
          </p:nvSpPr>
          <p:spPr>
            <a:xfrm>
              <a:off x="3418131" y="3687356"/>
              <a:ext cx="5164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/>
                <a:t>x¹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2445599-E685-4D24-BC0A-FA80629149A9}"/>
                </a:ext>
              </a:extLst>
            </p:cNvPr>
            <p:cNvSpPr txBox="1"/>
            <p:nvPr/>
          </p:nvSpPr>
          <p:spPr>
            <a:xfrm>
              <a:off x="3433741" y="4942950"/>
              <a:ext cx="5164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i="1" dirty="0"/>
                <a:t>x²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D792F0B-8368-43E3-8A2A-89DF906CE786}"/>
                </a:ext>
              </a:extLst>
            </p:cNvPr>
            <p:cNvSpPr txBox="1"/>
            <p:nvPr/>
          </p:nvSpPr>
          <p:spPr>
            <a:xfrm>
              <a:off x="4092128" y="2811498"/>
              <a:ext cx="564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i="1" dirty="0"/>
                <a:t>w</a:t>
              </a:r>
              <a:r>
                <a:rPr lang="pt-BR" sz="2800" i="1" baseline="30000" dirty="0"/>
                <a:t>0</a:t>
              </a:r>
              <a:endParaRPr lang="pt-BR" sz="4400" i="1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5C5F0E3D-A056-4BAE-BA63-00E953C5B269}"/>
                </a:ext>
              </a:extLst>
            </p:cNvPr>
            <p:cNvSpPr txBox="1"/>
            <p:nvPr/>
          </p:nvSpPr>
          <p:spPr>
            <a:xfrm>
              <a:off x="4082882" y="4097251"/>
              <a:ext cx="564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i="1" dirty="0"/>
                <a:t>w</a:t>
              </a:r>
              <a:r>
                <a:rPr lang="pt-BR" sz="2800" i="1" baseline="30000" dirty="0"/>
                <a:t>2</a:t>
              </a:r>
              <a:endParaRPr lang="pt-BR" sz="4400" i="1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2DA462C2-8622-4F4F-BF9E-08E7D69489DA}"/>
                </a:ext>
              </a:extLst>
            </p:cNvPr>
            <p:cNvSpPr txBox="1"/>
            <p:nvPr/>
          </p:nvSpPr>
          <p:spPr>
            <a:xfrm>
              <a:off x="4082882" y="3523892"/>
              <a:ext cx="5645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i="1" dirty="0"/>
                <a:t>w</a:t>
              </a:r>
              <a:r>
                <a:rPr lang="pt-BR" sz="2800" i="1" baseline="30000" dirty="0"/>
                <a:t>1</a:t>
              </a:r>
              <a:endParaRPr lang="pt-BR" sz="4400" i="1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A9CDF2E3-BDE0-4B73-806B-EA804EC76382}"/>
                </a:ext>
              </a:extLst>
            </p:cNvPr>
            <p:cNvSpPr txBox="1"/>
            <p:nvPr/>
          </p:nvSpPr>
          <p:spPr>
            <a:xfrm>
              <a:off x="1476975" y="2035982"/>
              <a:ext cx="16017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Entradas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584089FB-768D-4F33-B7EA-50847F16ECE7}"/>
                </a:ext>
              </a:extLst>
            </p:cNvPr>
            <p:cNvSpPr txBox="1"/>
            <p:nvPr/>
          </p:nvSpPr>
          <p:spPr>
            <a:xfrm>
              <a:off x="5934691" y="3371721"/>
              <a:ext cx="10550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C1EBF8B-14DA-4016-B650-D5E35710CFF8}"/>
              </a:ext>
            </a:extLst>
          </p:cNvPr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Algoritmo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BACD81B-3481-4063-AFA1-B91B6CAC2D30}"/>
              </a:ext>
            </a:extLst>
          </p:cNvPr>
          <p:cNvSpPr/>
          <p:nvPr/>
        </p:nvSpPr>
        <p:spPr>
          <a:xfrm>
            <a:off x="0" y="1371599"/>
            <a:ext cx="9144000" cy="73025"/>
          </a:xfrm>
          <a:prstGeom prst="rect">
            <a:avLst/>
          </a:prstGeom>
          <a:solidFill>
            <a:srgbClr val="8AB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7A44739-5DB8-492A-9EA5-0FCB0D2B4AF1}"/>
              </a:ext>
            </a:extLst>
          </p:cNvPr>
          <p:cNvSpPr/>
          <p:nvPr/>
        </p:nvSpPr>
        <p:spPr>
          <a:xfrm>
            <a:off x="0" y="1444624"/>
            <a:ext cx="9143999" cy="88901"/>
          </a:xfrm>
          <a:prstGeom prst="rect">
            <a:avLst/>
          </a:prstGeom>
          <a:solidFill>
            <a:srgbClr val="549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C69B151-5BDD-4ABA-8F89-1AC1E80D0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0" y="6301166"/>
            <a:ext cx="1701802" cy="556834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026" name="Algoritmo" r:id="rId2" imgW="7943760" imgH="4467240"/>
        </mc:Choice>
        <mc:Fallback>
          <p:control name="Algoritmo" r:id="rId2" imgW="7943760" imgH="4467240">
            <p:pic>
              <p:nvPicPr>
                <p:cNvPr id="20" name="Algoritmo">
                  <a:extLst>
                    <a:ext uri="{FF2B5EF4-FFF2-40B4-BE49-F238E27FC236}">
                      <a16:creationId xmlns:a16="http://schemas.microsoft.com/office/drawing/2014/main" id="{3889AAA9-5B3B-4CC5-80D8-5F84A9699F6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4838" y="1765301"/>
                  <a:ext cx="7946734" cy="446284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60F78-C097-493E-B7D9-6944C440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634" y="-77274"/>
            <a:ext cx="4952732" cy="725314"/>
          </a:xfrm>
        </p:spPr>
        <p:txBody>
          <a:bodyPr/>
          <a:lstStyle/>
          <a:p>
            <a:r>
              <a:rPr lang="pt-BR" dirty="0"/>
              <a:t>Demonstrando na Prática</a:t>
            </a:r>
          </a:p>
        </p:txBody>
      </p:sp>
      <p:pic>
        <p:nvPicPr>
          <p:cNvPr id="30" name="Espaço Reservado para Conteúdo 29">
            <a:extLst>
              <a:ext uri="{FF2B5EF4-FFF2-40B4-BE49-F238E27FC236}">
                <a16:creationId xmlns:a16="http://schemas.microsoft.com/office/drawing/2014/main" id="{EE62CD2F-A445-484F-B37E-0D1B533DB1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4966" y="4202103"/>
            <a:ext cx="3672154" cy="2454162"/>
          </a:xfrm>
        </p:spPr>
      </p:pic>
      <p:pic>
        <p:nvPicPr>
          <p:cNvPr id="36" name="Espaço Reservado para Conteúdo 35">
            <a:extLst>
              <a:ext uri="{FF2B5EF4-FFF2-40B4-BE49-F238E27FC236}">
                <a16:creationId xmlns:a16="http://schemas.microsoft.com/office/drawing/2014/main" id="{5A8241CC-0515-408E-94D7-BA2E12CBBB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46779" y="4202103"/>
            <a:ext cx="3672154" cy="2454162"/>
          </a:xfr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07BAFB2D-E114-42FC-ACAD-C893159EF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02" y="1554315"/>
            <a:ext cx="3674082" cy="2492466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BF4DAC3-C27F-4AF1-864C-D7028C2E0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915" y="1554315"/>
            <a:ext cx="3674082" cy="2492466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5FC2CFBA-6991-4E92-91D7-CCE5F64BC9D5}"/>
              </a:ext>
            </a:extLst>
          </p:cNvPr>
          <p:cNvSpPr txBox="1">
            <a:spLocks/>
          </p:cNvSpPr>
          <p:nvPr/>
        </p:nvSpPr>
        <p:spPr>
          <a:xfrm>
            <a:off x="2023751" y="853802"/>
            <a:ext cx="945927" cy="5655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 dirty="0"/>
              <a:t>OR</a:t>
            </a:r>
          </a:p>
        </p:txBody>
      </p:sp>
      <p:sp>
        <p:nvSpPr>
          <p:cNvPr id="42" name="Título 1">
            <a:extLst>
              <a:ext uri="{FF2B5EF4-FFF2-40B4-BE49-F238E27FC236}">
                <a16:creationId xmlns:a16="http://schemas.microsoft.com/office/drawing/2014/main" id="{281DFF39-1C4A-47BA-A24B-DE2013367D21}"/>
              </a:ext>
            </a:extLst>
          </p:cNvPr>
          <p:cNvSpPr txBox="1">
            <a:spLocks/>
          </p:cNvSpPr>
          <p:nvPr/>
        </p:nvSpPr>
        <p:spPr>
          <a:xfrm>
            <a:off x="6582891" y="671260"/>
            <a:ext cx="1319347" cy="751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 dirty="0"/>
              <a:t>XOR</a:t>
            </a: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67A6695E-E856-432E-8987-A4C6D230D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00" y="6301166"/>
            <a:ext cx="1701802" cy="5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3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ção de Vendas 16:9">
  <a:themeElements>
    <a:clrScheme name="Personalizada 1">
      <a:dk1>
        <a:sysClr val="windowText" lastClr="000000"/>
      </a:dk1>
      <a:lt1>
        <a:sysClr val="window" lastClr="FFFFFF"/>
      </a:lt1>
      <a:dk2>
        <a:srgbClr val="455F51"/>
      </a:dk2>
      <a:lt2>
        <a:srgbClr val="FFFFFF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direção empresarial (widescreen)</Template>
  <TotalTime>282</TotalTime>
  <Words>116</Words>
  <Application>Microsoft Office PowerPoint</Application>
  <PresentationFormat>Apresentação na tela (4:3)</PresentationFormat>
  <Paragraphs>53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Book Antiqua</vt:lpstr>
      <vt:lpstr>Direção de Vendas 16:9</vt:lpstr>
      <vt:lpstr>Apresentação do PowerPoint</vt:lpstr>
      <vt:lpstr>Apresentação do PowerPoint</vt:lpstr>
      <vt:lpstr>Artificial Intelligence</vt:lpstr>
      <vt:lpstr>Funções Booleanas</vt:lpstr>
      <vt:lpstr>Dados</vt:lpstr>
      <vt:lpstr>Rede Adaline</vt:lpstr>
      <vt:lpstr>Algoritmo</vt:lpstr>
      <vt:lpstr>Demonstrando na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Rafael Goncalves Figueira</dc:creator>
  <cp:lastModifiedBy>Rafael G.</cp:lastModifiedBy>
  <cp:revision>22</cp:revision>
  <dcterms:created xsi:type="dcterms:W3CDTF">2018-06-12T19:01:51Z</dcterms:created>
  <dcterms:modified xsi:type="dcterms:W3CDTF">2018-06-13T01:15:18Z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