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7" r:id="rId5"/>
    <p:sldId id="266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1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89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92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023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87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4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8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03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6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68BA8-3FD7-4D1E-BB61-1DFC103E17B1}" type="datetimeFigureOut">
              <a:rPr lang="pt-BR" smtClean="0"/>
              <a:t>23/11/2019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F23A-FC42-4B21-B185-02EB7C5222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5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11172" y="2019189"/>
            <a:ext cx="5404513" cy="67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1. Cadastro e alteração de clientes</a:t>
            </a:r>
            <a:endParaRPr lang="pt-BR" sz="3200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40" y="3889612"/>
            <a:ext cx="9840036" cy="17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11172" y="2019189"/>
            <a:ext cx="5404513" cy="67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/>
              <a:t>2</a:t>
            </a:r>
            <a:r>
              <a:rPr lang="pt-BR" sz="3200" dirty="0" smtClean="0"/>
              <a:t>. Reserva de viagens</a:t>
            </a:r>
            <a:endParaRPr lang="pt-BR" sz="3200" dirty="0"/>
          </a:p>
        </p:txBody>
      </p:sp>
      <p:pic>
        <p:nvPicPr>
          <p:cNvPr id="5" name="Imagem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45" y="2797790"/>
            <a:ext cx="7798073" cy="3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711172" y="2019189"/>
            <a:ext cx="8238046" cy="675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3. Efetuar pagamento das reservas com cartão de crédito </a:t>
            </a:r>
            <a:endParaRPr lang="pt-BR" sz="3200" dirty="0"/>
          </a:p>
        </p:txBody>
      </p:sp>
      <p:pic>
        <p:nvPicPr>
          <p:cNvPr id="6" name="Image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172" y="3108662"/>
            <a:ext cx="8238046" cy="248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12568" y="606611"/>
            <a:ext cx="6259773" cy="998775"/>
          </a:xfrm>
        </p:spPr>
        <p:txBody>
          <a:bodyPr/>
          <a:lstStyle/>
          <a:p>
            <a:pPr algn="l"/>
            <a:r>
              <a:rPr lang="pt-BR" dirty="0" smtClean="0"/>
              <a:t>Funções do Sistema</a:t>
            </a:r>
            <a:endParaRPr lang="pt-BR" dirty="0"/>
          </a:p>
        </p:txBody>
      </p:sp>
      <p:pic>
        <p:nvPicPr>
          <p:cNvPr id="5" name="Image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701" y="1869744"/>
            <a:ext cx="3316404" cy="45720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1711172" y="2019189"/>
            <a:ext cx="4812458" cy="560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 smtClean="0"/>
              <a:t>4. Diagrama Das funções</a:t>
            </a:r>
          </a:p>
        </p:txBody>
      </p:sp>
    </p:spTree>
    <p:extLst>
      <p:ext uri="{BB962C8B-B14F-4D97-AF65-F5344CB8AC3E}">
        <p14:creationId xmlns:p14="http://schemas.microsoft.com/office/powerpoint/2010/main" val="132505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3639" y="606611"/>
            <a:ext cx="8168411" cy="998775"/>
          </a:xfrm>
        </p:spPr>
        <p:txBody>
          <a:bodyPr/>
          <a:lstStyle/>
          <a:p>
            <a:pPr algn="l"/>
            <a:r>
              <a:rPr lang="pt-BR" dirty="0" smtClean="0"/>
              <a:t>Componentes do Sistema</a:t>
            </a:r>
            <a:endParaRPr lang="pt-BR" dirty="0"/>
          </a:p>
        </p:txBody>
      </p:sp>
      <p:sp>
        <p:nvSpPr>
          <p:cNvPr id="3" name="Elipse 2"/>
          <p:cNvSpPr/>
          <p:nvPr/>
        </p:nvSpPr>
        <p:spPr>
          <a:xfrm>
            <a:off x="4993333" y="3365527"/>
            <a:ext cx="1446663" cy="140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API-Cliente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7276656" y="4850007"/>
            <a:ext cx="1446663" cy="140572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API-Carro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9686940" y="3373699"/>
            <a:ext cx="1446663" cy="1405720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API-Gateway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8126954" y="3373699"/>
            <a:ext cx="1446663" cy="140572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API-Hotel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Elipse 14"/>
          <p:cNvSpPr/>
          <p:nvPr/>
        </p:nvSpPr>
        <p:spPr>
          <a:xfrm>
            <a:off x="6553320" y="3365527"/>
            <a:ext cx="1446663" cy="140572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API-Viagem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5656781" y="4877303"/>
            <a:ext cx="1446663" cy="14057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API-Voo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8822995" y="4850007"/>
            <a:ext cx="1446663" cy="140572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API-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Pagto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Resevas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903638" y="2110355"/>
            <a:ext cx="8168411" cy="7971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 smtClean="0"/>
              <a:t>Arquitetura distribuída em microserviços</a:t>
            </a:r>
            <a:endParaRPr lang="pt-BR" sz="4000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002887" y="3786256"/>
            <a:ext cx="3309806" cy="580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dirty="0" smtClean="0"/>
              <a:t>Reduz o acoplamento</a:t>
            </a:r>
            <a:endParaRPr lang="pt-BR" sz="2800" dirty="0"/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1002887" y="4571582"/>
            <a:ext cx="3309806" cy="5806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pt-BR" sz="2800" dirty="0" smtClean="0"/>
              <a:t>Se um serviço cair o sistema não para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3896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54515" y="606611"/>
            <a:ext cx="5998416" cy="998775"/>
          </a:xfrm>
        </p:spPr>
        <p:txBody>
          <a:bodyPr/>
          <a:lstStyle/>
          <a:p>
            <a:pPr algn="l"/>
            <a:r>
              <a:rPr lang="pt-BR" dirty="0" smtClean="0"/>
              <a:t>Padrões do Projeto </a:t>
            </a:r>
            <a:endParaRPr lang="pt-BR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200176" y="2715903"/>
            <a:ext cx="3610059" cy="2497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800" dirty="0" smtClean="0">
                <a:solidFill>
                  <a:schemeClr val="accent2">
                    <a:lumMod val="50000"/>
                  </a:schemeClr>
                </a:solidFill>
              </a:rPr>
              <a:t>Controller </a:t>
            </a:r>
          </a:p>
          <a:p>
            <a:pPr algn="l"/>
            <a:endParaRPr lang="pt-BR" sz="4800" dirty="0" smtClean="0">
              <a:solidFill>
                <a:schemeClr val="accent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algn="l"/>
            <a:endParaRPr lang="pt-BR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pt-BR" sz="4800" dirty="0" smtClean="0">
                <a:solidFill>
                  <a:schemeClr val="accent2">
                    <a:lumMod val="50000"/>
                  </a:schemeClr>
                </a:solidFill>
              </a:rPr>
              <a:t>MVC</a:t>
            </a:r>
            <a:r>
              <a:rPr lang="pt-BR" sz="4800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algn="l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Funções do Sistema</vt:lpstr>
      <vt:lpstr>Funções do Sistema</vt:lpstr>
      <vt:lpstr>Funções do Sistema</vt:lpstr>
      <vt:lpstr>Funções do Sistema</vt:lpstr>
      <vt:lpstr>Componentes do Sistema</vt:lpstr>
      <vt:lpstr>Padrões do Projeto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do Sistema</dc:title>
  <dc:creator>Aluno</dc:creator>
  <cp:lastModifiedBy>Aluno</cp:lastModifiedBy>
  <cp:revision>9</cp:revision>
  <dcterms:created xsi:type="dcterms:W3CDTF">2019-11-23T11:40:22Z</dcterms:created>
  <dcterms:modified xsi:type="dcterms:W3CDTF">2019-11-23T12:55:23Z</dcterms:modified>
</cp:coreProperties>
</file>