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7" r:id="rId5"/>
    <p:sldId id="266" r:id="rId6"/>
    <p:sldId id="265" r:id="rId7"/>
    <p:sldId id="26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1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89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92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0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23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87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4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68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0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6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65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2568" y="606611"/>
            <a:ext cx="6259773" cy="998775"/>
          </a:xfrm>
        </p:spPr>
        <p:txBody>
          <a:bodyPr/>
          <a:lstStyle/>
          <a:p>
            <a:pPr algn="l"/>
            <a:r>
              <a:rPr lang="pt-BR" dirty="0" smtClean="0"/>
              <a:t>Funções do Sistema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11172" y="2019189"/>
            <a:ext cx="5404513" cy="67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/>
              <a:t>1. Cadastro e alteração de clientes</a:t>
            </a:r>
            <a:endParaRPr lang="pt-BR" sz="3200" dirty="0"/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40" y="3889612"/>
            <a:ext cx="9840036" cy="17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2568" y="606611"/>
            <a:ext cx="6259773" cy="998775"/>
          </a:xfrm>
        </p:spPr>
        <p:txBody>
          <a:bodyPr/>
          <a:lstStyle/>
          <a:p>
            <a:pPr algn="l"/>
            <a:r>
              <a:rPr lang="pt-BR" dirty="0" smtClean="0"/>
              <a:t>Funções do Sistema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11172" y="2019189"/>
            <a:ext cx="5404513" cy="67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2</a:t>
            </a:r>
            <a:r>
              <a:rPr lang="pt-BR" sz="3200" dirty="0" smtClean="0"/>
              <a:t>. Reserva de viagens</a:t>
            </a:r>
            <a:endParaRPr lang="pt-BR" sz="3200" dirty="0"/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45" y="2797790"/>
            <a:ext cx="7798073" cy="31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2568" y="606611"/>
            <a:ext cx="6259773" cy="998775"/>
          </a:xfrm>
        </p:spPr>
        <p:txBody>
          <a:bodyPr/>
          <a:lstStyle/>
          <a:p>
            <a:pPr algn="l"/>
            <a:r>
              <a:rPr lang="pt-BR" dirty="0" smtClean="0"/>
              <a:t>Funções do Sistema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11172" y="2019189"/>
            <a:ext cx="8238046" cy="67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/>
              <a:t>3. Efetuar pagamento das reservas com cartão de crédito </a:t>
            </a:r>
            <a:endParaRPr lang="pt-BR" sz="3200" dirty="0"/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72" y="3108662"/>
            <a:ext cx="8238046" cy="24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2568" y="606611"/>
            <a:ext cx="6259773" cy="998775"/>
          </a:xfrm>
        </p:spPr>
        <p:txBody>
          <a:bodyPr/>
          <a:lstStyle/>
          <a:p>
            <a:pPr algn="l"/>
            <a:r>
              <a:rPr lang="pt-BR" dirty="0" smtClean="0"/>
              <a:t>Funções do Sistema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01" y="1869744"/>
            <a:ext cx="3316404" cy="457200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711172" y="2019189"/>
            <a:ext cx="4812458" cy="560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/>
              <a:t>4. Diagrama Das funções</a:t>
            </a:r>
          </a:p>
        </p:txBody>
      </p:sp>
    </p:spTree>
    <p:extLst>
      <p:ext uri="{BB962C8B-B14F-4D97-AF65-F5344CB8AC3E}">
        <p14:creationId xmlns:p14="http://schemas.microsoft.com/office/powerpoint/2010/main" val="13250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3639" y="606611"/>
            <a:ext cx="8168411" cy="998775"/>
          </a:xfrm>
        </p:spPr>
        <p:txBody>
          <a:bodyPr/>
          <a:lstStyle/>
          <a:p>
            <a:pPr algn="l"/>
            <a:r>
              <a:rPr lang="pt-BR" dirty="0" smtClean="0"/>
              <a:t>Componentes do Sistema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5430062" y="3365527"/>
            <a:ext cx="1446663" cy="140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API-Cliente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713385" y="4850007"/>
            <a:ext cx="1446663" cy="140572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API-Carro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0123669" y="3373699"/>
            <a:ext cx="1446663" cy="140572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API-Gateway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8563683" y="3373699"/>
            <a:ext cx="1446663" cy="14057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API-Hotel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6990049" y="3365527"/>
            <a:ext cx="1446663" cy="140572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API-Viagem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6093510" y="4877303"/>
            <a:ext cx="1446663" cy="14057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API-Voo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9259724" y="4850007"/>
            <a:ext cx="1446663" cy="14057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API-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Pagto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Resevas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903638" y="2110355"/>
            <a:ext cx="8168411" cy="797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/>
              <a:t>Arquitetura distribuída em microserviços</a:t>
            </a:r>
            <a:endParaRPr lang="pt-BR" sz="40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917287" y="3786256"/>
            <a:ext cx="3309806" cy="580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sz="2800" dirty="0" smtClean="0"/>
              <a:t>Reduz o acoplamento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389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54515" y="606611"/>
            <a:ext cx="5998416" cy="998775"/>
          </a:xfrm>
        </p:spPr>
        <p:txBody>
          <a:bodyPr/>
          <a:lstStyle/>
          <a:p>
            <a:pPr algn="l"/>
            <a:r>
              <a:rPr lang="pt-BR" dirty="0" smtClean="0"/>
              <a:t>Padrões do Projeto 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845329" y="2715903"/>
            <a:ext cx="3610059" cy="2497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4800" dirty="0" smtClean="0"/>
              <a:t>Controller </a:t>
            </a:r>
          </a:p>
          <a:p>
            <a:pPr algn="l"/>
            <a:endParaRPr lang="pt-BR" sz="4800" dirty="0" smtClean="0">
              <a:sym typeface="Wingdings" panose="05000000000000000000" pitchFamily="2" charset="2"/>
            </a:endParaRPr>
          </a:p>
          <a:p>
            <a:pPr algn="l"/>
            <a:endParaRPr lang="pt-BR" dirty="0" smtClean="0"/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4800" dirty="0" smtClean="0"/>
              <a:t>MVC</a:t>
            </a:r>
            <a:r>
              <a:rPr lang="pt-BR" sz="4800" dirty="0" smtClean="0">
                <a:sym typeface="Wingdings" panose="05000000000000000000" pitchFamily="2" charset="2"/>
              </a:rPr>
              <a:t> 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3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602102" y="1413003"/>
            <a:ext cx="3275462" cy="532262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6892120" y="1638190"/>
            <a:ext cx="2743200" cy="493366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011534" y="3170162"/>
            <a:ext cx="2456599" cy="62779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Mocha e Chai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5468" y="414228"/>
            <a:ext cx="9990161" cy="998775"/>
          </a:xfrm>
        </p:spPr>
        <p:txBody>
          <a:bodyPr>
            <a:normAutofit/>
          </a:bodyPr>
          <a:lstStyle/>
          <a:p>
            <a:pPr algn="l"/>
            <a:r>
              <a:rPr lang="pt-BR" sz="5000" dirty="0" smtClean="0"/>
              <a:t>Plataformas e Frameworks Utilizados </a:t>
            </a:r>
            <a:endParaRPr lang="pt-BR" sz="50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05468" y="2115406"/>
            <a:ext cx="5773005" cy="499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3200" dirty="0" smtClean="0"/>
              <a:t>Back-End  </a:t>
            </a:r>
            <a:r>
              <a:rPr lang="pt-BR" sz="3200" dirty="0" smtClean="0">
                <a:sym typeface="Wingdings" panose="05000000000000000000" pitchFamily="2" charset="2"/>
              </a:rPr>
              <a:t></a:t>
            </a:r>
            <a:r>
              <a:rPr lang="pt-BR" sz="3200" dirty="0" smtClean="0"/>
              <a:t>     </a:t>
            </a:r>
            <a:r>
              <a:rPr lang="pt-BR" sz="3200" dirty="0" smtClean="0">
                <a:solidFill>
                  <a:schemeClr val="bg1"/>
                </a:solidFill>
              </a:rPr>
              <a:t> 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pt-BR" sz="3200" dirty="0" smtClean="0">
              <a:sym typeface="Wingdings" panose="05000000000000000000" pitchFamily="2" charset="2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3200" dirty="0" smtClean="0">
                <a:sym typeface="Wingdings" panose="05000000000000000000" pitchFamily="2" charset="2"/>
              </a:rPr>
              <a:t>Testes            </a:t>
            </a:r>
            <a:endParaRPr lang="pt-BR" sz="32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pt-BR" sz="3200" dirty="0">
              <a:sym typeface="Wingdings" panose="05000000000000000000" pitchFamily="2" charset="2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3200" dirty="0">
                <a:sym typeface="Wingdings" panose="05000000000000000000" pitchFamily="2" charset="2"/>
              </a:rPr>
              <a:t>Front-End   </a:t>
            </a:r>
            <a:endParaRPr lang="pt-BR" sz="3200" dirty="0" smtClean="0">
              <a:sym typeface="Wingdings" panose="05000000000000000000" pitchFamily="2" charset="2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pt-BR" sz="3200" dirty="0">
              <a:sym typeface="Wingdings" panose="05000000000000000000" pitchFamily="2" charset="2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3200" dirty="0" smtClean="0">
                <a:sym typeface="Wingdings" panose="05000000000000000000" pitchFamily="2" charset="2"/>
              </a:rPr>
              <a:t>Service Discovery </a:t>
            </a:r>
            <a:endParaRPr lang="pt-BR" sz="3200" dirty="0" smtClean="0">
              <a:sym typeface="Wingdings" panose="05000000000000000000" pitchFamily="2" charset="2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pt-BR" sz="32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pt-BR" sz="3200" dirty="0" smtClean="0">
              <a:sym typeface="Wingdings" panose="05000000000000000000" pitchFamily="2" charset="2"/>
            </a:endParaRPr>
          </a:p>
          <a:p>
            <a:pPr algn="l"/>
            <a:endParaRPr lang="pt-BR" sz="3200" dirty="0"/>
          </a:p>
        </p:txBody>
      </p:sp>
      <p:sp>
        <p:nvSpPr>
          <p:cNvPr id="9" name="Retângulo 8"/>
          <p:cNvSpPr/>
          <p:nvPr/>
        </p:nvSpPr>
        <p:spPr>
          <a:xfrm>
            <a:off x="7431204" y="4388218"/>
            <a:ext cx="1617260" cy="62779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Angular</a:t>
            </a:r>
            <a:endParaRPr lang="pt-BR" sz="3200" dirty="0"/>
          </a:p>
        </p:txBody>
      </p:sp>
      <p:sp>
        <p:nvSpPr>
          <p:cNvPr id="10" name="Retângulo 9"/>
          <p:cNvSpPr/>
          <p:nvPr/>
        </p:nvSpPr>
        <p:spPr>
          <a:xfrm>
            <a:off x="7431204" y="2122686"/>
            <a:ext cx="1617260" cy="6277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Node.JS</a:t>
            </a:r>
            <a:endParaRPr lang="pt-BR" sz="3200" dirty="0"/>
          </a:p>
        </p:txBody>
      </p:sp>
      <p:sp>
        <p:nvSpPr>
          <p:cNvPr id="11" name="Retângulo 10"/>
          <p:cNvSpPr/>
          <p:nvPr/>
        </p:nvSpPr>
        <p:spPr>
          <a:xfrm>
            <a:off x="7455090" y="5500514"/>
            <a:ext cx="1617260" cy="6277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Consul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749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Funções do Sistema</vt:lpstr>
      <vt:lpstr>Funções do Sistema</vt:lpstr>
      <vt:lpstr>Funções do Sistema</vt:lpstr>
      <vt:lpstr>Funções do Sistema</vt:lpstr>
      <vt:lpstr>Componentes do Sistema</vt:lpstr>
      <vt:lpstr>Padrões do Projeto </vt:lpstr>
      <vt:lpstr>Plataformas e Frameworks Utilizados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do Sistema</dc:title>
  <dc:creator>Aluno</dc:creator>
  <cp:lastModifiedBy>Aluno</cp:lastModifiedBy>
  <cp:revision>17</cp:revision>
  <dcterms:created xsi:type="dcterms:W3CDTF">2019-11-23T11:40:22Z</dcterms:created>
  <dcterms:modified xsi:type="dcterms:W3CDTF">2019-11-23T18:23:07Z</dcterms:modified>
</cp:coreProperties>
</file>