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61" r:id="rId3"/>
    <p:sldId id="259" r:id="rId4"/>
    <p:sldId id="258" r:id="rId5"/>
    <p:sldId id="262" r:id="rId6"/>
    <p:sldId id="257" r:id="rId7"/>
    <p:sldId id="260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E61929-4BD3-42F3-93B8-3FE5F305940A}" type="datetimeFigureOut">
              <a:rPr lang="pt-BR" smtClean="0"/>
              <a:t>11/05/2017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BCCBC-A00F-4139-A709-6C575B2A9299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2636912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Sistema de Gerenciamento de Estacionamentos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3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740" y="2564904"/>
            <a:ext cx="4680520" cy="1143000"/>
          </a:xfrm>
        </p:spPr>
        <p:txBody>
          <a:bodyPr/>
          <a:lstStyle/>
          <a:p>
            <a:r>
              <a:rPr lang="pt-BR" dirty="0" smtClean="0"/>
              <a:t>Qual o problema?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6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Tempo desperdiçado para localizar um estacionamento com vagas disponíveis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https://blogpontodeonibus.files.wordpress.com/2015/02/transi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5" y="2852936"/>
            <a:ext cx="770485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3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Tempo desperdiçado para localizar uma vaga em um estacionamento</a:t>
            </a:r>
          </a:p>
          <a:p>
            <a:endParaRPr lang="pt-BR" dirty="0"/>
          </a:p>
        </p:txBody>
      </p:sp>
      <p:pic>
        <p:nvPicPr>
          <p:cNvPr id="2050" name="Picture 2" descr="http://www.selovac.com.br/images/estacion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20469"/>
            <a:ext cx="7776864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Proprietário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Dificuldade ao gerenciar seu(s) estacionamento(s)</a:t>
            </a:r>
            <a:endParaRPr lang="pt-BR" dirty="0"/>
          </a:p>
        </p:txBody>
      </p:sp>
      <p:pic>
        <p:nvPicPr>
          <p:cNvPr id="4098" name="Picture 2" descr="Resultado de imagem para homem duv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5616624" cy="37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pic>
        <p:nvPicPr>
          <p:cNvPr id="1030" name="Picture 6" descr="http://valejet.blog.br/wp-content/uploads/2016/03/G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35" y="2420889"/>
            <a:ext cx="551466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39552" y="1948190"/>
            <a:ext cx="677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Busca em tempo real de estacionamentos com vagas disponíveis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Rota exata até a vaga escolhida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1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Reserva de vagas</a:t>
            </a:r>
          </a:p>
          <a:p>
            <a:r>
              <a:rPr lang="pt-BR" dirty="0" smtClean="0"/>
              <a:t>Conhecimento da vaga (coberta, prioritária) a longa distância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1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872</TotalTime>
  <Words>68</Words>
  <Application>Microsoft Office PowerPoint</Application>
  <PresentationFormat>Apresentação na tela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Sistema de Gerenciamento de Estacionamentos</vt:lpstr>
      <vt:lpstr>Qual o problema?</vt:lpstr>
      <vt:lpstr>Cliente</vt:lpstr>
      <vt:lpstr>Cliente</vt:lpstr>
      <vt:lpstr>Proprietário</vt:lpstr>
      <vt:lpstr>Solução</vt:lpstr>
      <vt:lpstr>Benefícios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 Estacionamentos v0.1</dc:title>
  <dc:creator>Higor</dc:creator>
  <cp:lastModifiedBy>Higor</cp:lastModifiedBy>
  <cp:revision>6</cp:revision>
  <dcterms:created xsi:type="dcterms:W3CDTF">2017-05-11T22:29:44Z</dcterms:created>
  <dcterms:modified xsi:type="dcterms:W3CDTF">2017-05-12T13:05:19Z</dcterms:modified>
</cp:coreProperties>
</file>