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4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3840" y="18288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 rot="16200000">
            <a:off x="-826920" y="105516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33840" y="35424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3840" y="52596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33840" y="69732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33840" y="86868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33840" y="104004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7" name="CustomShape 8"/>
          <p:cNvSpPr/>
          <p:nvPr/>
        </p:nvSpPr>
        <p:spPr>
          <a:xfrm>
            <a:off x="33840" y="121176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33840" y="138312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33840" y="155448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" name="CustomShape 11"/>
          <p:cNvSpPr/>
          <p:nvPr/>
        </p:nvSpPr>
        <p:spPr>
          <a:xfrm>
            <a:off x="33840" y="172584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 rot="16200000">
            <a:off x="-471240" y="9280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 rot="16200000">
            <a:off x="-70920" y="76032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 rot="16200000">
            <a:off x="253440" y="66492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 rot="16200000">
            <a:off x="556200" y="59184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 rot="16200000">
            <a:off x="846360" y="53172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 rot="16200000">
            <a:off x="1155600" y="45216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 rot="16200000">
            <a:off x="1442520" y="3952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 rot="16200000">
            <a:off x="1734120" y="33012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 rot="16200000">
            <a:off x="2011680" y="28224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 rot="16200000">
            <a:off x="2304720" y="21852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 rot="16200000">
            <a:off x="2604600" y="14868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 rot="16200000">
            <a:off x="2872440" y="1108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 rot="16200000">
            <a:off x="3138120" y="7632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 rot="16200000">
            <a:off x="3379680" y="6300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 rot="10800000">
            <a:off x="5893560" y="495936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 rot="5400000">
            <a:off x="7901640" y="408744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 rot="10800000">
            <a:off x="6477840" y="478800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 rot="10800000">
            <a:off x="6977160" y="461664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 rot="10800000">
            <a:off x="7282080" y="444528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 rot="10800000">
            <a:off x="7654680" y="427356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 rot="10800000">
            <a:off x="7925400" y="410220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 rot="10800000">
            <a:off x="8154000" y="393156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 rot="10800000">
            <a:off x="8399520" y="376020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 rot="10800000">
            <a:off x="8611200" y="358848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 rot="10800000">
            <a:off x="8882280" y="341712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 rot="5400000">
            <a:off x="7799400" y="42148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7" name="CustomShape 38"/>
          <p:cNvSpPr/>
          <p:nvPr/>
        </p:nvSpPr>
        <p:spPr>
          <a:xfrm rot="5400000">
            <a:off x="7736760" y="438228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8" name="CustomShape 39"/>
          <p:cNvSpPr/>
          <p:nvPr/>
        </p:nvSpPr>
        <p:spPr>
          <a:xfrm rot="5400000">
            <a:off x="7601760" y="447768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9" name="CustomShape 40"/>
          <p:cNvSpPr/>
          <p:nvPr/>
        </p:nvSpPr>
        <p:spPr>
          <a:xfrm rot="5400000">
            <a:off x="7445160" y="455040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0" name="CustomShape 41"/>
          <p:cNvSpPr/>
          <p:nvPr/>
        </p:nvSpPr>
        <p:spPr>
          <a:xfrm rot="5400000">
            <a:off x="7275960" y="461088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1" name="CustomShape 42"/>
          <p:cNvSpPr/>
          <p:nvPr/>
        </p:nvSpPr>
        <p:spPr>
          <a:xfrm rot="5400000">
            <a:off x="7125120" y="469008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2" name="CustomShape 43"/>
          <p:cNvSpPr/>
          <p:nvPr/>
        </p:nvSpPr>
        <p:spPr>
          <a:xfrm rot="5400000">
            <a:off x="6952680" y="47476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3" name="CustomShape 44"/>
          <p:cNvSpPr/>
          <p:nvPr/>
        </p:nvSpPr>
        <p:spPr>
          <a:xfrm rot="5400000">
            <a:off x="6784920" y="481284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4" name="CustomShape 45"/>
          <p:cNvSpPr/>
          <p:nvPr/>
        </p:nvSpPr>
        <p:spPr>
          <a:xfrm rot="5400000">
            <a:off x="6602400" y="486036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5" name="CustomShape 46"/>
          <p:cNvSpPr/>
          <p:nvPr/>
        </p:nvSpPr>
        <p:spPr>
          <a:xfrm rot="5400000">
            <a:off x="6436080" y="492408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6" name="CustomShape 47"/>
          <p:cNvSpPr/>
          <p:nvPr/>
        </p:nvSpPr>
        <p:spPr>
          <a:xfrm rot="5400000">
            <a:off x="6276240" y="499392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7" name="CustomShape 48"/>
          <p:cNvSpPr/>
          <p:nvPr/>
        </p:nvSpPr>
        <p:spPr>
          <a:xfrm rot="5400000">
            <a:off x="6084360" y="50320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8" name="CustomShape 49"/>
          <p:cNvSpPr/>
          <p:nvPr/>
        </p:nvSpPr>
        <p:spPr>
          <a:xfrm rot="5400000">
            <a:off x="5889240" y="506664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9" name="CustomShape 50"/>
          <p:cNvSpPr/>
          <p:nvPr/>
        </p:nvSpPr>
        <p:spPr>
          <a:xfrm rot="5400000">
            <a:off x="5672160" y="507924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 flipH="1">
            <a:off x="-720" y="1000800"/>
            <a:ext cx="187200" cy="308664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51" name="CustomShape 52"/>
          <p:cNvSpPr/>
          <p:nvPr/>
        </p:nvSpPr>
        <p:spPr>
          <a:xfrm flipH="1">
            <a:off x="187200" y="1000800"/>
            <a:ext cx="7125840" cy="308664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52" name="PlaceHolder 5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53" name="PlaceHolder 5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3840" y="18288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89" name="CustomShape 2"/>
          <p:cNvSpPr/>
          <p:nvPr/>
        </p:nvSpPr>
        <p:spPr>
          <a:xfrm rot="16200000">
            <a:off x="-826920" y="105516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0" name="CustomShape 3"/>
          <p:cNvSpPr/>
          <p:nvPr/>
        </p:nvSpPr>
        <p:spPr>
          <a:xfrm>
            <a:off x="33840" y="35424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1" name="CustomShape 4"/>
          <p:cNvSpPr/>
          <p:nvPr/>
        </p:nvSpPr>
        <p:spPr>
          <a:xfrm>
            <a:off x="33840" y="52596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2" name="CustomShape 5"/>
          <p:cNvSpPr/>
          <p:nvPr/>
        </p:nvSpPr>
        <p:spPr>
          <a:xfrm>
            <a:off x="33840" y="69732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3" name="CustomShape 6"/>
          <p:cNvSpPr/>
          <p:nvPr/>
        </p:nvSpPr>
        <p:spPr>
          <a:xfrm>
            <a:off x="33840" y="86868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4" name="CustomShape 7"/>
          <p:cNvSpPr/>
          <p:nvPr/>
        </p:nvSpPr>
        <p:spPr>
          <a:xfrm>
            <a:off x="33840" y="104004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5" name="CustomShape 8"/>
          <p:cNvSpPr/>
          <p:nvPr/>
        </p:nvSpPr>
        <p:spPr>
          <a:xfrm>
            <a:off x="33840" y="121176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6" name="CustomShape 9"/>
          <p:cNvSpPr/>
          <p:nvPr/>
        </p:nvSpPr>
        <p:spPr>
          <a:xfrm>
            <a:off x="33840" y="138312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7" name="CustomShape 10"/>
          <p:cNvSpPr/>
          <p:nvPr/>
        </p:nvSpPr>
        <p:spPr>
          <a:xfrm>
            <a:off x="33840" y="155448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8" name="CustomShape 11"/>
          <p:cNvSpPr/>
          <p:nvPr/>
        </p:nvSpPr>
        <p:spPr>
          <a:xfrm>
            <a:off x="33840" y="172584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9" name="CustomShape 12"/>
          <p:cNvSpPr/>
          <p:nvPr/>
        </p:nvSpPr>
        <p:spPr>
          <a:xfrm rot="16200000">
            <a:off x="-471240" y="9280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0" name="CustomShape 13"/>
          <p:cNvSpPr/>
          <p:nvPr/>
        </p:nvSpPr>
        <p:spPr>
          <a:xfrm rot="16200000">
            <a:off x="-70920" y="76032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1" name="CustomShape 14"/>
          <p:cNvSpPr/>
          <p:nvPr/>
        </p:nvSpPr>
        <p:spPr>
          <a:xfrm rot="16200000">
            <a:off x="253440" y="66492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2" name="CustomShape 15"/>
          <p:cNvSpPr/>
          <p:nvPr/>
        </p:nvSpPr>
        <p:spPr>
          <a:xfrm rot="16200000">
            <a:off x="556200" y="59184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3" name="CustomShape 16"/>
          <p:cNvSpPr/>
          <p:nvPr/>
        </p:nvSpPr>
        <p:spPr>
          <a:xfrm rot="16200000">
            <a:off x="846360" y="53172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4" name="CustomShape 17"/>
          <p:cNvSpPr/>
          <p:nvPr/>
        </p:nvSpPr>
        <p:spPr>
          <a:xfrm rot="16200000">
            <a:off x="1155600" y="45216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5" name="CustomShape 18"/>
          <p:cNvSpPr/>
          <p:nvPr/>
        </p:nvSpPr>
        <p:spPr>
          <a:xfrm rot="16200000">
            <a:off x="1442520" y="3952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6" name="CustomShape 19"/>
          <p:cNvSpPr/>
          <p:nvPr/>
        </p:nvSpPr>
        <p:spPr>
          <a:xfrm rot="16200000">
            <a:off x="1734120" y="33012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7" name="CustomShape 20"/>
          <p:cNvSpPr/>
          <p:nvPr/>
        </p:nvSpPr>
        <p:spPr>
          <a:xfrm rot="16200000">
            <a:off x="2011680" y="28224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8" name="CustomShape 21"/>
          <p:cNvSpPr/>
          <p:nvPr/>
        </p:nvSpPr>
        <p:spPr>
          <a:xfrm rot="16200000">
            <a:off x="2304720" y="21852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9" name="CustomShape 22"/>
          <p:cNvSpPr/>
          <p:nvPr/>
        </p:nvSpPr>
        <p:spPr>
          <a:xfrm rot="16200000">
            <a:off x="2604600" y="14868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0" name="CustomShape 23"/>
          <p:cNvSpPr/>
          <p:nvPr/>
        </p:nvSpPr>
        <p:spPr>
          <a:xfrm rot="16200000">
            <a:off x="2872440" y="1108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1" name="CustomShape 24"/>
          <p:cNvSpPr/>
          <p:nvPr/>
        </p:nvSpPr>
        <p:spPr>
          <a:xfrm rot="16200000">
            <a:off x="3138120" y="7632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2" name="CustomShape 25"/>
          <p:cNvSpPr/>
          <p:nvPr/>
        </p:nvSpPr>
        <p:spPr>
          <a:xfrm rot="16200000">
            <a:off x="3379680" y="6300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3" name="CustomShape 26"/>
          <p:cNvSpPr/>
          <p:nvPr/>
        </p:nvSpPr>
        <p:spPr>
          <a:xfrm rot="10800000">
            <a:off x="5893560" y="495936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4" name="CustomShape 27"/>
          <p:cNvSpPr/>
          <p:nvPr/>
        </p:nvSpPr>
        <p:spPr>
          <a:xfrm rot="5400000">
            <a:off x="7901640" y="408744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5" name="CustomShape 28"/>
          <p:cNvSpPr/>
          <p:nvPr/>
        </p:nvSpPr>
        <p:spPr>
          <a:xfrm rot="10800000">
            <a:off x="6477840" y="478800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6" name="CustomShape 29"/>
          <p:cNvSpPr/>
          <p:nvPr/>
        </p:nvSpPr>
        <p:spPr>
          <a:xfrm rot="10800000">
            <a:off x="6977160" y="461664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7" name="CustomShape 30"/>
          <p:cNvSpPr/>
          <p:nvPr/>
        </p:nvSpPr>
        <p:spPr>
          <a:xfrm rot="10800000">
            <a:off x="7282080" y="444528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8" name="CustomShape 31"/>
          <p:cNvSpPr/>
          <p:nvPr/>
        </p:nvSpPr>
        <p:spPr>
          <a:xfrm rot="10800000">
            <a:off x="7654680" y="427356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9" name="CustomShape 32"/>
          <p:cNvSpPr/>
          <p:nvPr/>
        </p:nvSpPr>
        <p:spPr>
          <a:xfrm rot="10800000">
            <a:off x="7925400" y="410220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0" name="CustomShape 33"/>
          <p:cNvSpPr/>
          <p:nvPr/>
        </p:nvSpPr>
        <p:spPr>
          <a:xfrm rot="10800000">
            <a:off x="8154000" y="393156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1" name="CustomShape 34"/>
          <p:cNvSpPr/>
          <p:nvPr/>
        </p:nvSpPr>
        <p:spPr>
          <a:xfrm rot="10800000">
            <a:off x="8399520" y="376020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2" name="CustomShape 35"/>
          <p:cNvSpPr/>
          <p:nvPr/>
        </p:nvSpPr>
        <p:spPr>
          <a:xfrm rot="10800000">
            <a:off x="8611200" y="358848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3" name="CustomShape 36"/>
          <p:cNvSpPr/>
          <p:nvPr/>
        </p:nvSpPr>
        <p:spPr>
          <a:xfrm rot="10800000">
            <a:off x="8882280" y="341712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4" name="CustomShape 37"/>
          <p:cNvSpPr/>
          <p:nvPr/>
        </p:nvSpPr>
        <p:spPr>
          <a:xfrm rot="5400000">
            <a:off x="7799400" y="42148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5" name="CustomShape 38"/>
          <p:cNvSpPr/>
          <p:nvPr/>
        </p:nvSpPr>
        <p:spPr>
          <a:xfrm rot="5400000">
            <a:off x="7736760" y="438228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6" name="CustomShape 39"/>
          <p:cNvSpPr/>
          <p:nvPr/>
        </p:nvSpPr>
        <p:spPr>
          <a:xfrm rot="5400000">
            <a:off x="7601760" y="447768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7" name="CustomShape 40"/>
          <p:cNvSpPr/>
          <p:nvPr/>
        </p:nvSpPr>
        <p:spPr>
          <a:xfrm rot="5400000">
            <a:off x="7445160" y="455040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8" name="CustomShape 41"/>
          <p:cNvSpPr/>
          <p:nvPr/>
        </p:nvSpPr>
        <p:spPr>
          <a:xfrm rot="5400000">
            <a:off x="7275960" y="461088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9" name="CustomShape 42"/>
          <p:cNvSpPr/>
          <p:nvPr/>
        </p:nvSpPr>
        <p:spPr>
          <a:xfrm rot="5400000">
            <a:off x="7125120" y="469008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0" name="CustomShape 43"/>
          <p:cNvSpPr/>
          <p:nvPr/>
        </p:nvSpPr>
        <p:spPr>
          <a:xfrm rot="5400000">
            <a:off x="6952680" y="47476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1" name="CustomShape 44"/>
          <p:cNvSpPr/>
          <p:nvPr/>
        </p:nvSpPr>
        <p:spPr>
          <a:xfrm rot="5400000">
            <a:off x="6784920" y="481284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2" name="CustomShape 45"/>
          <p:cNvSpPr/>
          <p:nvPr/>
        </p:nvSpPr>
        <p:spPr>
          <a:xfrm rot="5400000">
            <a:off x="6602400" y="486036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3" name="CustomShape 46"/>
          <p:cNvSpPr/>
          <p:nvPr/>
        </p:nvSpPr>
        <p:spPr>
          <a:xfrm rot="5400000">
            <a:off x="6436080" y="492408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4" name="CustomShape 47"/>
          <p:cNvSpPr/>
          <p:nvPr/>
        </p:nvSpPr>
        <p:spPr>
          <a:xfrm rot="5400000">
            <a:off x="6276240" y="499392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5" name="CustomShape 48"/>
          <p:cNvSpPr/>
          <p:nvPr/>
        </p:nvSpPr>
        <p:spPr>
          <a:xfrm rot="5400000">
            <a:off x="6084360" y="50320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6" name="CustomShape 49"/>
          <p:cNvSpPr/>
          <p:nvPr/>
        </p:nvSpPr>
        <p:spPr>
          <a:xfrm rot="5400000">
            <a:off x="5889240" y="506664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7" name="CustomShape 50"/>
          <p:cNvSpPr/>
          <p:nvPr/>
        </p:nvSpPr>
        <p:spPr>
          <a:xfrm rot="5400000">
            <a:off x="5672160" y="507924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8" name="CustomShape 51"/>
          <p:cNvSpPr/>
          <p:nvPr/>
        </p:nvSpPr>
        <p:spPr>
          <a:xfrm flipH="1">
            <a:off x="-720" y="-9000"/>
            <a:ext cx="187200" cy="120888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139" name="CustomShape 52"/>
          <p:cNvSpPr/>
          <p:nvPr/>
        </p:nvSpPr>
        <p:spPr>
          <a:xfrm flipH="1">
            <a:off x="186840" y="-9000"/>
            <a:ext cx="7817400" cy="120888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140" name="PlaceHolder 5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41" name="PlaceHolder 5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3840" y="18288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7" name="CustomShape 2"/>
          <p:cNvSpPr/>
          <p:nvPr/>
        </p:nvSpPr>
        <p:spPr>
          <a:xfrm rot="16200000">
            <a:off x="-826920" y="105516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8" name="CustomShape 3"/>
          <p:cNvSpPr/>
          <p:nvPr/>
        </p:nvSpPr>
        <p:spPr>
          <a:xfrm>
            <a:off x="33840" y="35424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9" name="CustomShape 4"/>
          <p:cNvSpPr/>
          <p:nvPr/>
        </p:nvSpPr>
        <p:spPr>
          <a:xfrm>
            <a:off x="33840" y="52596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0" name="CustomShape 5"/>
          <p:cNvSpPr/>
          <p:nvPr/>
        </p:nvSpPr>
        <p:spPr>
          <a:xfrm>
            <a:off x="33840" y="69732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1" name="CustomShape 6"/>
          <p:cNvSpPr/>
          <p:nvPr/>
        </p:nvSpPr>
        <p:spPr>
          <a:xfrm>
            <a:off x="33840" y="86868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2" name="CustomShape 7"/>
          <p:cNvSpPr/>
          <p:nvPr/>
        </p:nvSpPr>
        <p:spPr>
          <a:xfrm>
            <a:off x="33840" y="104004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3" name="CustomShape 8"/>
          <p:cNvSpPr/>
          <p:nvPr/>
        </p:nvSpPr>
        <p:spPr>
          <a:xfrm>
            <a:off x="33840" y="121176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4" name="CustomShape 9"/>
          <p:cNvSpPr/>
          <p:nvPr/>
        </p:nvSpPr>
        <p:spPr>
          <a:xfrm>
            <a:off x="33840" y="138312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5" name="CustomShape 10"/>
          <p:cNvSpPr/>
          <p:nvPr/>
        </p:nvSpPr>
        <p:spPr>
          <a:xfrm>
            <a:off x="33840" y="155448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6" name="CustomShape 11"/>
          <p:cNvSpPr/>
          <p:nvPr/>
        </p:nvSpPr>
        <p:spPr>
          <a:xfrm>
            <a:off x="33840" y="172584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7" name="CustomShape 12"/>
          <p:cNvSpPr/>
          <p:nvPr/>
        </p:nvSpPr>
        <p:spPr>
          <a:xfrm rot="16200000">
            <a:off x="-471240" y="9280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8" name="CustomShape 13"/>
          <p:cNvSpPr/>
          <p:nvPr/>
        </p:nvSpPr>
        <p:spPr>
          <a:xfrm rot="16200000">
            <a:off x="-70920" y="76032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9" name="CustomShape 14"/>
          <p:cNvSpPr/>
          <p:nvPr/>
        </p:nvSpPr>
        <p:spPr>
          <a:xfrm rot="16200000">
            <a:off x="253440" y="66492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0" name="CustomShape 15"/>
          <p:cNvSpPr/>
          <p:nvPr/>
        </p:nvSpPr>
        <p:spPr>
          <a:xfrm rot="16200000">
            <a:off x="556200" y="59184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1" name="CustomShape 16"/>
          <p:cNvSpPr/>
          <p:nvPr/>
        </p:nvSpPr>
        <p:spPr>
          <a:xfrm rot="16200000">
            <a:off x="846360" y="53172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2" name="CustomShape 17"/>
          <p:cNvSpPr/>
          <p:nvPr/>
        </p:nvSpPr>
        <p:spPr>
          <a:xfrm rot="16200000">
            <a:off x="1155600" y="45216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3" name="CustomShape 18"/>
          <p:cNvSpPr/>
          <p:nvPr/>
        </p:nvSpPr>
        <p:spPr>
          <a:xfrm rot="16200000">
            <a:off x="1442520" y="3952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4" name="CustomShape 19"/>
          <p:cNvSpPr/>
          <p:nvPr/>
        </p:nvSpPr>
        <p:spPr>
          <a:xfrm rot="16200000">
            <a:off x="1734120" y="33012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5" name="CustomShape 20"/>
          <p:cNvSpPr/>
          <p:nvPr/>
        </p:nvSpPr>
        <p:spPr>
          <a:xfrm rot="16200000">
            <a:off x="2011680" y="28224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6" name="CustomShape 21"/>
          <p:cNvSpPr/>
          <p:nvPr/>
        </p:nvSpPr>
        <p:spPr>
          <a:xfrm rot="16200000">
            <a:off x="2304720" y="21852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7" name="CustomShape 22"/>
          <p:cNvSpPr/>
          <p:nvPr/>
        </p:nvSpPr>
        <p:spPr>
          <a:xfrm rot="16200000">
            <a:off x="2604600" y="14868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8" name="CustomShape 23"/>
          <p:cNvSpPr/>
          <p:nvPr/>
        </p:nvSpPr>
        <p:spPr>
          <a:xfrm rot="16200000">
            <a:off x="2872440" y="1108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9" name="CustomShape 24"/>
          <p:cNvSpPr/>
          <p:nvPr/>
        </p:nvSpPr>
        <p:spPr>
          <a:xfrm rot="16200000">
            <a:off x="3138120" y="7632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0" name="CustomShape 25"/>
          <p:cNvSpPr/>
          <p:nvPr/>
        </p:nvSpPr>
        <p:spPr>
          <a:xfrm rot="16200000">
            <a:off x="3379680" y="6300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1" name="CustomShape 26"/>
          <p:cNvSpPr/>
          <p:nvPr/>
        </p:nvSpPr>
        <p:spPr>
          <a:xfrm rot="10800000">
            <a:off x="5893560" y="495936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2" name="CustomShape 27"/>
          <p:cNvSpPr/>
          <p:nvPr/>
        </p:nvSpPr>
        <p:spPr>
          <a:xfrm rot="5400000">
            <a:off x="7901640" y="408744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3" name="CustomShape 28"/>
          <p:cNvSpPr/>
          <p:nvPr/>
        </p:nvSpPr>
        <p:spPr>
          <a:xfrm rot="10800000">
            <a:off x="6477840" y="478800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4" name="CustomShape 29"/>
          <p:cNvSpPr/>
          <p:nvPr/>
        </p:nvSpPr>
        <p:spPr>
          <a:xfrm rot="10800000">
            <a:off x="6977160" y="461664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5" name="CustomShape 30"/>
          <p:cNvSpPr/>
          <p:nvPr/>
        </p:nvSpPr>
        <p:spPr>
          <a:xfrm rot="10800000">
            <a:off x="7282080" y="444528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6" name="CustomShape 31"/>
          <p:cNvSpPr/>
          <p:nvPr/>
        </p:nvSpPr>
        <p:spPr>
          <a:xfrm rot="10800000">
            <a:off x="7654680" y="427356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7" name="CustomShape 32"/>
          <p:cNvSpPr/>
          <p:nvPr/>
        </p:nvSpPr>
        <p:spPr>
          <a:xfrm rot="10800000">
            <a:off x="7925400" y="410220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8" name="CustomShape 33"/>
          <p:cNvSpPr/>
          <p:nvPr/>
        </p:nvSpPr>
        <p:spPr>
          <a:xfrm rot="10800000">
            <a:off x="8154000" y="393156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9" name="CustomShape 34"/>
          <p:cNvSpPr/>
          <p:nvPr/>
        </p:nvSpPr>
        <p:spPr>
          <a:xfrm rot="10800000">
            <a:off x="8399520" y="376020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0" name="CustomShape 35"/>
          <p:cNvSpPr/>
          <p:nvPr/>
        </p:nvSpPr>
        <p:spPr>
          <a:xfrm rot="10800000">
            <a:off x="8611200" y="358848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1" name="CustomShape 36"/>
          <p:cNvSpPr/>
          <p:nvPr/>
        </p:nvSpPr>
        <p:spPr>
          <a:xfrm rot="10800000">
            <a:off x="8882280" y="341712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2" name="CustomShape 37"/>
          <p:cNvSpPr/>
          <p:nvPr/>
        </p:nvSpPr>
        <p:spPr>
          <a:xfrm rot="5400000">
            <a:off x="7799400" y="42148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3" name="CustomShape 38"/>
          <p:cNvSpPr/>
          <p:nvPr/>
        </p:nvSpPr>
        <p:spPr>
          <a:xfrm rot="5400000">
            <a:off x="7736760" y="438228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4" name="CustomShape 39"/>
          <p:cNvSpPr/>
          <p:nvPr/>
        </p:nvSpPr>
        <p:spPr>
          <a:xfrm rot="5400000">
            <a:off x="7601760" y="447768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5" name="CustomShape 40"/>
          <p:cNvSpPr/>
          <p:nvPr/>
        </p:nvSpPr>
        <p:spPr>
          <a:xfrm rot="5400000">
            <a:off x="7445160" y="455040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6" name="CustomShape 41"/>
          <p:cNvSpPr/>
          <p:nvPr/>
        </p:nvSpPr>
        <p:spPr>
          <a:xfrm rot="5400000">
            <a:off x="7275960" y="461088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7" name="CustomShape 42"/>
          <p:cNvSpPr/>
          <p:nvPr/>
        </p:nvSpPr>
        <p:spPr>
          <a:xfrm rot="5400000">
            <a:off x="7125120" y="469008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8" name="CustomShape 43"/>
          <p:cNvSpPr/>
          <p:nvPr/>
        </p:nvSpPr>
        <p:spPr>
          <a:xfrm rot="5400000">
            <a:off x="6952680" y="47476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9" name="CustomShape 44"/>
          <p:cNvSpPr/>
          <p:nvPr/>
        </p:nvSpPr>
        <p:spPr>
          <a:xfrm rot="5400000">
            <a:off x="6784920" y="481284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0" name="CustomShape 45"/>
          <p:cNvSpPr/>
          <p:nvPr/>
        </p:nvSpPr>
        <p:spPr>
          <a:xfrm rot="5400000">
            <a:off x="6602400" y="486036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1" name="CustomShape 46"/>
          <p:cNvSpPr/>
          <p:nvPr/>
        </p:nvSpPr>
        <p:spPr>
          <a:xfrm rot="5400000">
            <a:off x="6436080" y="492408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2" name="CustomShape 47"/>
          <p:cNvSpPr/>
          <p:nvPr/>
        </p:nvSpPr>
        <p:spPr>
          <a:xfrm rot="5400000">
            <a:off x="6276240" y="499392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3" name="CustomShape 48"/>
          <p:cNvSpPr/>
          <p:nvPr/>
        </p:nvSpPr>
        <p:spPr>
          <a:xfrm rot="5400000">
            <a:off x="6084360" y="50320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4" name="CustomShape 49"/>
          <p:cNvSpPr/>
          <p:nvPr/>
        </p:nvSpPr>
        <p:spPr>
          <a:xfrm rot="5400000">
            <a:off x="5889240" y="506664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5" name="CustomShape 50"/>
          <p:cNvSpPr/>
          <p:nvPr/>
        </p:nvSpPr>
        <p:spPr>
          <a:xfrm rot="5400000">
            <a:off x="5672160" y="507924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6" name="CustomShape 51"/>
          <p:cNvSpPr/>
          <p:nvPr/>
        </p:nvSpPr>
        <p:spPr>
          <a:xfrm flipH="1">
            <a:off x="8964000" y="4623840"/>
            <a:ext cx="187200" cy="52056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227" name="CustomShape 52"/>
          <p:cNvSpPr/>
          <p:nvPr/>
        </p:nvSpPr>
        <p:spPr>
          <a:xfrm flipH="1">
            <a:off x="3866040" y="4623840"/>
            <a:ext cx="5097240" cy="52056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228" name="PlaceHolder 5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229" name="PlaceHolder 5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3840" y="18288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5" name="CustomShape 2"/>
          <p:cNvSpPr/>
          <p:nvPr/>
        </p:nvSpPr>
        <p:spPr>
          <a:xfrm rot="16200000">
            <a:off x="-826920" y="105516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6" name="CustomShape 3"/>
          <p:cNvSpPr/>
          <p:nvPr/>
        </p:nvSpPr>
        <p:spPr>
          <a:xfrm>
            <a:off x="33840" y="35424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7" name="CustomShape 4"/>
          <p:cNvSpPr/>
          <p:nvPr/>
        </p:nvSpPr>
        <p:spPr>
          <a:xfrm>
            <a:off x="33840" y="52596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8" name="CustomShape 5"/>
          <p:cNvSpPr/>
          <p:nvPr/>
        </p:nvSpPr>
        <p:spPr>
          <a:xfrm>
            <a:off x="33840" y="69732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9" name="CustomShape 6"/>
          <p:cNvSpPr/>
          <p:nvPr/>
        </p:nvSpPr>
        <p:spPr>
          <a:xfrm>
            <a:off x="33840" y="86868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0" name="CustomShape 7"/>
          <p:cNvSpPr/>
          <p:nvPr/>
        </p:nvSpPr>
        <p:spPr>
          <a:xfrm>
            <a:off x="33840" y="104004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1" name="CustomShape 8"/>
          <p:cNvSpPr/>
          <p:nvPr/>
        </p:nvSpPr>
        <p:spPr>
          <a:xfrm>
            <a:off x="33840" y="121176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2" name="CustomShape 9"/>
          <p:cNvSpPr/>
          <p:nvPr/>
        </p:nvSpPr>
        <p:spPr>
          <a:xfrm>
            <a:off x="33840" y="138312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3" name="CustomShape 10"/>
          <p:cNvSpPr/>
          <p:nvPr/>
        </p:nvSpPr>
        <p:spPr>
          <a:xfrm>
            <a:off x="33840" y="155448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4" name="CustomShape 11"/>
          <p:cNvSpPr/>
          <p:nvPr/>
        </p:nvSpPr>
        <p:spPr>
          <a:xfrm>
            <a:off x="33840" y="172584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5" name="CustomShape 12"/>
          <p:cNvSpPr/>
          <p:nvPr/>
        </p:nvSpPr>
        <p:spPr>
          <a:xfrm rot="16200000">
            <a:off x="-471240" y="9280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6" name="CustomShape 13"/>
          <p:cNvSpPr/>
          <p:nvPr/>
        </p:nvSpPr>
        <p:spPr>
          <a:xfrm rot="16200000">
            <a:off x="-70920" y="76032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7" name="CustomShape 14"/>
          <p:cNvSpPr/>
          <p:nvPr/>
        </p:nvSpPr>
        <p:spPr>
          <a:xfrm rot="16200000">
            <a:off x="253440" y="66492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8" name="CustomShape 15"/>
          <p:cNvSpPr/>
          <p:nvPr/>
        </p:nvSpPr>
        <p:spPr>
          <a:xfrm rot="16200000">
            <a:off x="556200" y="59184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9" name="CustomShape 16"/>
          <p:cNvSpPr/>
          <p:nvPr/>
        </p:nvSpPr>
        <p:spPr>
          <a:xfrm rot="16200000">
            <a:off x="846360" y="53172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0" name="CustomShape 17"/>
          <p:cNvSpPr/>
          <p:nvPr/>
        </p:nvSpPr>
        <p:spPr>
          <a:xfrm rot="16200000">
            <a:off x="1155600" y="45216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1" name="CustomShape 18"/>
          <p:cNvSpPr/>
          <p:nvPr/>
        </p:nvSpPr>
        <p:spPr>
          <a:xfrm rot="16200000">
            <a:off x="1442520" y="3952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2" name="CustomShape 19"/>
          <p:cNvSpPr/>
          <p:nvPr/>
        </p:nvSpPr>
        <p:spPr>
          <a:xfrm rot="16200000">
            <a:off x="1734120" y="33012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3" name="CustomShape 20"/>
          <p:cNvSpPr/>
          <p:nvPr/>
        </p:nvSpPr>
        <p:spPr>
          <a:xfrm rot="16200000">
            <a:off x="2011680" y="28224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4" name="CustomShape 21"/>
          <p:cNvSpPr/>
          <p:nvPr/>
        </p:nvSpPr>
        <p:spPr>
          <a:xfrm rot="16200000">
            <a:off x="2304720" y="21852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5" name="CustomShape 22"/>
          <p:cNvSpPr/>
          <p:nvPr/>
        </p:nvSpPr>
        <p:spPr>
          <a:xfrm rot="16200000">
            <a:off x="2604600" y="14868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6" name="CustomShape 23"/>
          <p:cNvSpPr/>
          <p:nvPr/>
        </p:nvSpPr>
        <p:spPr>
          <a:xfrm rot="16200000">
            <a:off x="2872440" y="1108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7" name="CustomShape 24"/>
          <p:cNvSpPr/>
          <p:nvPr/>
        </p:nvSpPr>
        <p:spPr>
          <a:xfrm rot="16200000">
            <a:off x="3138120" y="7632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8" name="CustomShape 25"/>
          <p:cNvSpPr/>
          <p:nvPr/>
        </p:nvSpPr>
        <p:spPr>
          <a:xfrm rot="16200000">
            <a:off x="3379680" y="6300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9" name="CustomShape 26"/>
          <p:cNvSpPr/>
          <p:nvPr/>
        </p:nvSpPr>
        <p:spPr>
          <a:xfrm rot="10800000">
            <a:off x="5893560" y="4959360"/>
            <a:ext cx="3250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0" name="CustomShape 27"/>
          <p:cNvSpPr/>
          <p:nvPr/>
        </p:nvSpPr>
        <p:spPr>
          <a:xfrm rot="5400000">
            <a:off x="7901640" y="4087440"/>
            <a:ext cx="2103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1" name="CustomShape 28"/>
          <p:cNvSpPr/>
          <p:nvPr/>
        </p:nvSpPr>
        <p:spPr>
          <a:xfrm rot="10800000">
            <a:off x="6477840" y="4788000"/>
            <a:ext cx="2666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2" name="CustomShape 29"/>
          <p:cNvSpPr/>
          <p:nvPr/>
        </p:nvSpPr>
        <p:spPr>
          <a:xfrm rot="10800000">
            <a:off x="6977160" y="4616640"/>
            <a:ext cx="21668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3" name="CustomShape 30"/>
          <p:cNvSpPr/>
          <p:nvPr/>
        </p:nvSpPr>
        <p:spPr>
          <a:xfrm rot="10800000">
            <a:off x="7282080" y="4445280"/>
            <a:ext cx="186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4" name="CustomShape 31"/>
          <p:cNvSpPr/>
          <p:nvPr/>
        </p:nvSpPr>
        <p:spPr>
          <a:xfrm rot="10800000">
            <a:off x="7654680" y="4273560"/>
            <a:ext cx="14893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5" name="CustomShape 32"/>
          <p:cNvSpPr/>
          <p:nvPr/>
        </p:nvSpPr>
        <p:spPr>
          <a:xfrm rot="10800000">
            <a:off x="7925400" y="4102200"/>
            <a:ext cx="12186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6" name="CustomShape 33"/>
          <p:cNvSpPr/>
          <p:nvPr/>
        </p:nvSpPr>
        <p:spPr>
          <a:xfrm rot="10800000">
            <a:off x="8154000" y="3931560"/>
            <a:ext cx="990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7" name="CustomShape 34"/>
          <p:cNvSpPr/>
          <p:nvPr/>
        </p:nvSpPr>
        <p:spPr>
          <a:xfrm rot="10800000">
            <a:off x="8399520" y="3760200"/>
            <a:ext cx="744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8" name="CustomShape 35"/>
          <p:cNvSpPr/>
          <p:nvPr/>
        </p:nvSpPr>
        <p:spPr>
          <a:xfrm rot="10800000">
            <a:off x="8611200" y="3588480"/>
            <a:ext cx="532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9" name="CustomShape 36"/>
          <p:cNvSpPr/>
          <p:nvPr/>
        </p:nvSpPr>
        <p:spPr>
          <a:xfrm rot="10800000">
            <a:off x="8882280" y="3417120"/>
            <a:ext cx="2617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0" name="CustomShape 37"/>
          <p:cNvSpPr/>
          <p:nvPr/>
        </p:nvSpPr>
        <p:spPr>
          <a:xfrm rot="5400000">
            <a:off x="7799400" y="4214880"/>
            <a:ext cx="18504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1" name="CustomShape 38"/>
          <p:cNvSpPr/>
          <p:nvPr/>
        </p:nvSpPr>
        <p:spPr>
          <a:xfrm rot="5400000">
            <a:off x="7736760" y="4382280"/>
            <a:ext cx="15127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2" name="CustomShape 39"/>
          <p:cNvSpPr/>
          <p:nvPr/>
        </p:nvSpPr>
        <p:spPr>
          <a:xfrm rot="5400000">
            <a:off x="7601760" y="4477680"/>
            <a:ext cx="132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3" name="CustomShape 40"/>
          <p:cNvSpPr/>
          <p:nvPr/>
        </p:nvSpPr>
        <p:spPr>
          <a:xfrm rot="5400000">
            <a:off x="7445160" y="4550400"/>
            <a:ext cx="11761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4" name="CustomShape 41"/>
          <p:cNvSpPr/>
          <p:nvPr/>
        </p:nvSpPr>
        <p:spPr>
          <a:xfrm rot="5400000">
            <a:off x="7275960" y="4610880"/>
            <a:ext cx="1055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5" name="CustomShape 42"/>
          <p:cNvSpPr/>
          <p:nvPr/>
        </p:nvSpPr>
        <p:spPr>
          <a:xfrm rot="5400000">
            <a:off x="7125120" y="4690080"/>
            <a:ext cx="896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6" name="CustomShape 43"/>
          <p:cNvSpPr/>
          <p:nvPr/>
        </p:nvSpPr>
        <p:spPr>
          <a:xfrm rot="5400000">
            <a:off x="6952680" y="4747680"/>
            <a:ext cx="782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7" name="CustomShape 44"/>
          <p:cNvSpPr/>
          <p:nvPr/>
        </p:nvSpPr>
        <p:spPr>
          <a:xfrm rot="5400000">
            <a:off x="6784920" y="4812840"/>
            <a:ext cx="658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8" name="CustomShape 45"/>
          <p:cNvSpPr/>
          <p:nvPr/>
        </p:nvSpPr>
        <p:spPr>
          <a:xfrm rot="5400000">
            <a:off x="6602400" y="4860360"/>
            <a:ext cx="5637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9" name="CustomShape 46"/>
          <p:cNvSpPr/>
          <p:nvPr/>
        </p:nvSpPr>
        <p:spPr>
          <a:xfrm rot="5400000">
            <a:off x="6436080" y="4924080"/>
            <a:ext cx="437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0" name="CustomShape 47"/>
          <p:cNvSpPr/>
          <p:nvPr/>
        </p:nvSpPr>
        <p:spPr>
          <a:xfrm rot="5400000">
            <a:off x="6276240" y="4993920"/>
            <a:ext cx="297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1" name="CustomShape 48"/>
          <p:cNvSpPr/>
          <p:nvPr/>
        </p:nvSpPr>
        <p:spPr>
          <a:xfrm rot="5400000">
            <a:off x="6084360" y="5032080"/>
            <a:ext cx="2210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2" name="CustomShape 49"/>
          <p:cNvSpPr/>
          <p:nvPr/>
        </p:nvSpPr>
        <p:spPr>
          <a:xfrm rot="5400000">
            <a:off x="5889240" y="5066640"/>
            <a:ext cx="1504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3" name="CustomShape 50"/>
          <p:cNvSpPr/>
          <p:nvPr/>
        </p:nvSpPr>
        <p:spPr>
          <a:xfrm rot="5400000">
            <a:off x="5672160" y="5079240"/>
            <a:ext cx="1256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4" name="PlaceHolder 5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15" name="PlaceHolder 5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685800" y="1161720"/>
            <a:ext cx="6400080" cy="15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2400">
                <a:solidFill>
                  <a:srgbClr val="efede2"/>
                </a:solidFill>
                <a:latin typeface="Raleway"/>
                <a:ea typeface="Raleway"/>
              </a:rPr>
              <a:t>Development of a computer vision software for a fire-hazard rescue robot </a:t>
            </a:r>
            <a:endParaRPr/>
          </a:p>
        </p:txBody>
      </p:sp>
      <p:sp>
        <p:nvSpPr>
          <p:cNvPr id="351" name="CustomShape 2"/>
          <p:cNvSpPr/>
          <p:nvPr/>
        </p:nvSpPr>
        <p:spPr>
          <a:xfrm>
            <a:off x="685800" y="3413520"/>
            <a:ext cx="6400080" cy="53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1400">
                <a:solidFill>
                  <a:srgbClr val="efede2"/>
                </a:solidFill>
                <a:latin typeface="Raleway"/>
                <a:ea typeface="Raleway"/>
              </a:rPr>
              <a:t>Rafael Guimaraes de Paula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57200" y="101160"/>
            <a:ext cx="7314840" cy="10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Introduction</a:t>
            </a:r>
            <a:endParaRPr/>
          </a:p>
        </p:txBody>
      </p:sp>
      <p:sp>
        <p:nvSpPr>
          <p:cNvPr id="353" name="CustomShape 2"/>
          <p:cNvSpPr/>
          <p:nvPr/>
        </p:nvSpPr>
        <p:spPr>
          <a:xfrm>
            <a:off x="514440" y="1513080"/>
            <a:ext cx="7543080" cy="323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In fire accidents, it is highly risk process for a rescue team to save the lives and even to find and communicate with those who captured in it. </a:t>
            </a: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
</a:t>
            </a: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
</a:t>
            </a: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Currently, in order to overcome these problems and to rescue the victims lives, the robotic technology is the most promissory method.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4" name="CustomShape 3"/>
          <p:cNvSpPr/>
          <p:nvPr/>
        </p:nvSpPr>
        <p:spPr>
          <a:xfrm>
            <a:off x="8425800" y="4622040"/>
            <a:ext cx="547920" cy="5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082863ED-50C7-416D-A326-005D2F9013AB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101160"/>
            <a:ext cx="7314840" cy="10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Objective</a:t>
            </a:r>
            <a:endParaRPr/>
          </a:p>
        </p:txBody>
      </p:sp>
      <p:sp>
        <p:nvSpPr>
          <p:cNvPr id="356" name="CustomShape 2"/>
          <p:cNvSpPr/>
          <p:nvPr/>
        </p:nvSpPr>
        <p:spPr>
          <a:xfrm>
            <a:off x="457200" y="1604160"/>
            <a:ext cx="8228880" cy="330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This project aims to develop a computer vision software and, through a embedded camera on a autonomous rescue robot, be able to detect human faces and to find victim's on a fire hazard that may be unconscious or not.</a:t>
            </a:r>
            <a:endParaRPr/>
          </a:p>
        </p:txBody>
      </p:sp>
      <p:sp>
        <p:nvSpPr>
          <p:cNvPr id="357" name="CustomShape 3"/>
          <p:cNvSpPr/>
          <p:nvPr/>
        </p:nvSpPr>
        <p:spPr>
          <a:xfrm>
            <a:off x="8425800" y="4622040"/>
            <a:ext cx="547920" cy="5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4401724B-67B9-47D9-BCCE-5087BA3DF3D9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57200" y="101160"/>
            <a:ext cx="7314840" cy="10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Development Tools</a:t>
            </a:r>
            <a:endParaRPr/>
          </a:p>
        </p:txBody>
      </p:sp>
      <p:sp>
        <p:nvSpPr>
          <p:cNvPr id="359" name="CustomShape 2"/>
          <p:cNvSpPr/>
          <p:nvPr/>
        </p:nvSpPr>
        <p:spPr>
          <a:xfrm>
            <a:off x="457200" y="1278360"/>
            <a:ext cx="7514640" cy="362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OpenCV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It is an Open Source Computer Vision Library, having more than 2500 optimized algorithms.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Qt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It is a cross-platform framework, mainly used for develop  applications with graphical user interfaces. </a:t>
            </a:r>
            <a:endParaRPr/>
          </a:p>
        </p:txBody>
      </p:sp>
      <p:sp>
        <p:nvSpPr>
          <p:cNvPr id="360" name="CustomShape 3"/>
          <p:cNvSpPr/>
          <p:nvPr/>
        </p:nvSpPr>
        <p:spPr>
          <a:xfrm>
            <a:off x="8425800" y="4622040"/>
            <a:ext cx="547920" cy="5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8CF0106C-21CE-4E56-8FA2-F0099C595977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" y="101160"/>
            <a:ext cx="7314840" cy="101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Prototype results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>
            <a:off x="8425800" y="4622040"/>
            <a:ext cx="547920" cy="5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188EFC31-8CBF-4420-ACDA-E93325653143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pic>
        <p:nvPicPr>
          <p:cNvPr id="3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224000"/>
            <a:ext cx="8094600" cy="40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57200" y="1500840"/>
            <a:ext cx="8228880" cy="21412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pt-BR" sz="6000">
                <a:solidFill>
                  <a:srgbClr val="1f497d"/>
                </a:solidFill>
                <a:latin typeface="Raleway"/>
                <a:ea typeface="Raleway"/>
              </a:rPr>
              <a:t>Thank You!</a:t>
            </a:r>
            <a:endParaRPr/>
          </a:p>
        </p:txBody>
      </p:sp>
      <p:sp>
        <p:nvSpPr>
          <p:cNvPr id="365" name="CustomShape 2"/>
          <p:cNvSpPr/>
          <p:nvPr/>
        </p:nvSpPr>
        <p:spPr>
          <a:xfrm>
            <a:off x="8425800" y="4622040"/>
            <a:ext cx="547920" cy="520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01F88D48-60DB-4C5B-B9E5-777DEBB8D4E6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