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3840" y="18288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 rot="16200000">
            <a:off x="-826560" y="105552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33840" y="3542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3840" y="52596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33840" y="6973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33840" y="86868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33840" y="10400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7" name="CustomShape 8"/>
          <p:cNvSpPr/>
          <p:nvPr/>
        </p:nvSpPr>
        <p:spPr>
          <a:xfrm>
            <a:off x="33840" y="12117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33840" y="138312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33840" y="1554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" name="CustomShape 11"/>
          <p:cNvSpPr/>
          <p:nvPr/>
        </p:nvSpPr>
        <p:spPr>
          <a:xfrm>
            <a:off x="33840" y="172584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 rot="16200000">
            <a:off x="-470880" y="92844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 rot="16200000">
            <a:off x="-70560" y="7606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 rot="16200000">
            <a:off x="253440" y="6652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 rot="16200000">
            <a:off x="556200" y="5922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 rot="16200000">
            <a:off x="846360" y="5320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 rot="16200000">
            <a:off x="1155600" y="45252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 rot="16200000">
            <a:off x="1442520" y="39564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 rot="16200000">
            <a:off x="1734120" y="33048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 rot="16200000">
            <a:off x="2011680" y="28260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 rot="16200000">
            <a:off x="2304720" y="2188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 rot="16200000">
            <a:off x="2604600" y="14904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 rot="16200000">
            <a:off x="2872440" y="11124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 rot="16200000">
            <a:off x="3138120" y="7668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 rot="16200000">
            <a:off x="3379680" y="6336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 rot="10800000">
            <a:off x="5893920" y="495900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 rot="5400000">
            <a:off x="7902000" y="408744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 rot="10800000">
            <a:off x="6478200" y="47876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 rot="10800000">
            <a:off x="6977520" y="461628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 rot="10800000">
            <a:off x="7282440" y="44449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 rot="10800000">
            <a:off x="7655040" y="427320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 rot="10800000">
            <a:off x="7925760" y="41018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 rot="10800000">
            <a:off x="8154360" y="39315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 rot="10800000">
            <a:off x="8399880" y="376020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 rot="10800000">
            <a:off x="8611560" y="3588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 rot="10800000">
            <a:off x="8882640" y="341712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 rot="5400000">
            <a:off x="7799760" y="421488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7" name="CustomShape 38"/>
          <p:cNvSpPr/>
          <p:nvPr/>
        </p:nvSpPr>
        <p:spPr>
          <a:xfrm rot="5400000">
            <a:off x="7737120" y="43822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8" name="CustomShape 39"/>
          <p:cNvSpPr/>
          <p:nvPr/>
        </p:nvSpPr>
        <p:spPr>
          <a:xfrm rot="5400000">
            <a:off x="7602120" y="44776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9" name="CustomShape 40"/>
          <p:cNvSpPr/>
          <p:nvPr/>
        </p:nvSpPr>
        <p:spPr>
          <a:xfrm rot="5400000">
            <a:off x="7445520" y="45504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0" name="CustomShape 41"/>
          <p:cNvSpPr/>
          <p:nvPr/>
        </p:nvSpPr>
        <p:spPr>
          <a:xfrm rot="5400000">
            <a:off x="7276320" y="46108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1" name="CustomShape 42"/>
          <p:cNvSpPr/>
          <p:nvPr/>
        </p:nvSpPr>
        <p:spPr>
          <a:xfrm rot="5400000">
            <a:off x="7125480" y="469008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2" name="CustomShape 43"/>
          <p:cNvSpPr/>
          <p:nvPr/>
        </p:nvSpPr>
        <p:spPr>
          <a:xfrm rot="5400000">
            <a:off x="6953040" y="474768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3" name="CustomShape 44"/>
          <p:cNvSpPr/>
          <p:nvPr/>
        </p:nvSpPr>
        <p:spPr>
          <a:xfrm rot="5400000">
            <a:off x="6785280" y="481284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4" name="CustomShape 45"/>
          <p:cNvSpPr/>
          <p:nvPr/>
        </p:nvSpPr>
        <p:spPr>
          <a:xfrm rot="5400000">
            <a:off x="6602760" y="486036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5" name="CustomShape 46"/>
          <p:cNvSpPr/>
          <p:nvPr/>
        </p:nvSpPr>
        <p:spPr>
          <a:xfrm rot="5400000">
            <a:off x="6436440" y="49240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6" name="CustomShape 47"/>
          <p:cNvSpPr/>
          <p:nvPr/>
        </p:nvSpPr>
        <p:spPr>
          <a:xfrm rot="5400000">
            <a:off x="6276600" y="499392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7" name="CustomShape 48"/>
          <p:cNvSpPr/>
          <p:nvPr/>
        </p:nvSpPr>
        <p:spPr>
          <a:xfrm rot="5400000">
            <a:off x="6084720" y="503208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8" name="CustomShape 49"/>
          <p:cNvSpPr/>
          <p:nvPr/>
        </p:nvSpPr>
        <p:spPr>
          <a:xfrm rot="5400000">
            <a:off x="5889600" y="506664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9" name="CustomShape 50"/>
          <p:cNvSpPr/>
          <p:nvPr/>
        </p:nvSpPr>
        <p:spPr>
          <a:xfrm rot="5400000">
            <a:off x="5672520" y="507924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 flipH="1">
            <a:off x="-1440" y="1000800"/>
            <a:ext cx="186840" cy="308628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51" name="CustomShape 52"/>
          <p:cNvSpPr/>
          <p:nvPr/>
        </p:nvSpPr>
        <p:spPr>
          <a:xfrm flipH="1">
            <a:off x="186480" y="1000800"/>
            <a:ext cx="7125480" cy="308628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52" name="PlaceHolder 5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53" name="PlaceHolder 5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840" y="18288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89" name="CustomShape 2"/>
          <p:cNvSpPr/>
          <p:nvPr/>
        </p:nvSpPr>
        <p:spPr>
          <a:xfrm rot="16200000">
            <a:off x="-826560" y="105552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0" name="CustomShape 3"/>
          <p:cNvSpPr/>
          <p:nvPr/>
        </p:nvSpPr>
        <p:spPr>
          <a:xfrm>
            <a:off x="33840" y="3542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1" name="CustomShape 4"/>
          <p:cNvSpPr/>
          <p:nvPr/>
        </p:nvSpPr>
        <p:spPr>
          <a:xfrm>
            <a:off x="33840" y="52596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2" name="CustomShape 5"/>
          <p:cNvSpPr/>
          <p:nvPr/>
        </p:nvSpPr>
        <p:spPr>
          <a:xfrm>
            <a:off x="33840" y="6973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3" name="CustomShape 6"/>
          <p:cNvSpPr/>
          <p:nvPr/>
        </p:nvSpPr>
        <p:spPr>
          <a:xfrm>
            <a:off x="33840" y="86868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4" name="CustomShape 7"/>
          <p:cNvSpPr/>
          <p:nvPr/>
        </p:nvSpPr>
        <p:spPr>
          <a:xfrm>
            <a:off x="33840" y="10400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5" name="CustomShape 8"/>
          <p:cNvSpPr/>
          <p:nvPr/>
        </p:nvSpPr>
        <p:spPr>
          <a:xfrm>
            <a:off x="33840" y="12117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6" name="CustomShape 9"/>
          <p:cNvSpPr/>
          <p:nvPr/>
        </p:nvSpPr>
        <p:spPr>
          <a:xfrm>
            <a:off x="33840" y="138312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7" name="CustomShape 10"/>
          <p:cNvSpPr/>
          <p:nvPr/>
        </p:nvSpPr>
        <p:spPr>
          <a:xfrm>
            <a:off x="33840" y="1554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8" name="CustomShape 11"/>
          <p:cNvSpPr/>
          <p:nvPr/>
        </p:nvSpPr>
        <p:spPr>
          <a:xfrm>
            <a:off x="33840" y="172584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9" name="CustomShape 12"/>
          <p:cNvSpPr/>
          <p:nvPr/>
        </p:nvSpPr>
        <p:spPr>
          <a:xfrm rot="16200000">
            <a:off x="-470880" y="92844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0" name="CustomShape 13"/>
          <p:cNvSpPr/>
          <p:nvPr/>
        </p:nvSpPr>
        <p:spPr>
          <a:xfrm rot="16200000">
            <a:off x="-70560" y="7606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1" name="CustomShape 14"/>
          <p:cNvSpPr/>
          <p:nvPr/>
        </p:nvSpPr>
        <p:spPr>
          <a:xfrm rot="16200000">
            <a:off x="253440" y="6652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2" name="CustomShape 15"/>
          <p:cNvSpPr/>
          <p:nvPr/>
        </p:nvSpPr>
        <p:spPr>
          <a:xfrm rot="16200000">
            <a:off x="556200" y="5922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3" name="CustomShape 16"/>
          <p:cNvSpPr/>
          <p:nvPr/>
        </p:nvSpPr>
        <p:spPr>
          <a:xfrm rot="16200000">
            <a:off x="846360" y="5320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4" name="CustomShape 17"/>
          <p:cNvSpPr/>
          <p:nvPr/>
        </p:nvSpPr>
        <p:spPr>
          <a:xfrm rot="16200000">
            <a:off x="1155600" y="45252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5" name="CustomShape 18"/>
          <p:cNvSpPr/>
          <p:nvPr/>
        </p:nvSpPr>
        <p:spPr>
          <a:xfrm rot="16200000">
            <a:off x="1442520" y="39564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6" name="CustomShape 19"/>
          <p:cNvSpPr/>
          <p:nvPr/>
        </p:nvSpPr>
        <p:spPr>
          <a:xfrm rot="16200000">
            <a:off x="1734120" y="33048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7" name="CustomShape 20"/>
          <p:cNvSpPr/>
          <p:nvPr/>
        </p:nvSpPr>
        <p:spPr>
          <a:xfrm rot="16200000">
            <a:off x="2011680" y="28260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8" name="CustomShape 21"/>
          <p:cNvSpPr/>
          <p:nvPr/>
        </p:nvSpPr>
        <p:spPr>
          <a:xfrm rot="16200000">
            <a:off x="2304720" y="2188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9" name="CustomShape 22"/>
          <p:cNvSpPr/>
          <p:nvPr/>
        </p:nvSpPr>
        <p:spPr>
          <a:xfrm rot="16200000">
            <a:off x="2604600" y="14904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0" name="CustomShape 23"/>
          <p:cNvSpPr/>
          <p:nvPr/>
        </p:nvSpPr>
        <p:spPr>
          <a:xfrm rot="16200000">
            <a:off x="2872440" y="11124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1" name="CustomShape 24"/>
          <p:cNvSpPr/>
          <p:nvPr/>
        </p:nvSpPr>
        <p:spPr>
          <a:xfrm rot="16200000">
            <a:off x="3138120" y="7668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2" name="CustomShape 25"/>
          <p:cNvSpPr/>
          <p:nvPr/>
        </p:nvSpPr>
        <p:spPr>
          <a:xfrm rot="16200000">
            <a:off x="3379680" y="6336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3" name="CustomShape 26"/>
          <p:cNvSpPr/>
          <p:nvPr/>
        </p:nvSpPr>
        <p:spPr>
          <a:xfrm rot="10800000">
            <a:off x="5893920" y="495900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4" name="CustomShape 27"/>
          <p:cNvSpPr/>
          <p:nvPr/>
        </p:nvSpPr>
        <p:spPr>
          <a:xfrm rot="5400000">
            <a:off x="7902000" y="408744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5" name="CustomShape 28"/>
          <p:cNvSpPr/>
          <p:nvPr/>
        </p:nvSpPr>
        <p:spPr>
          <a:xfrm rot="10800000">
            <a:off x="6478200" y="47876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6" name="CustomShape 29"/>
          <p:cNvSpPr/>
          <p:nvPr/>
        </p:nvSpPr>
        <p:spPr>
          <a:xfrm rot="10800000">
            <a:off x="6977520" y="461628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7" name="CustomShape 30"/>
          <p:cNvSpPr/>
          <p:nvPr/>
        </p:nvSpPr>
        <p:spPr>
          <a:xfrm rot="10800000">
            <a:off x="7282440" y="44449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8" name="CustomShape 31"/>
          <p:cNvSpPr/>
          <p:nvPr/>
        </p:nvSpPr>
        <p:spPr>
          <a:xfrm rot="10800000">
            <a:off x="7655040" y="427320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9" name="CustomShape 32"/>
          <p:cNvSpPr/>
          <p:nvPr/>
        </p:nvSpPr>
        <p:spPr>
          <a:xfrm rot="10800000">
            <a:off x="7925760" y="41018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0" name="CustomShape 33"/>
          <p:cNvSpPr/>
          <p:nvPr/>
        </p:nvSpPr>
        <p:spPr>
          <a:xfrm rot="10800000">
            <a:off x="8154360" y="39315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1" name="CustomShape 34"/>
          <p:cNvSpPr/>
          <p:nvPr/>
        </p:nvSpPr>
        <p:spPr>
          <a:xfrm rot="10800000">
            <a:off x="8399880" y="376020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2" name="CustomShape 35"/>
          <p:cNvSpPr/>
          <p:nvPr/>
        </p:nvSpPr>
        <p:spPr>
          <a:xfrm rot="10800000">
            <a:off x="8611560" y="3588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3" name="CustomShape 36"/>
          <p:cNvSpPr/>
          <p:nvPr/>
        </p:nvSpPr>
        <p:spPr>
          <a:xfrm rot="10800000">
            <a:off x="8882640" y="341712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4" name="CustomShape 37"/>
          <p:cNvSpPr/>
          <p:nvPr/>
        </p:nvSpPr>
        <p:spPr>
          <a:xfrm rot="5400000">
            <a:off x="7799760" y="421488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5" name="CustomShape 38"/>
          <p:cNvSpPr/>
          <p:nvPr/>
        </p:nvSpPr>
        <p:spPr>
          <a:xfrm rot="5400000">
            <a:off x="7737120" y="43822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6" name="CustomShape 39"/>
          <p:cNvSpPr/>
          <p:nvPr/>
        </p:nvSpPr>
        <p:spPr>
          <a:xfrm rot="5400000">
            <a:off x="7602120" y="44776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7" name="CustomShape 40"/>
          <p:cNvSpPr/>
          <p:nvPr/>
        </p:nvSpPr>
        <p:spPr>
          <a:xfrm rot="5400000">
            <a:off x="7445520" y="45504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8" name="CustomShape 41"/>
          <p:cNvSpPr/>
          <p:nvPr/>
        </p:nvSpPr>
        <p:spPr>
          <a:xfrm rot="5400000">
            <a:off x="7276320" y="46108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9" name="CustomShape 42"/>
          <p:cNvSpPr/>
          <p:nvPr/>
        </p:nvSpPr>
        <p:spPr>
          <a:xfrm rot="5400000">
            <a:off x="7125480" y="469008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0" name="CustomShape 43"/>
          <p:cNvSpPr/>
          <p:nvPr/>
        </p:nvSpPr>
        <p:spPr>
          <a:xfrm rot="5400000">
            <a:off x="6953040" y="474768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1" name="CustomShape 44"/>
          <p:cNvSpPr/>
          <p:nvPr/>
        </p:nvSpPr>
        <p:spPr>
          <a:xfrm rot="5400000">
            <a:off x="6785280" y="481284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2" name="CustomShape 45"/>
          <p:cNvSpPr/>
          <p:nvPr/>
        </p:nvSpPr>
        <p:spPr>
          <a:xfrm rot="5400000">
            <a:off x="6602760" y="486036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3" name="CustomShape 46"/>
          <p:cNvSpPr/>
          <p:nvPr/>
        </p:nvSpPr>
        <p:spPr>
          <a:xfrm rot="5400000">
            <a:off x="6436440" y="49240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4" name="CustomShape 47"/>
          <p:cNvSpPr/>
          <p:nvPr/>
        </p:nvSpPr>
        <p:spPr>
          <a:xfrm rot="5400000">
            <a:off x="6276600" y="499392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5" name="CustomShape 48"/>
          <p:cNvSpPr/>
          <p:nvPr/>
        </p:nvSpPr>
        <p:spPr>
          <a:xfrm rot="5400000">
            <a:off x="6084720" y="503208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6" name="CustomShape 49"/>
          <p:cNvSpPr/>
          <p:nvPr/>
        </p:nvSpPr>
        <p:spPr>
          <a:xfrm rot="5400000">
            <a:off x="5889600" y="506664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7" name="CustomShape 50"/>
          <p:cNvSpPr/>
          <p:nvPr/>
        </p:nvSpPr>
        <p:spPr>
          <a:xfrm rot="5400000">
            <a:off x="5672520" y="507924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8" name="CustomShape 51"/>
          <p:cNvSpPr/>
          <p:nvPr/>
        </p:nvSpPr>
        <p:spPr>
          <a:xfrm flipH="1">
            <a:off x="-1440" y="-9000"/>
            <a:ext cx="186840" cy="120852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139" name="CustomShape 52"/>
          <p:cNvSpPr/>
          <p:nvPr/>
        </p:nvSpPr>
        <p:spPr>
          <a:xfrm flipH="1">
            <a:off x="186120" y="-9000"/>
            <a:ext cx="7817040" cy="120852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140" name="PlaceHolder 5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41" name="PlaceHolder 5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3840" y="18288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7" name="CustomShape 2"/>
          <p:cNvSpPr/>
          <p:nvPr/>
        </p:nvSpPr>
        <p:spPr>
          <a:xfrm rot="16200000">
            <a:off x="-826560" y="105552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8" name="CustomShape 3"/>
          <p:cNvSpPr/>
          <p:nvPr/>
        </p:nvSpPr>
        <p:spPr>
          <a:xfrm>
            <a:off x="33840" y="3542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9" name="CustomShape 4"/>
          <p:cNvSpPr/>
          <p:nvPr/>
        </p:nvSpPr>
        <p:spPr>
          <a:xfrm>
            <a:off x="33840" y="52596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0" name="CustomShape 5"/>
          <p:cNvSpPr/>
          <p:nvPr/>
        </p:nvSpPr>
        <p:spPr>
          <a:xfrm>
            <a:off x="33840" y="6973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1" name="CustomShape 6"/>
          <p:cNvSpPr/>
          <p:nvPr/>
        </p:nvSpPr>
        <p:spPr>
          <a:xfrm>
            <a:off x="33840" y="86868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2" name="CustomShape 7"/>
          <p:cNvSpPr/>
          <p:nvPr/>
        </p:nvSpPr>
        <p:spPr>
          <a:xfrm>
            <a:off x="33840" y="10400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3" name="CustomShape 8"/>
          <p:cNvSpPr/>
          <p:nvPr/>
        </p:nvSpPr>
        <p:spPr>
          <a:xfrm>
            <a:off x="33840" y="12117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4" name="CustomShape 9"/>
          <p:cNvSpPr/>
          <p:nvPr/>
        </p:nvSpPr>
        <p:spPr>
          <a:xfrm>
            <a:off x="33840" y="138312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5" name="CustomShape 10"/>
          <p:cNvSpPr/>
          <p:nvPr/>
        </p:nvSpPr>
        <p:spPr>
          <a:xfrm>
            <a:off x="33840" y="1554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6" name="CustomShape 11"/>
          <p:cNvSpPr/>
          <p:nvPr/>
        </p:nvSpPr>
        <p:spPr>
          <a:xfrm>
            <a:off x="33840" y="172584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7" name="CustomShape 12"/>
          <p:cNvSpPr/>
          <p:nvPr/>
        </p:nvSpPr>
        <p:spPr>
          <a:xfrm rot="16200000">
            <a:off x="-470880" y="92844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8" name="CustomShape 13"/>
          <p:cNvSpPr/>
          <p:nvPr/>
        </p:nvSpPr>
        <p:spPr>
          <a:xfrm rot="16200000">
            <a:off x="-70560" y="7606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9" name="CustomShape 14"/>
          <p:cNvSpPr/>
          <p:nvPr/>
        </p:nvSpPr>
        <p:spPr>
          <a:xfrm rot="16200000">
            <a:off x="253440" y="6652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0" name="CustomShape 15"/>
          <p:cNvSpPr/>
          <p:nvPr/>
        </p:nvSpPr>
        <p:spPr>
          <a:xfrm rot="16200000">
            <a:off x="556200" y="5922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1" name="CustomShape 16"/>
          <p:cNvSpPr/>
          <p:nvPr/>
        </p:nvSpPr>
        <p:spPr>
          <a:xfrm rot="16200000">
            <a:off x="846360" y="5320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2" name="CustomShape 17"/>
          <p:cNvSpPr/>
          <p:nvPr/>
        </p:nvSpPr>
        <p:spPr>
          <a:xfrm rot="16200000">
            <a:off x="1155600" y="45252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3" name="CustomShape 18"/>
          <p:cNvSpPr/>
          <p:nvPr/>
        </p:nvSpPr>
        <p:spPr>
          <a:xfrm rot="16200000">
            <a:off x="1442520" y="39564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4" name="CustomShape 19"/>
          <p:cNvSpPr/>
          <p:nvPr/>
        </p:nvSpPr>
        <p:spPr>
          <a:xfrm rot="16200000">
            <a:off x="1734120" y="33048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5" name="CustomShape 20"/>
          <p:cNvSpPr/>
          <p:nvPr/>
        </p:nvSpPr>
        <p:spPr>
          <a:xfrm rot="16200000">
            <a:off x="2011680" y="28260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6" name="CustomShape 21"/>
          <p:cNvSpPr/>
          <p:nvPr/>
        </p:nvSpPr>
        <p:spPr>
          <a:xfrm rot="16200000">
            <a:off x="2304720" y="2188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7" name="CustomShape 22"/>
          <p:cNvSpPr/>
          <p:nvPr/>
        </p:nvSpPr>
        <p:spPr>
          <a:xfrm rot="16200000">
            <a:off x="2604600" y="14904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8" name="CustomShape 23"/>
          <p:cNvSpPr/>
          <p:nvPr/>
        </p:nvSpPr>
        <p:spPr>
          <a:xfrm rot="16200000">
            <a:off x="2872440" y="11124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9" name="CustomShape 24"/>
          <p:cNvSpPr/>
          <p:nvPr/>
        </p:nvSpPr>
        <p:spPr>
          <a:xfrm rot="16200000">
            <a:off x="3138120" y="7668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0" name="CustomShape 25"/>
          <p:cNvSpPr/>
          <p:nvPr/>
        </p:nvSpPr>
        <p:spPr>
          <a:xfrm rot="16200000">
            <a:off x="3379680" y="6336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1" name="CustomShape 26"/>
          <p:cNvSpPr/>
          <p:nvPr/>
        </p:nvSpPr>
        <p:spPr>
          <a:xfrm rot="10800000">
            <a:off x="5893920" y="495900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2" name="CustomShape 27"/>
          <p:cNvSpPr/>
          <p:nvPr/>
        </p:nvSpPr>
        <p:spPr>
          <a:xfrm rot="5400000">
            <a:off x="7902000" y="408744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3" name="CustomShape 28"/>
          <p:cNvSpPr/>
          <p:nvPr/>
        </p:nvSpPr>
        <p:spPr>
          <a:xfrm rot="10800000">
            <a:off x="6478200" y="47876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4" name="CustomShape 29"/>
          <p:cNvSpPr/>
          <p:nvPr/>
        </p:nvSpPr>
        <p:spPr>
          <a:xfrm rot="10800000">
            <a:off x="6977520" y="461628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5" name="CustomShape 30"/>
          <p:cNvSpPr/>
          <p:nvPr/>
        </p:nvSpPr>
        <p:spPr>
          <a:xfrm rot="10800000">
            <a:off x="7282440" y="44449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6" name="CustomShape 31"/>
          <p:cNvSpPr/>
          <p:nvPr/>
        </p:nvSpPr>
        <p:spPr>
          <a:xfrm rot="10800000">
            <a:off x="7655040" y="427320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7" name="CustomShape 32"/>
          <p:cNvSpPr/>
          <p:nvPr/>
        </p:nvSpPr>
        <p:spPr>
          <a:xfrm rot="10800000">
            <a:off x="7925760" y="41018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8" name="CustomShape 33"/>
          <p:cNvSpPr/>
          <p:nvPr/>
        </p:nvSpPr>
        <p:spPr>
          <a:xfrm rot="10800000">
            <a:off x="8154360" y="39315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9" name="CustomShape 34"/>
          <p:cNvSpPr/>
          <p:nvPr/>
        </p:nvSpPr>
        <p:spPr>
          <a:xfrm rot="10800000">
            <a:off x="8399880" y="376020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0" name="CustomShape 35"/>
          <p:cNvSpPr/>
          <p:nvPr/>
        </p:nvSpPr>
        <p:spPr>
          <a:xfrm rot="10800000">
            <a:off x="8611560" y="3588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1" name="CustomShape 36"/>
          <p:cNvSpPr/>
          <p:nvPr/>
        </p:nvSpPr>
        <p:spPr>
          <a:xfrm rot="10800000">
            <a:off x="8882640" y="341712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2" name="CustomShape 37"/>
          <p:cNvSpPr/>
          <p:nvPr/>
        </p:nvSpPr>
        <p:spPr>
          <a:xfrm rot="5400000">
            <a:off x="7799760" y="421488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3" name="CustomShape 38"/>
          <p:cNvSpPr/>
          <p:nvPr/>
        </p:nvSpPr>
        <p:spPr>
          <a:xfrm rot="5400000">
            <a:off x="7737120" y="43822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4" name="CustomShape 39"/>
          <p:cNvSpPr/>
          <p:nvPr/>
        </p:nvSpPr>
        <p:spPr>
          <a:xfrm rot="5400000">
            <a:off x="7602120" y="44776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5" name="CustomShape 40"/>
          <p:cNvSpPr/>
          <p:nvPr/>
        </p:nvSpPr>
        <p:spPr>
          <a:xfrm rot="5400000">
            <a:off x="7445520" y="45504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6" name="CustomShape 41"/>
          <p:cNvSpPr/>
          <p:nvPr/>
        </p:nvSpPr>
        <p:spPr>
          <a:xfrm rot="5400000">
            <a:off x="7276320" y="46108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7" name="CustomShape 42"/>
          <p:cNvSpPr/>
          <p:nvPr/>
        </p:nvSpPr>
        <p:spPr>
          <a:xfrm rot="5400000">
            <a:off x="7125480" y="469008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8" name="CustomShape 43"/>
          <p:cNvSpPr/>
          <p:nvPr/>
        </p:nvSpPr>
        <p:spPr>
          <a:xfrm rot="5400000">
            <a:off x="6953040" y="474768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9" name="CustomShape 44"/>
          <p:cNvSpPr/>
          <p:nvPr/>
        </p:nvSpPr>
        <p:spPr>
          <a:xfrm rot="5400000">
            <a:off x="6785280" y="481284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0" name="CustomShape 45"/>
          <p:cNvSpPr/>
          <p:nvPr/>
        </p:nvSpPr>
        <p:spPr>
          <a:xfrm rot="5400000">
            <a:off x="6602760" y="486036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1" name="CustomShape 46"/>
          <p:cNvSpPr/>
          <p:nvPr/>
        </p:nvSpPr>
        <p:spPr>
          <a:xfrm rot="5400000">
            <a:off x="6436440" y="49240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2" name="CustomShape 47"/>
          <p:cNvSpPr/>
          <p:nvPr/>
        </p:nvSpPr>
        <p:spPr>
          <a:xfrm rot="5400000">
            <a:off x="6276600" y="499392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3" name="CustomShape 48"/>
          <p:cNvSpPr/>
          <p:nvPr/>
        </p:nvSpPr>
        <p:spPr>
          <a:xfrm rot="5400000">
            <a:off x="6084720" y="503208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4" name="CustomShape 49"/>
          <p:cNvSpPr/>
          <p:nvPr/>
        </p:nvSpPr>
        <p:spPr>
          <a:xfrm rot="5400000">
            <a:off x="5889600" y="506664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5" name="CustomShape 50"/>
          <p:cNvSpPr/>
          <p:nvPr/>
        </p:nvSpPr>
        <p:spPr>
          <a:xfrm rot="5400000">
            <a:off x="5672520" y="507924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6" name="PlaceHolder 5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227" name="PlaceHolder 5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85800" y="1161720"/>
            <a:ext cx="6399720" cy="15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2800">
                <a:solidFill>
                  <a:srgbClr val="efede2"/>
                </a:solidFill>
                <a:latin typeface="Raleway"/>
                <a:ea typeface="Raleway"/>
              </a:rPr>
              <a:t>Video display with Qt and OpenCV</a:t>
            </a:r>
            <a:r>
              <a:rPr lang="pt-BR" sz="2400">
                <a:solidFill>
                  <a:srgbClr val="efede2"/>
                </a:solidFill>
                <a:latin typeface="Raleway"/>
                <a:ea typeface="Raleway"/>
              </a:rPr>
              <a:t> 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685800" y="3413520"/>
            <a:ext cx="6399720" cy="53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1400">
                <a:solidFill>
                  <a:srgbClr val="efede2"/>
                </a:solidFill>
                <a:latin typeface="Raleway"/>
                <a:ea typeface="Raleway"/>
              </a:rPr>
              <a:t>Rafael Guimaraes de Paula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3400">
                <a:solidFill>
                  <a:srgbClr val="efede2"/>
                </a:solidFill>
                <a:latin typeface="Raleway"/>
                <a:ea typeface="Raleway"/>
              </a:rPr>
              <a:t>Configure OpenCV in the project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46F69DB0-E38D-40C5-948A-3F571C257EFA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16000" y="1728000"/>
            <a:ext cx="4391640" cy="31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Add the following lines before “SOURCES”:</a:t>
            </a:r>
            <a:endParaRPr/>
          </a:p>
          <a:p>
            <a:endParaRPr/>
          </a:p>
          <a:p>
            <a:r>
              <a:rPr lang="pt-BR" sz="1200">
                <a:solidFill>
                  <a:srgbClr val="1f497d"/>
                </a:solidFill>
                <a:latin typeface="Raleway"/>
                <a:ea typeface="Raleway"/>
              </a:rPr>
              <a:t>INCLUDEPATH += /usr/local/include/opencv</a:t>
            </a:r>
            <a:endParaRPr/>
          </a:p>
          <a:p>
            <a:r>
              <a:rPr lang="pt-BR" sz="1200">
                <a:solidFill>
                  <a:srgbClr val="1f497d"/>
                </a:solidFill>
                <a:latin typeface="Raleway"/>
                <a:ea typeface="Raleway"/>
              </a:rPr>
              <a:t>LIBS += -L/usr/local/lib -lopencv_core -lopencv_highgui -lopencv_videoio -lopencv_imgproc</a:t>
            </a:r>
            <a:endParaRPr/>
          </a:p>
          <a:p>
            <a:endParaRPr/>
          </a:p>
          <a:p>
            <a:r>
              <a:rPr lang="pt-BR" sz="1200">
                <a:solidFill>
                  <a:srgbClr val="1f497d"/>
                </a:solidFill>
                <a:latin typeface="Raleway"/>
                <a:ea typeface="Raleway"/>
              </a:rPr>
              <a:t>If you try to include an OpenCV library in your project later, make sure that this library is included in LIBS line.</a:t>
            </a:r>
            <a:endParaRPr/>
          </a:p>
        </p:txBody>
      </p:sp>
      <p:pic>
        <p:nvPicPr>
          <p:cNvPr id="3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1440000"/>
            <a:ext cx="4319640" cy="21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3400">
                <a:solidFill>
                  <a:srgbClr val="efede2"/>
                </a:solidFill>
                <a:latin typeface="Raleway"/>
                <a:ea typeface="Raleway"/>
              </a:rPr>
              <a:t>MainWindow.ui</a:t>
            </a:r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C59C684C-8754-420F-BD15-25E10640144C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pic>
        <p:nvPicPr>
          <p:cNvPr id="3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" y="1224000"/>
            <a:ext cx="7199640" cy="3916440"/>
          </a:xfrm>
          <a:prstGeom prst="rect">
            <a:avLst/>
          </a:prstGeom>
          <a:ln>
            <a:noFill/>
          </a:ln>
        </p:spPr>
      </p:pic>
      <p:sp>
        <p:nvSpPr>
          <p:cNvPr id="311" name="CustomShape 4"/>
          <p:cNvSpPr/>
          <p:nvPr/>
        </p:nvSpPr>
        <p:spPr>
          <a:xfrm>
            <a:off x="7308000" y="1296000"/>
            <a:ext cx="1835640" cy="316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Open the MainWindow UI (user interface) design page and add a QLabel on the ui. Remember the label object name to refer to it when implementing the code.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3400">
                <a:solidFill>
                  <a:srgbClr val="efede2"/>
                </a:solidFill>
                <a:latin typeface="Raleway"/>
                <a:ea typeface="Raleway"/>
              </a:rPr>
              <a:t>MainWindow.h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4B4F3FCE-9149-440B-BED3-F6ED46CF185B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pic>
        <p:nvPicPr>
          <p:cNvPr id="3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440000"/>
            <a:ext cx="7200000" cy="33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3400">
                <a:solidFill>
                  <a:srgbClr val="efede2"/>
                </a:solidFill>
                <a:latin typeface="Raleway"/>
                <a:ea typeface="Raleway"/>
              </a:rPr>
              <a:t>MainWindow.cpp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EB73E9E2-A756-41DF-A998-4FAD426B9101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pic>
        <p:nvPicPr>
          <p:cNvPr id="3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296000"/>
            <a:ext cx="7199640" cy="36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3400">
                <a:solidFill>
                  <a:srgbClr val="efede2"/>
                </a:solidFill>
                <a:latin typeface="Raleway"/>
                <a:ea typeface="Raleway"/>
              </a:rPr>
              <a:t>Result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2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943A87EF-9650-4B98-A14A-04EF5FE3C9EB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pic>
        <p:nvPicPr>
          <p:cNvPr id="3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4000" y="1296000"/>
            <a:ext cx="4320000" cy="369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1500840"/>
            <a:ext cx="8228520" cy="21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pt-BR" sz="6000">
                <a:solidFill>
                  <a:srgbClr val="1f497d"/>
                </a:solidFill>
                <a:latin typeface="Raleway"/>
                <a:ea typeface="Raleway"/>
              </a:rPr>
              <a:t>Thank You!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C5937E78-8A99-4F49-B52A-6FFA270EA9A8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Introduction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514440" y="1513080"/>
            <a:ext cx="7542720" cy="323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This presentation is a tutorial of how to use OpenCV and Qt framework to display video.</a:t>
            </a:r>
            <a:endParaRPr/>
          </a:p>
          <a:p>
            <a:endParaRPr/>
          </a:p>
          <a:p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To install OpenCV and Qt, check the tutorial “install and use OpenCV in Qtcreator” in this link: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https://github.com/rafaelgp23/OpenCVproject/tree/master/Tutorials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C704AD8B-1653-4593-B518-69FEDC9CFB15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Create a new project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74CE8A78-67DB-4654-9E54-7EFCCEF05F16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pic>
        <p:nvPicPr>
          <p:cNvPr id="2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24000" y="1440000"/>
            <a:ext cx="3203640" cy="318924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432000" y="1512000"/>
            <a:ext cx="4367880" cy="31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The first step is to create a new project in QtCreator. Click on the button  “New Project”.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Create a new project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85E57864-614C-42C8-A7A8-376A8B5C30A1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383760" y="1513080"/>
            <a:ext cx="3863880" cy="31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Create a new “Qt Widgets Application“</a:t>
            </a:r>
            <a:endParaRPr/>
          </a:p>
        </p:txBody>
      </p:sp>
      <p:pic>
        <p:nvPicPr>
          <p:cNvPr id="2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0" y="1440000"/>
            <a:ext cx="4319640" cy="268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Create a new project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8AF31489-B5AE-4FDD-9B01-06C0E533DAA2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sp>
        <p:nvSpPr>
          <p:cNvPr id="280" name="CustomShape 4"/>
          <p:cNvSpPr/>
          <p:nvPr/>
        </p:nvSpPr>
        <p:spPr>
          <a:xfrm>
            <a:off x="383760" y="1513080"/>
            <a:ext cx="3863880" cy="31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Choose the name of the project and the directory where the project folder will be created. Click the button “Next&gt;”</a:t>
            </a:r>
            <a:endParaRPr/>
          </a:p>
        </p:txBody>
      </p:sp>
      <p:pic>
        <p:nvPicPr>
          <p:cNvPr id="2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0" y="1440000"/>
            <a:ext cx="4319640" cy="229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Create a new project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20F6BFE6-5715-4FC0-B96F-8CD19095E71E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383760" y="1513080"/>
            <a:ext cx="3863880" cy="31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On the Kit Selection window, just make sure that the Qt compiler and the Qt PATH are selected and click “Next&gt;”</a:t>
            </a:r>
            <a:endParaRPr/>
          </a:p>
        </p:txBody>
      </p:sp>
      <p:pic>
        <p:nvPicPr>
          <p:cNvPr id="2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0" y="1440000"/>
            <a:ext cx="4319640" cy="229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Create a new project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9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1962934C-04F5-49A1-99F7-A9CFB853D36C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sp>
        <p:nvSpPr>
          <p:cNvPr id="290" name="CustomShape 4"/>
          <p:cNvSpPr/>
          <p:nvPr/>
        </p:nvSpPr>
        <p:spPr>
          <a:xfrm>
            <a:off x="383760" y="1513080"/>
            <a:ext cx="3863880" cy="31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Choose the name of the main window class of your app. The default class name is “MainWindow”. Click “Next&gt;”</a:t>
            </a:r>
            <a:endParaRPr/>
          </a:p>
        </p:txBody>
      </p:sp>
      <p:pic>
        <p:nvPicPr>
          <p:cNvPr id="2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0" y="1440000"/>
            <a:ext cx="4319640" cy="229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Create a new project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A604600A-78FF-47D5-BD62-C92760B3B138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sp>
        <p:nvSpPr>
          <p:cNvPr id="295" name="CustomShape 4"/>
          <p:cNvSpPr/>
          <p:nvPr/>
        </p:nvSpPr>
        <p:spPr>
          <a:xfrm>
            <a:off x="383760" y="1513080"/>
            <a:ext cx="3863880" cy="31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The Summary of all the project options chosen will be displayed. If everything is ok, click “Finish”.</a:t>
            </a:r>
            <a:endParaRPr/>
          </a:p>
        </p:txBody>
      </p:sp>
      <p:pic>
        <p:nvPicPr>
          <p:cNvPr id="2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0" y="1440000"/>
            <a:ext cx="4319640" cy="229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3400">
                <a:solidFill>
                  <a:srgbClr val="efede2"/>
                </a:solidFill>
                <a:latin typeface="Raleway"/>
                <a:ea typeface="Raleway"/>
              </a:rPr>
              <a:t>Configure OpenCV in the project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14CBEF81-E91A-4FCA-951F-525308800A06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383760" y="1513080"/>
            <a:ext cx="3863880" cy="31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The project has been created but it is still necessary to configure the .pro file in the project to use OpenCV. Open the .pro file.</a:t>
            </a:r>
            <a:endParaRPr/>
          </a:p>
        </p:txBody>
      </p:sp>
      <p:pic>
        <p:nvPicPr>
          <p:cNvPr id="3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0" y="1440000"/>
            <a:ext cx="4319640" cy="241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