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6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7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2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0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26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26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3840" y="18288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" name="CustomShape 2"/>
          <p:cNvSpPr/>
          <p:nvPr/>
        </p:nvSpPr>
        <p:spPr>
          <a:xfrm rot="16200000">
            <a:off x="-826560" y="105552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" name="CustomShape 3"/>
          <p:cNvSpPr/>
          <p:nvPr/>
        </p:nvSpPr>
        <p:spPr>
          <a:xfrm>
            <a:off x="33840" y="3542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33840" y="52596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" name="CustomShape 5"/>
          <p:cNvSpPr/>
          <p:nvPr/>
        </p:nvSpPr>
        <p:spPr>
          <a:xfrm>
            <a:off x="33840" y="6973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33840" y="86868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6" name="CustomShape 7"/>
          <p:cNvSpPr/>
          <p:nvPr/>
        </p:nvSpPr>
        <p:spPr>
          <a:xfrm>
            <a:off x="33840" y="10400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7" name="CustomShape 8"/>
          <p:cNvSpPr/>
          <p:nvPr/>
        </p:nvSpPr>
        <p:spPr>
          <a:xfrm>
            <a:off x="33840" y="12117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8" name="CustomShape 9"/>
          <p:cNvSpPr/>
          <p:nvPr/>
        </p:nvSpPr>
        <p:spPr>
          <a:xfrm>
            <a:off x="33840" y="138312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" name="CustomShape 10"/>
          <p:cNvSpPr/>
          <p:nvPr/>
        </p:nvSpPr>
        <p:spPr>
          <a:xfrm>
            <a:off x="33840" y="1554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" name="CustomShape 11"/>
          <p:cNvSpPr/>
          <p:nvPr/>
        </p:nvSpPr>
        <p:spPr>
          <a:xfrm>
            <a:off x="33840" y="172584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" name="CustomShape 12"/>
          <p:cNvSpPr/>
          <p:nvPr/>
        </p:nvSpPr>
        <p:spPr>
          <a:xfrm rot="16200000">
            <a:off x="-470880" y="92844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" name="CustomShape 13"/>
          <p:cNvSpPr/>
          <p:nvPr/>
        </p:nvSpPr>
        <p:spPr>
          <a:xfrm rot="16200000">
            <a:off x="-70560" y="7606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" name="CustomShape 14"/>
          <p:cNvSpPr/>
          <p:nvPr/>
        </p:nvSpPr>
        <p:spPr>
          <a:xfrm rot="16200000">
            <a:off x="253440" y="6652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4" name="CustomShape 15"/>
          <p:cNvSpPr/>
          <p:nvPr/>
        </p:nvSpPr>
        <p:spPr>
          <a:xfrm rot="16200000">
            <a:off x="556200" y="5922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5" name="CustomShape 16"/>
          <p:cNvSpPr/>
          <p:nvPr/>
        </p:nvSpPr>
        <p:spPr>
          <a:xfrm rot="16200000">
            <a:off x="846360" y="5320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 rot="16200000">
            <a:off x="1155600" y="45252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" name="CustomShape 18"/>
          <p:cNvSpPr/>
          <p:nvPr/>
        </p:nvSpPr>
        <p:spPr>
          <a:xfrm rot="16200000">
            <a:off x="1442520" y="39564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" name="CustomShape 19"/>
          <p:cNvSpPr/>
          <p:nvPr/>
        </p:nvSpPr>
        <p:spPr>
          <a:xfrm rot="16200000">
            <a:off x="1734120" y="33048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" name="CustomShape 20"/>
          <p:cNvSpPr/>
          <p:nvPr/>
        </p:nvSpPr>
        <p:spPr>
          <a:xfrm rot="16200000">
            <a:off x="2011680" y="28260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" name="CustomShape 21"/>
          <p:cNvSpPr/>
          <p:nvPr/>
        </p:nvSpPr>
        <p:spPr>
          <a:xfrm rot="16200000">
            <a:off x="2304720" y="2188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" name="CustomShape 22"/>
          <p:cNvSpPr/>
          <p:nvPr/>
        </p:nvSpPr>
        <p:spPr>
          <a:xfrm rot="16200000">
            <a:off x="2604600" y="14904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" name="CustomShape 23"/>
          <p:cNvSpPr/>
          <p:nvPr/>
        </p:nvSpPr>
        <p:spPr>
          <a:xfrm rot="16200000">
            <a:off x="2872440" y="11124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3" name="CustomShape 24"/>
          <p:cNvSpPr/>
          <p:nvPr/>
        </p:nvSpPr>
        <p:spPr>
          <a:xfrm rot="16200000">
            <a:off x="3138120" y="7668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4" name="CustomShape 25"/>
          <p:cNvSpPr/>
          <p:nvPr/>
        </p:nvSpPr>
        <p:spPr>
          <a:xfrm rot="16200000">
            <a:off x="3379680" y="6336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5" name="CustomShape 26"/>
          <p:cNvSpPr/>
          <p:nvPr/>
        </p:nvSpPr>
        <p:spPr>
          <a:xfrm rot="10800000">
            <a:off x="5893920" y="495900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6" name="CustomShape 27"/>
          <p:cNvSpPr/>
          <p:nvPr/>
        </p:nvSpPr>
        <p:spPr>
          <a:xfrm rot="5400000">
            <a:off x="7902000" y="408744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7" name="CustomShape 28"/>
          <p:cNvSpPr/>
          <p:nvPr/>
        </p:nvSpPr>
        <p:spPr>
          <a:xfrm rot="10800000">
            <a:off x="6478200" y="47876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8" name="CustomShape 29"/>
          <p:cNvSpPr/>
          <p:nvPr/>
        </p:nvSpPr>
        <p:spPr>
          <a:xfrm rot="10800000">
            <a:off x="6977520" y="461628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9" name="CustomShape 30"/>
          <p:cNvSpPr/>
          <p:nvPr/>
        </p:nvSpPr>
        <p:spPr>
          <a:xfrm rot="10800000">
            <a:off x="7282440" y="44449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0" name="CustomShape 31"/>
          <p:cNvSpPr/>
          <p:nvPr/>
        </p:nvSpPr>
        <p:spPr>
          <a:xfrm rot="10800000">
            <a:off x="7655040" y="427320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1" name="CustomShape 32"/>
          <p:cNvSpPr/>
          <p:nvPr/>
        </p:nvSpPr>
        <p:spPr>
          <a:xfrm rot="10800000">
            <a:off x="7925760" y="41018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2" name="CustomShape 33"/>
          <p:cNvSpPr/>
          <p:nvPr/>
        </p:nvSpPr>
        <p:spPr>
          <a:xfrm rot="10800000">
            <a:off x="8154360" y="39315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3" name="CustomShape 34"/>
          <p:cNvSpPr/>
          <p:nvPr/>
        </p:nvSpPr>
        <p:spPr>
          <a:xfrm rot="10800000">
            <a:off x="8399880" y="376020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4" name="CustomShape 35"/>
          <p:cNvSpPr/>
          <p:nvPr/>
        </p:nvSpPr>
        <p:spPr>
          <a:xfrm rot="10800000">
            <a:off x="8611560" y="3588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5" name="CustomShape 36"/>
          <p:cNvSpPr/>
          <p:nvPr/>
        </p:nvSpPr>
        <p:spPr>
          <a:xfrm rot="10800000">
            <a:off x="8882640" y="341712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6" name="CustomShape 37"/>
          <p:cNvSpPr/>
          <p:nvPr/>
        </p:nvSpPr>
        <p:spPr>
          <a:xfrm rot="5400000">
            <a:off x="7799760" y="421488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7" name="CustomShape 38"/>
          <p:cNvSpPr/>
          <p:nvPr/>
        </p:nvSpPr>
        <p:spPr>
          <a:xfrm rot="5400000">
            <a:off x="7737120" y="43822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8" name="CustomShape 39"/>
          <p:cNvSpPr/>
          <p:nvPr/>
        </p:nvSpPr>
        <p:spPr>
          <a:xfrm rot="5400000">
            <a:off x="7602120" y="44776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39" name="CustomShape 40"/>
          <p:cNvSpPr/>
          <p:nvPr/>
        </p:nvSpPr>
        <p:spPr>
          <a:xfrm rot="5400000">
            <a:off x="7445520" y="45504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0" name="CustomShape 41"/>
          <p:cNvSpPr/>
          <p:nvPr/>
        </p:nvSpPr>
        <p:spPr>
          <a:xfrm rot="5400000">
            <a:off x="7276320" y="46108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1" name="CustomShape 42"/>
          <p:cNvSpPr/>
          <p:nvPr/>
        </p:nvSpPr>
        <p:spPr>
          <a:xfrm rot="5400000">
            <a:off x="7125480" y="469008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2" name="CustomShape 43"/>
          <p:cNvSpPr/>
          <p:nvPr/>
        </p:nvSpPr>
        <p:spPr>
          <a:xfrm rot="5400000">
            <a:off x="6953040" y="474768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3" name="CustomShape 44"/>
          <p:cNvSpPr/>
          <p:nvPr/>
        </p:nvSpPr>
        <p:spPr>
          <a:xfrm rot="5400000">
            <a:off x="6785280" y="481284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4" name="CustomShape 45"/>
          <p:cNvSpPr/>
          <p:nvPr/>
        </p:nvSpPr>
        <p:spPr>
          <a:xfrm rot="5400000">
            <a:off x="6602760" y="486036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5" name="CustomShape 46"/>
          <p:cNvSpPr/>
          <p:nvPr/>
        </p:nvSpPr>
        <p:spPr>
          <a:xfrm rot="5400000">
            <a:off x="6436440" y="49240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6" name="CustomShape 47"/>
          <p:cNvSpPr/>
          <p:nvPr/>
        </p:nvSpPr>
        <p:spPr>
          <a:xfrm rot="5400000">
            <a:off x="6276600" y="499392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7" name="CustomShape 48"/>
          <p:cNvSpPr/>
          <p:nvPr/>
        </p:nvSpPr>
        <p:spPr>
          <a:xfrm rot="5400000">
            <a:off x="6084720" y="503208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8" name="CustomShape 49"/>
          <p:cNvSpPr/>
          <p:nvPr/>
        </p:nvSpPr>
        <p:spPr>
          <a:xfrm rot="5400000">
            <a:off x="5889600" y="506664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49" name="CustomShape 50"/>
          <p:cNvSpPr/>
          <p:nvPr/>
        </p:nvSpPr>
        <p:spPr>
          <a:xfrm rot="5400000">
            <a:off x="5672520" y="507924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50" name="CustomShape 51"/>
          <p:cNvSpPr/>
          <p:nvPr/>
        </p:nvSpPr>
        <p:spPr>
          <a:xfrm flipH="1">
            <a:off x="-1440" y="1000800"/>
            <a:ext cx="186840" cy="308628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51" name="CustomShape 52"/>
          <p:cNvSpPr/>
          <p:nvPr/>
        </p:nvSpPr>
        <p:spPr>
          <a:xfrm flipH="1">
            <a:off x="186480" y="1000800"/>
            <a:ext cx="7125480" cy="308628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52" name="PlaceHolder 5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600"/>
          </a:xfrm>
          <a:prstGeom prst="rect">
            <a:avLst/>
          </a:prstGeom>
        </p:spPr>
        <p:txBody>
          <a:bodyPr lIns="0" rIns="0" tIns="0" bIns="0" anchor="ctr"/>
          <a:p>
            <a:r>
              <a:rPr lang="pt-BR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53" name="PlaceHolder 5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3840" y="18288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89" name="CustomShape 2"/>
          <p:cNvSpPr/>
          <p:nvPr/>
        </p:nvSpPr>
        <p:spPr>
          <a:xfrm rot="16200000">
            <a:off x="-826560" y="105552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0" name="CustomShape 3"/>
          <p:cNvSpPr/>
          <p:nvPr/>
        </p:nvSpPr>
        <p:spPr>
          <a:xfrm>
            <a:off x="33840" y="3542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1" name="CustomShape 4"/>
          <p:cNvSpPr/>
          <p:nvPr/>
        </p:nvSpPr>
        <p:spPr>
          <a:xfrm>
            <a:off x="33840" y="52596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2" name="CustomShape 5"/>
          <p:cNvSpPr/>
          <p:nvPr/>
        </p:nvSpPr>
        <p:spPr>
          <a:xfrm>
            <a:off x="33840" y="6973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3" name="CustomShape 6"/>
          <p:cNvSpPr/>
          <p:nvPr/>
        </p:nvSpPr>
        <p:spPr>
          <a:xfrm>
            <a:off x="33840" y="86868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4" name="CustomShape 7"/>
          <p:cNvSpPr/>
          <p:nvPr/>
        </p:nvSpPr>
        <p:spPr>
          <a:xfrm>
            <a:off x="33840" y="10400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5" name="CustomShape 8"/>
          <p:cNvSpPr/>
          <p:nvPr/>
        </p:nvSpPr>
        <p:spPr>
          <a:xfrm>
            <a:off x="33840" y="12117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6" name="CustomShape 9"/>
          <p:cNvSpPr/>
          <p:nvPr/>
        </p:nvSpPr>
        <p:spPr>
          <a:xfrm>
            <a:off x="33840" y="138312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7" name="CustomShape 10"/>
          <p:cNvSpPr/>
          <p:nvPr/>
        </p:nvSpPr>
        <p:spPr>
          <a:xfrm>
            <a:off x="33840" y="1554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8" name="CustomShape 11"/>
          <p:cNvSpPr/>
          <p:nvPr/>
        </p:nvSpPr>
        <p:spPr>
          <a:xfrm>
            <a:off x="33840" y="172584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99" name="CustomShape 12"/>
          <p:cNvSpPr/>
          <p:nvPr/>
        </p:nvSpPr>
        <p:spPr>
          <a:xfrm rot="16200000">
            <a:off x="-470880" y="92844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0" name="CustomShape 13"/>
          <p:cNvSpPr/>
          <p:nvPr/>
        </p:nvSpPr>
        <p:spPr>
          <a:xfrm rot="16200000">
            <a:off x="-70560" y="7606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1" name="CustomShape 14"/>
          <p:cNvSpPr/>
          <p:nvPr/>
        </p:nvSpPr>
        <p:spPr>
          <a:xfrm rot="16200000">
            <a:off x="253440" y="6652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2" name="CustomShape 15"/>
          <p:cNvSpPr/>
          <p:nvPr/>
        </p:nvSpPr>
        <p:spPr>
          <a:xfrm rot="16200000">
            <a:off x="556200" y="5922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3" name="CustomShape 16"/>
          <p:cNvSpPr/>
          <p:nvPr/>
        </p:nvSpPr>
        <p:spPr>
          <a:xfrm rot="16200000">
            <a:off x="846360" y="5320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4" name="CustomShape 17"/>
          <p:cNvSpPr/>
          <p:nvPr/>
        </p:nvSpPr>
        <p:spPr>
          <a:xfrm rot="16200000">
            <a:off x="1155600" y="45252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5" name="CustomShape 18"/>
          <p:cNvSpPr/>
          <p:nvPr/>
        </p:nvSpPr>
        <p:spPr>
          <a:xfrm rot="16200000">
            <a:off x="1442520" y="39564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6" name="CustomShape 19"/>
          <p:cNvSpPr/>
          <p:nvPr/>
        </p:nvSpPr>
        <p:spPr>
          <a:xfrm rot="16200000">
            <a:off x="1734120" y="33048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7" name="CustomShape 20"/>
          <p:cNvSpPr/>
          <p:nvPr/>
        </p:nvSpPr>
        <p:spPr>
          <a:xfrm rot="16200000">
            <a:off x="2011680" y="28260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8" name="CustomShape 21"/>
          <p:cNvSpPr/>
          <p:nvPr/>
        </p:nvSpPr>
        <p:spPr>
          <a:xfrm rot="16200000">
            <a:off x="2304720" y="2188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09" name="CustomShape 22"/>
          <p:cNvSpPr/>
          <p:nvPr/>
        </p:nvSpPr>
        <p:spPr>
          <a:xfrm rot="16200000">
            <a:off x="2604600" y="14904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0" name="CustomShape 23"/>
          <p:cNvSpPr/>
          <p:nvPr/>
        </p:nvSpPr>
        <p:spPr>
          <a:xfrm rot="16200000">
            <a:off x="2872440" y="11124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1" name="CustomShape 24"/>
          <p:cNvSpPr/>
          <p:nvPr/>
        </p:nvSpPr>
        <p:spPr>
          <a:xfrm rot="16200000">
            <a:off x="3138120" y="7668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2" name="CustomShape 25"/>
          <p:cNvSpPr/>
          <p:nvPr/>
        </p:nvSpPr>
        <p:spPr>
          <a:xfrm rot="16200000">
            <a:off x="3379680" y="6336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3" name="CustomShape 26"/>
          <p:cNvSpPr/>
          <p:nvPr/>
        </p:nvSpPr>
        <p:spPr>
          <a:xfrm rot="10800000">
            <a:off x="5893920" y="495900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4" name="CustomShape 27"/>
          <p:cNvSpPr/>
          <p:nvPr/>
        </p:nvSpPr>
        <p:spPr>
          <a:xfrm rot="5400000">
            <a:off x="7902000" y="408744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5" name="CustomShape 28"/>
          <p:cNvSpPr/>
          <p:nvPr/>
        </p:nvSpPr>
        <p:spPr>
          <a:xfrm rot="10800000">
            <a:off x="6478200" y="47876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6" name="CustomShape 29"/>
          <p:cNvSpPr/>
          <p:nvPr/>
        </p:nvSpPr>
        <p:spPr>
          <a:xfrm rot="10800000">
            <a:off x="6977520" y="461628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7" name="CustomShape 30"/>
          <p:cNvSpPr/>
          <p:nvPr/>
        </p:nvSpPr>
        <p:spPr>
          <a:xfrm rot="10800000">
            <a:off x="7282440" y="44449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8" name="CustomShape 31"/>
          <p:cNvSpPr/>
          <p:nvPr/>
        </p:nvSpPr>
        <p:spPr>
          <a:xfrm rot="10800000">
            <a:off x="7655040" y="427320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19" name="CustomShape 32"/>
          <p:cNvSpPr/>
          <p:nvPr/>
        </p:nvSpPr>
        <p:spPr>
          <a:xfrm rot="10800000">
            <a:off x="7925760" y="41018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0" name="CustomShape 33"/>
          <p:cNvSpPr/>
          <p:nvPr/>
        </p:nvSpPr>
        <p:spPr>
          <a:xfrm rot="10800000">
            <a:off x="8154360" y="39315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1" name="CustomShape 34"/>
          <p:cNvSpPr/>
          <p:nvPr/>
        </p:nvSpPr>
        <p:spPr>
          <a:xfrm rot="10800000">
            <a:off x="8399880" y="376020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2" name="CustomShape 35"/>
          <p:cNvSpPr/>
          <p:nvPr/>
        </p:nvSpPr>
        <p:spPr>
          <a:xfrm rot="10800000">
            <a:off x="8611560" y="3588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3" name="CustomShape 36"/>
          <p:cNvSpPr/>
          <p:nvPr/>
        </p:nvSpPr>
        <p:spPr>
          <a:xfrm rot="10800000">
            <a:off x="8882640" y="341712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4" name="CustomShape 37"/>
          <p:cNvSpPr/>
          <p:nvPr/>
        </p:nvSpPr>
        <p:spPr>
          <a:xfrm rot="5400000">
            <a:off x="7799760" y="421488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5" name="CustomShape 38"/>
          <p:cNvSpPr/>
          <p:nvPr/>
        </p:nvSpPr>
        <p:spPr>
          <a:xfrm rot="5400000">
            <a:off x="7737120" y="43822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6" name="CustomShape 39"/>
          <p:cNvSpPr/>
          <p:nvPr/>
        </p:nvSpPr>
        <p:spPr>
          <a:xfrm rot="5400000">
            <a:off x="7602120" y="44776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7" name="CustomShape 40"/>
          <p:cNvSpPr/>
          <p:nvPr/>
        </p:nvSpPr>
        <p:spPr>
          <a:xfrm rot="5400000">
            <a:off x="7445520" y="45504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8" name="CustomShape 41"/>
          <p:cNvSpPr/>
          <p:nvPr/>
        </p:nvSpPr>
        <p:spPr>
          <a:xfrm rot="5400000">
            <a:off x="7276320" y="46108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29" name="CustomShape 42"/>
          <p:cNvSpPr/>
          <p:nvPr/>
        </p:nvSpPr>
        <p:spPr>
          <a:xfrm rot="5400000">
            <a:off x="7125480" y="469008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0" name="CustomShape 43"/>
          <p:cNvSpPr/>
          <p:nvPr/>
        </p:nvSpPr>
        <p:spPr>
          <a:xfrm rot="5400000">
            <a:off x="6953040" y="474768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1" name="CustomShape 44"/>
          <p:cNvSpPr/>
          <p:nvPr/>
        </p:nvSpPr>
        <p:spPr>
          <a:xfrm rot="5400000">
            <a:off x="6785280" y="481284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2" name="CustomShape 45"/>
          <p:cNvSpPr/>
          <p:nvPr/>
        </p:nvSpPr>
        <p:spPr>
          <a:xfrm rot="5400000">
            <a:off x="6602760" y="486036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3" name="CustomShape 46"/>
          <p:cNvSpPr/>
          <p:nvPr/>
        </p:nvSpPr>
        <p:spPr>
          <a:xfrm rot="5400000">
            <a:off x="6436440" y="49240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4" name="CustomShape 47"/>
          <p:cNvSpPr/>
          <p:nvPr/>
        </p:nvSpPr>
        <p:spPr>
          <a:xfrm rot="5400000">
            <a:off x="6276600" y="499392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5" name="CustomShape 48"/>
          <p:cNvSpPr/>
          <p:nvPr/>
        </p:nvSpPr>
        <p:spPr>
          <a:xfrm rot="5400000">
            <a:off x="6084720" y="503208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6" name="CustomShape 49"/>
          <p:cNvSpPr/>
          <p:nvPr/>
        </p:nvSpPr>
        <p:spPr>
          <a:xfrm rot="5400000">
            <a:off x="5889600" y="506664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7" name="CustomShape 50"/>
          <p:cNvSpPr/>
          <p:nvPr/>
        </p:nvSpPr>
        <p:spPr>
          <a:xfrm rot="5400000">
            <a:off x="5672520" y="507924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38" name="CustomShape 51"/>
          <p:cNvSpPr/>
          <p:nvPr/>
        </p:nvSpPr>
        <p:spPr>
          <a:xfrm flipH="1">
            <a:off x="-1440" y="-9000"/>
            <a:ext cx="186840" cy="1208520"/>
          </a:xfrm>
          <a:prstGeom prst="rect">
            <a:avLst/>
          </a:prstGeom>
          <a:solidFill>
            <a:srgbClr val="ab0101"/>
          </a:solidFill>
          <a:ln>
            <a:noFill/>
          </a:ln>
        </p:spPr>
      </p:sp>
      <p:sp>
        <p:nvSpPr>
          <p:cNvPr id="139" name="CustomShape 52"/>
          <p:cNvSpPr/>
          <p:nvPr/>
        </p:nvSpPr>
        <p:spPr>
          <a:xfrm flipH="1">
            <a:off x="186840" y="-9000"/>
            <a:ext cx="7817040" cy="1208520"/>
          </a:xfrm>
          <a:prstGeom prst="rect">
            <a:avLst/>
          </a:prstGeom>
          <a:solidFill>
            <a:srgbClr val="0f243e"/>
          </a:solidFill>
          <a:ln>
            <a:noFill/>
          </a:ln>
        </p:spPr>
      </p:sp>
      <p:sp>
        <p:nvSpPr>
          <p:cNvPr id="140" name="PlaceHolder 5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41" name="PlaceHolder 5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33840" y="18288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7" name="CustomShape 2"/>
          <p:cNvSpPr/>
          <p:nvPr/>
        </p:nvSpPr>
        <p:spPr>
          <a:xfrm rot="16200000">
            <a:off x="-826560" y="105552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8" name="CustomShape 3"/>
          <p:cNvSpPr/>
          <p:nvPr/>
        </p:nvSpPr>
        <p:spPr>
          <a:xfrm>
            <a:off x="33840" y="3542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79" name="CustomShape 4"/>
          <p:cNvSpPr/>
          <p:nvPr/>
        </p:nvSpPr>
        <p:spPr>
          <a:xfrm>
            <a:off x="33840" y="52596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0" name="CustomShape 5"/>
          <p:cNvSpPr/>
          <p:nvPr/>
        </p:nvSpPr>
        <p:spPr>
          <a:xfrm>
            <a:off x="33840" y="6973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1" name="CustomShape 6"/>
          <p:cNvSpPr/>
          <p:nvPr/>
        </p:nvSpPr>
        <p:spPr>
          <a:xfrm>
            <a:off x="33840" y="86868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2" name="CustomShape 7"/>
          <p:cNvSpPr/>
          <p:nvPr/>
        </p:nvSpPr>
        <p:spPr>
          <a:xfrm>
            <a:off x="33840" y="10400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3" name="CustomShape 8"/>
          <p:cNvSpPr/>
          <p:nvPr/>
        </p:nvSpPr>
        <p:spPr>
          <a:xfrm>
            <a:off x="33840" y="12117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4" name="CustomShape 9"/>
          <p:cNvSpPr/>
          <p:nvPr/>
        </p:nvSpPr>
        <p:spPr>
          <a:xfrm>
            <a:off x="33840" y="138312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5" name="CustomShape 10"/>
          <p:cNvSpPr/>
          <p:nvPr/>
        </p:nvSpPr>
        <p:spPr>
          <a:xfrm>
            <a:off x="33840" y="1554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6" name="CustomShape 11"/>
          <p:cNvSpPr/>
          <p:nvPr/>
        </p:nvSpPr>
        <p:spPr>
          <a:xfrm>
            <a:off x="33840" y="172584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7" name="CustomShape 12"/>
          <p:cNvSpPr/>
          <p:nvPr/>
        </p:nvSpPr>
        <p:spPr>
          <a:xfrm rot="16200000">
            <a:off x="-470880" y="92844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8" name="CustomShape 13"/>
          <p:cNvSpPr/>
          <p:nvPr/>
        </p:nvSpPr>
        <p:spPr>
          <a:xfrm rot="16200000">
            <a:off x="-70560" y="7606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89" name="CustomShape 14"/>
          <p:cNvSpPr/>
          <p:nvPr/>
        </p:nvSpPr>
        <p:spPr>
          <a:xfrm rot="16200000">
            <a:off x="253440" y="6652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0" name="CustomShape 15"/>
          <p:cNvSpPr/>
          <p:nvPr/>
        </p:nvSpPr>
        <p:spPr>
          <a:xfrm rot="16200000">
            <a:off x="556200" y="5922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1" name="CustomShape 16"/>
          <p:cNvSpPr/>
          <p:nvPr/>
        </p:nvSpPr>
        <p:spPr>
          <a:xfrm rot="16200000">
            <a:off x="846360" y="5320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2" name="CustomShape 17"/>
          <p:cNvSpPr/>
          <p:nvPr/>
        </p:nvSpPr>
        <p:spPr>
          <a:xfrm rot="16200000">
            <a:off x="1155600" y="45252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3" name="CustomShape 18"/>
          <p:cNvSpPr/>
          <p:nvPr/>
        </p:nvSpPr>
        <p:spPr>
          <a:xfrm rot="16200000">
            <a:off x="1442520" y="39564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4" name="CustomShape 19"/>
          <p:cNvSpPr/>
          <p:nvPr/>
        </p:nvSpPr>
        <p:spPr>
          <a:xfrm rot="16200000">
            <a:off x="1734120" y="33048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5" name="CustomShape 20"/>
          <p:cNvSpPr/>
          <p:nvPr/>
        </p:nvSpPr>
        <p:spPr>
          <a:xfrm rot="16200000">
            <a:off x="2011680" y="28260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6" name="CustomShape 21"/>
          <p:cNvSpPr/>
          <p:nvPr/>
        </p:nvSpPr>
        <p:spPr>
          <a:xfrm rot="16200000">
            <a:off x="2304720" y="2188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7" name="CustomShape 22"/>
          <p:cNvSpPr/>
          <p:nvPr/>
        </p:nvSpPr>
        <p:spPr>
          <a:xfrm rot="16200000">
            <a:off x="2604600" y="14904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8" name="CustomShape 23"/>
          <p:cNvSpPr/>
          <p:nvPr/>
        </p:nvSpPr>
        <p:spPr>
          <a:xfrm rot="16200000">
            <a:off x="2872440" y="11124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199" name="CustomShape 24"/>
          <p:cNvSpPr/>
          <p:nvPr/>
        </p:nvSpPr>
        <p:spPr>
          <a:xfrm rot="16200000">
            <a:off x="3138120" y="7668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0" name="CustomShape 25"/>
          <p:cNvSpPr/>
          <p:nvPr/>
        </p:nvSpPr>
        <p:spPr>
          <a:xfrm rot="16200000">
            <a:off x="3379680" y="6336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1" name="CustomShape 26"/>
          <p:cNvSpPr/>
          <p:nvPr/>
        </p:nvSpPr>
        <p:spPr>
          <a:xfrm rot="10800000">
            <a:off x="5893920" y="4959000"/>
            <a:ext cx="32500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2" name="CustomShape 27"/>
          <p:cNvSpPr/>
          <p:nvPr/>
        </p:nvSpPr>
        <p:spPr>
          <a:xfrm rot="5400000">
            <a:off x="7902000" y="4087440"/>
            <a:ext cx="2103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3" name="CustomShape 28"/>
          <p:cNvSpPr/>
          <p:nvPr/>
        </p:nvSpPr>
        <p:spPr>
          <a:xfrm rot="10800000">
            <a:off x="6478200" y="4787640"/>
            <a:ext cx="26658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4" name="CustomShape 29"/>
          <p:cNvSpPr/>
          <p:nvPr/>
        </p:nvSpPr>
        <p:spPr>
          <a:xfrm rot="10800000">
            <a:off x="6977520" y="4616280"/>
            <a:ext cx="21664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5" name="CustomShape 30"/>
          <p:cNvSpPr/>
          <p:nvPr/>
        </p:nvSpPr>
        <p:spPr>
          <a:xfrm rot="10800000">
            <a:off x="7282440" y="4444920"/>
            <a:ext cx="18615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6" name="CustomShape 31"/>
          <p:cNvSpPr/>
          <p:nvPr/>
        </p:nvSpPr>
        <p:spPr>
          <a:xfrm rot="10800000">
            <a:off x="7655040" y="4273200"/>
            <a:ext cx="14889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7" name="CustomShape 32"/>
          <p:cNvSpPr/>
          <p:nvPr/>
        </p:nvSpPr>
        <p:spPr>
          <a:xfrm rot="10800000">
            <a:off x="7925760" y="4101840"/>
            <a:ext cx="12182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8" name="CustomShape 33"/>
          <p:cNvSpPr/>
          <p:nvPr/>
        </p:nvSpPr>
        <p:spPr>
          <a:xfrm rot="10800000">
            <a:off x="8154360" y="3931560"/>
            <a:ext cx="9896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09" name="CustomShape 34"/>
          <p:cNvSpPr/>
          <p:nvPr/>
        </p:nvSpPr>
        <p:spPr>
          <a:xfrm rot="10800000">
            <a:off x="8399880" y="3760200"/>
            <a:ext cx="744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0" name="CustomShape 35"/>
          <p:cNvSpPr/>
          <p:nvPr/>
        </p:nvSpPr>
        <p:spPr>
          <a:xfrm rot="10800000">
            <a:off x="8611560" y="3588480"/>
            <a:ext cx="532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1" name="CustomShape 36"/>
          <p:cNvSpPr/>
          <p:nvPr/>
        </p:nvSpPr>
        <p:spPr>
          <a:xfrm rot="10800000">
            <a:off x="8882640" y="3417120"/>
            <a:ext cx="261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2" name="CustomShape 37"/>
          <p:cNvSpPr/>
          <p:nvPr/>
        </p:nvSpPr>
        <p:spPr>
          <a:xfrm rot="5400000">
            <a:off x="7799760" y="4214880"/>
            <a:ext cx="18500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3" name="CustomShape 38"/>
          <p:cNvSpPr/>
          <p:nvPr/>
        </p:nvSpPr>
        <p:spPr>
          <a:xfrm rot="5400000">
            <a:off x="7737120" y="4382280"/>
            <a:ext cx="15123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4" name="CustomShape 39"/>
          <p:cNvSpPr/>
          <p:nvPr/>
        </p:nvSpPr>
        <p:spPr>
          <a:xfrm rot="5400000">
            <a:off x="7602120" y="4477680"/>
            <a:ext cx="13219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5" name="CustomShape 40"/>
          <p:cNvSpPr/>
          <p:nvPr/>
        </p:nvSpPr>
        <p:spPr>
          <a:xfrm rot="5400000">
            <a:off x="7445520" y="4550400"/>
            <a:ext cx="11757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6" name="CustomShape 41"/>
          <p:cNvSpPr/>
          <p:nvPr/>
        </p:nvSpPr>
        <p:spPr>
          <a:xfrm rot="5400000">
            <a:off x="7276320" y="4610880"/>
            <a:ext cx="105516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7" name="CustomShape 42"/>
          <p:cNvSpPr/>
          <p:nvPr/>
        </p:nvSpPr>
        <p:spPr>
          <a:xfrm rot="5400000">
            <a:off x="7125480" y="4690080"/>
            <a:ext cx="896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8" name="CustomShape 43"/>
          <p:cNvSpPr/>
          <p:nvPr/>
        </p:nvSpPr>
        <p:spPr>
          <a:xfrm rot="5400000">
            <a:off x="6953040" y="4747680"/>
            <a:ext cx="782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19" name="CustomShape 44"/>
          <p:cNvSpPr/>
          <p:nvPr/>
        </p:nvSpPr>
        <p:spPr>
          <a:xfrm rot="5400000">
            <a:off x="6785280" y="4812840"/>
            <a:ext cx="65844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0" name="CustomShape 45"/>
          <p:cNvSpPr/>
          <p:nvPr/>
        </p:nvSpPr>
        <p:spPr>
          <a:xfrm rot="5400000">
            <a:off x="6602760" y="4860360"/>
            <a:ext cx="5634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1" name="CustomShape 46"/>
          <p:cNvSpPr/>
          <p:nvPr/>
        </p:nvSpPr>
        <p:spPr>
          <a:xfrm rot="5400000">
            <a:off x="6436440" y="4924080"/>
            <a:ext cx="436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2" name="CustomShape 47"/>
          <p:cNvSpPr/>
          <p:nvPr/>
        </p:nvSpPr>
        <p:spPr>
          <a:xfrm rot="5400000">
            <a:off x="6276600" y="4993920"/>
            <a:ext cx="29700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3" name="CustomShape 48"/>
          <p:cNvSpPr/>
          <p:nvPr/>
        </p:nvSpPr>
        <p:spPr>
          <a:xfrm rot="5400000">
            <a:off x="6084720" y="5032080"/>
            <a:ext cx="2206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4" name="CustomShape 49"/>
          <p:cNvSpPr/>
          <p:nvPr/>
        </p:nvSpPr>
        <p:spPr>
          <a:xfrm rot="5400000">
            <a:off x="5889600" y="5066640"/>
            <a:ext cx="15012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5" name="CustomShape 50"/>
          <p:cNvSpPr/>
          <p:nvPr/>
        </p:nvSpPr>
        <p:spPr>
          <a:xfrm rot="5400000">
            <a:off x="5672520" y="5079240"/>
            <a:ext cx="125280" cy="360"/>
          </a:xfrm>
          <a:prstGeom prst="straightConnector1">
            <a:avLst/>
          </a:prstGeom>
          <a:noFill/>
          <a:ln w="12600">
            <a:solidFill>
              <a:srgbClr val="b7cce4"/>
            </a:solidFill>
            <a:round/>
          </a:ln>
        </p:spPr>
      </p:sp>
      <p:sp>
        <p:nvSpPr>
          <p:cNvPr id="226" name="PlaceHolder 5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227" name="PlaceHolder 5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685800" y="1161720"/>
            <a:ext cx="6399720" cy="15375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2400">
                <a:solidFill>
                  <a:srgbClr val="efede2"/>
                </a:solidFill>
                <a:latin typeface="Raleway"/>
                <a:ea typeface="Raleway"/>
              </a:rPr>
              <a:t>Development of a computer vision software for a fire-hazard rescue robot </a:t>
            </a:r>
            <a:endParaRPr/>
          </a:p>
        </p:txBody>
      </p:sp>
      <p:sp>
        <p:nvSpPr>
          <p:cNvPr id="263" name="CustomShape 2"/>
          <p:cNvSpPr/>
          <p:nvPr/>
        </p:nvSpPr>
        <p:spPr>
          <a:xfrm>
            <a:off x="685800" y="3413520"/>
            <a:ext cx="6399720" cy="53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lang="pt-BR" sz="1400">
                <a:solidFill>
                  <a:srgbClr val="efede2"/>
                </a:solidFill>
                <a:latin typeface="Raleway"/>
                <a:ea typeface="Raleway"/>
              </a:rPr>
              <a:t>Rafael Guimaraes de Paula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Introduction</a:t>
            </a:r>
            <a:endParaRPr/>
          </a:p>
        </p:txBody>
      </p:sp>
      <p:sp>
        <p:nvSpPr>
          <p:cNvPr id="265" name="CustomShape 2"/>
          <p:cNvSpPr/>
          <p:nvPr/>
        </p:nvSpPr>
        <p:spPr>
          <a:xfrm>
            <a:off x="514440" y="1513080"/>
            <a:ext cx="7542720" cy="32328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In fire accidents, it is highly risk process for a rescue team to save the lives and even to find and communicate with those who captured in it. </a:t>
            </a:r>
            <a:endParaRPr/>
          </a:p>
          <a:p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Currently, in order to overcome these problems and to rescue the victims lives, the robotic technology is the most promissory method.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6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7B7E0E2A-A3F2-4EE5-B9CD-4CF4E345A99E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Objective</a:t>
            </a:r>
            <a:endParaRPr/>
          </a:p>
        </p:txBody>
      </p:sp>
      <p:sp>
        <p:nvSpPr>
          <p:cNvPr id="268" name="CustomShape 2"/>
          <p:cNvSpPr/>
          <p:nvPr/>
        </p:nvSpPr>
        <p:spPr>
          <a:xfrm>
            <a:off x="457200" y="1604160"/>
            <a:ext cx="8228520" cy="330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This project aims to develop a computer vision software and, through a embedded camera on a autonomous rescue robot, be able to detect human faces and to find victim's on a fire hazard that may be unconscious or not.</a:t>
            </a:r>
            <a:endParaRPr/>
          </a:p>
        </p:txBody>
      </p:sp>
      <p:sp>
        <p:nvSpPr>
          <p:cNvPr id="269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72ADCC42-E8F7-4020-9B27-BEDE8D2E8615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Applications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457200" y="1604160"/>
            <a:ext cx="8228520" cy="33033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5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* Rescue robots will replace rescue staffs and can avoid the risk of them getting harm too in a fire hazard.</a:t>
            </a: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
</a:t>
            </a: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
</a:t>
            </a: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* This concept can also be used in another kind of hazards, such as toxic leak and against criminal occupation or kidnapping.</a:t>
            </a:r>
            <a:endParaRPr/>
          </a:p>
        </p:txBody>
      </p:sp>
      <p:sp>
        <p:nvSpPr>
          <p:cNvPr id="272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1BD98816-0154-4633-ABE0-708EDBA6598B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Raleway"/>
                <a:ea typeface="Raleway"/>
              </a:rPr>
              <a:t>Development Tools</a:t>
            </a:r>
            <a:endParaRPr/>
          </a:p>
        </p:txBody>
      </p:sp>
      <p:sp>
        <p:nvSpPr>
          <p:cNvPr id="274" name="CustomShape 2"/>
          <p:cNvSpPr/>
          <p:nvPr/>
        </p:nvSpPr>
        <p:spPr>
          <a:xfrm>
            <a:off x="457200" y="1278360"/>
            <a:ext cx="7514280" cy="362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OpenCV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It is an Open Source Computer Vision Library, having more than 2500 optimized algorithms.</a:t>
            </a: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Qt Framework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pt-BR">
                <a:solidFill>
                  <a:srgbClr val="1f497d"/>
                </a:solidFill>
                <a:latin typeface="Raleway"/>
                <a:ea typeface="Raleway"/>
              </a:rPr>
              <a:t>It is a cross-platform framework, mainly used for develop  applications with graphical user interfaces. </a:t>
            </a:r>
            <a:endParaRPr/>
          </a:p>
        </p:txBody>
      </p:sp>
      <p:sp>
        <p:nvSpPr>
          <p:cNvPr id="275" name="CustomShape 3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0A4BA840-3E45-458B-94FA-B86DFA5F6573}" type="slidenum">
              <a:rPr lang="pt-BR" sz="1400">
                <a:solidFill>
                  <a:srgbClr val="000000"/>
                </a:solidFill>
                <a:latin typeface="Raleway"/>
                <a:ea typeface="Raleway"/>
              </a:rPr>
              <a:t>&lt;número&gt;</a:t>
            </a:fld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57200" y="101160"/>
            <a:ext cx="7314480" cy="101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lang="pt-BR" sz="4400">
                <a:solidFill>
                  <a:srgbClr val="efede2"/>
                </a:solidFill>
                <a:latin typeface="Arial"/>
                <a:ea typeface="Arial"/>
              </a:rPr>
              <a:t>Prototype results</a:t>
            </a:r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901D6889-6448-4BB3-88FD-F0555DC62D56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  <p:pic>
        <p:nvPicPr>
          <p:cNvPr id="27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8000" y="1224000"/>
            <a:ext cx="8094240" cy="400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57200" y="1500840"/>
            <a:ext cx="8228520" cy="214092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 algn="ctr">
              <a:lnSpc>
                <a:spcPct val="100000"/>
              </a:lnSpc>
            </a:pPr>
            <a:r>
              <a:rPr lang="pt-BR" sz="6000">
                <a:solidFill>
                  <a:srgbClr val="1f497d"/>
                </a:solidFill>
                <a:latin typeface="Raleway"/>
                <a:ea typeface="Raleway"/>
              </a:rPr>
              <a:t>Thank You!</a:t>
            </a:r>
            <a:endParaRPr/>
          </a:p>
        </p:txBody>
      </p:sp>
      <p:sp>
        <p:nvSpPr>
          <p:cNvPr id="280" name="CustomShape 2"/>
          <p:cNvSpPr/>
          <p:nvPr/>
        </p:nvSpPr>
        <p:spPr>
          <a:xfrm>
            <a:off x="8425800" y="4622040"/>
            <a:ext cx="547560" cy="520200"/>
          </a:xfrm>
          <a:prstGeom prst="rect">
            <a:avLst/>
          </a:prstGeom>
          <a:noFill/>
          <a:ln>
            <a:noFill/>
          </a:ln>
        </p:spPr>
        <p:txBody>
          <a:bodyPr lIns="90000" rIns="90000" tIns="91440" bIns="91440" anchor="ctr"/>
          <a:p>
            <a:pPr>
              <a:lnSpc>
                <a:spcPct val="100000"/>
              </a:lnSpc>
            </a:pPr>
            <a:fld id="{8FD319DF-BDD3-4A9F-8856-479CF0A7E236}" type="slidenum">
              <a:rPr lang="pt-BR" sz="1400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