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10/06/2025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Rota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Rafael Gordon Paves</a:t>
            </a: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2EEDA09-1F8B-17A6-F94B-E8242900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B1D7867-03DD-6BF0-FAEA-C344193F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98" y="812799"/>
            <a:ext cx="2912115" cy="5294757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3A62AB0-63A0-AC9E-9696-A837AF1F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Meio perdido nas ruas de </a:t>
            </a:r>
            <a:r>
              <a:rPr lang="pt-BR" dirty="0" err="1"/>
              <a:t>Sâo</a:t>
            </a:r>
            <a:r>
              <a:rPr lang="pt-BR" dirty="0"/>
              <a:t> Paulo</a:t>
            </a:r>
          </a:p>
          <a:p>
            <a:pPr marL="285750" indent="-285750">
              <a:buFontTx/>
              <a:buChar char="-"/>
            </a:pPr>
            <a:r>
              <a:rPr lang="pt-BR" dirty="0"/>
              <a:t>Interessante uma linguagem que cria um caminho num mapa</a:t>
            </a:r>
          </a:p>
          <a:p>
            <a:pPr marL="285750" indent="-285750">
              <a:buFontTx/>
              <a:buChar char="-"/>
            </a:pPr>
            <a:r>
              <a:rPr lang="pt-BR" u="sng" dirty="0"/>
              <a:t>Útil</a:t>
            </a:r>
            <a:r>
              <a:rPr lang="pt-BR" dirty="0"/>
              <a:t> para casos mais específicos (como entregadores)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443687-6C16-4AEE-572C-7E37708F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F5D5688-1774-4625-9E74-88EA94DB2550}" type="datetime1">
              <a:rPr lang="pt-BR" smtClean="0"/>
              <a:pPr rtl="0">
                <a:spcAft>
                  <a:spcPts val="600"/>
                </a:spcAft>
              </a:pPr>
              <a:t>10/06/2025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3E1D1-FD83-ED81-808E-4EE8E943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7B4AF-A4FC-89EB-D620-8FA0FA71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0500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- "Variáveis" no formato de ruas</a:t>
            </a:r>
          </a:p>
          <a:p>
            <a:r>
              <a:rPr lang="pt-BR" dirty="0"/>
              <a:t>    - Cada Rua deve ter apenas uma palavra como nome</a:t>
            </a:r>
          </a:p>
          <a:p>
            <a:r>
              <a:rPr lang="pt-BR" dirty="0"/>
              <a:t>- Condicionais</a:t>
            </a:r>
          </a:p>
          <a:p>
            <a:r>
              <a:rPr lang="pt-BR" dirty="0"/>
              <a:t>    - Rua esta aberta ou fechada</a:t>
            </a:r>
          </a:p>
          <a:p>
            <a:r>
              <a:rPr lang="pt-BR" dirty="0"/>
              <a:t>    - Posição atual é menor ou maior do que um numero</a:t>
            </a:r>
          </a:p>
          <a:p>
            <a:r>
              <a:rPr lang="pt-BR" dirty="0"/>
              <a:t>- Se (</a:t>
            </a:r>
            <a:r>
              <a:rPr lang="pt-BR" dirty="0" err="1"/>
              <a:t>if</a:t>
            </a:r>
            <a:r>
              <a:rPr lang="pt-BR" dirty="0"/>
              <a:t>) e enquanto (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  <a:p>
            <a:r>
              <a:rPr lang="pt-BR" dirty="0"/>
              <a:t>- Output: desenho da rota, mostrado de dois jeitos</a:t>
            </a:r>
          </a:p>
          <a:p>
            <a:r>
              <a:rPr lang="pt-BR" dirty="0"/>
              <a:t>    - Após rodar, ele é mostrado automaticamente</a:t>
            </a:r>
          </a:p>
          <a:p>
            <a:r>
              <a:rPr lang="pt-BR" dirty="0"/>
              <a:t>    - É salvo num arquivo .png, com o mesmo nome do arquivo de entrada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1C2E1-E35E-BC24-5F4C-11E4E66B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10/06/2025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CFB18-BBD3-9DD1-CCD1-7351B61C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6586B-4AE3-4A64-766A-5CE85AC9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Peculiaridades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06041-4B4C-CFEE-952E-402E2F5B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4050003"/>
          </a:xfrm>
        </p:spPr>
        <p:txBody>
          <a:bodyPr>
            <a:normAutofit/>
          </a:bodyPr>
          <a:lstStyle/>
          <a:p>
            <a:r>
              <a:rPr lang="pt-BR" dirty="0"/>
              <a:t>Essa linguagem foi feita para ser o mais próxima possível de uma rota gerada por algum aplicativo de navegação. Isso significa que:</a:t>
            </a:r>
          </a:p>
          <a:p>
            <a:r>
              <a:rPr lang="pt-BR" dirty="0"/>
              <a:t>- Não existem comentários</a:t>
            </a:r>
          </a:p>
          <a:p>
            <a:r>
              <a:rPr lang="pt-BR" dirty="0"/>
              <a:t>- Não devem existir linhas vazias (só com </a:t>
            </a:r>
            <a:r>
              <a:rPr lang="pt-BR" i="1" dirty="0"/>
              <a:t>\n</a:t>
            </a:r>
            <a:r>
              <a:rPr lang="pt-BR" dirty="0"/>
              <a:t>), </a:t>
            </a:r>
            <a:r>
              <a:rPr lang="pt-BR" b="1" dirty="0"/>
              <a:t>com exceção da última, que deve ser vazia</a:t>
            </a:r>
            <a:r>
              <a:rPr lang="pt-BR" dirty="0"/>
              <a:t> </a:t>
            </a:r>
          </a:p>
          <a:p>
            <a:r>
              <a:rPr lang="pt-BR" dirty="0"/>
              <a:t>- Embora na realidade existam avenidas, vias, túneis </a:t>
            </a:r>
            <a:r>
              <a:rPr lang="pt-BR" dirty="0" err="1"/>
              <a:t>etc</a:t>
            </a:r>
            <a:r>
              <a:rPr lang="pt-BR" dirty="0"/>
              <a:t>, só foram implementadas ruas.</a:t>
            </a:r>
          </a:p>
          <a:p>
            <a:r>
              <a:rPr lang="pt-BR" dirty="0"/>
              <a:t>- Embora na realidade ruas comecem com letra maiúscula e possam ter mais de uma palavra, nesta implementação ruas podem começar com letra minúscula e devem ser uma única palavra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5254D-1FB7-AC6E-C4B9-F9F43564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10/06/2025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0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3C517-35CD-8436-03CD-440141FB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10AFE4-CA3A-B61C-E41A-85ADAEF5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470C2D-02C8-4A1B-A79F-498A53DD951F}" type="datetime1">
              <a:rPr lang="pt-BR" smtClean="0"/>
              <a:t>10/06/2025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57A2B9-D2CC-4CC2-36CE-D858976E1CE3}"/>
              </a:ext>
            </a:extLst>
          </p:cNvPr>
          <p:cNvSpPr txBox="1"/>
          <p:nvPr/>
        </p:nvSpPr>
        <p:spPr>
          <a:xfrm>
            <a:off x="905069" y="2413337"/>
            <a:ext cx="4497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Partida: Rua X, 1000</a:t>
            </a:r>
          </a:p>
          <a:p>
            <a:r>
              <a:rPr lang="pt-BR" dirty="0"/>
              <a:t>Destino: Rua Z, 1000</a:t>
            </a:r>
          </a:p>
          <a:p>
            <a:r>
              <a:rPr lang="pt-BR" dirty="0"/>
              <a:t>Vire direita em 100 metros em Rua A</a:t>
            </a:r>
          </a:p>
          <a:p>
            <a:r>
              <a:rPr lang="pt-BR" dirty="0"/>
              <a:t>Vire direita em 100 metros em Rua B</a:t>
            </a:r>
          </a:p>
          <a:p>
            <a:r>
              <a:rPr lang="pt-BR" dirty="0"/>
              <a:t>Vire direita em 100 metros em Rua Z</a:t>
            </a:r>
          </a:p>
          <a:p>
            <a:r>
              <a:rPr lang="pt-BR" dirty="0"/>
              <a:t>Continue por 100 metros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6D5608-ECC3-CCF1-9A5B-0C27BEDA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95" y="1966092"/>
            <a:ext cx="4919385" cy="36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842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{A320A0FD-5C44-4DCB-B3B2-A2B3074FC7B3}tf56160789_win32</Template>
  <TotalTime>9</TotalTime>
  <Words>261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Personalizado</vt:lpstr>
      <vt:lpstr>Rota</vt:lpstr>
      <vt:lpstr>Motivação</vt:lpstr>
      <vt:lpstr>Características</vt:lpstr>
      <vt:lpstr>Peculiaridades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Gordon Paves</dc:creator>
  <cp:lastModifiedBy>Rafael Gordon Paves</cp:lastModifiedBy>
  <cp:revision>2</cp:revision>
  <dcterms:created xsi:type="dcterms:W3CDTF">2025-06-11T01:19:21Z</dcterms:created>
  <dcterms:modified xsi:type="dcterms:W3CDTF">2025-06-11T01:29:49Z</dcterms:modified>
</cp:coreProperties>
</file>