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16/06/2022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1520" y="2420888"/>
            <a:ext cx="2448272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5248341" y="1027299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5248341" y="2708920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5265727" y="452100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5148607" y="565634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950004" y="3284984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148607" y="529062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802213" y="2190055"/>
            <a:ext cx="1008112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BD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Conector de seta reta 12"/>
          <p:cNvCxnSpPr>
            <a:stCxn id="5" idx="2"/>
          </p:cNvCxnSpPr>
          <p:nvPr/>
        </p:nvCxnSpPr>
        <p:spPr>
          <a:xfrm flipH="1">
            <a:off x="2699792" y="1315331"/>
            <a:ext cx="2548549" cy="1249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6" idx="2"/>
            <a:endCxn id="4" idx="3"/>
          </p:cNvCxnSpPr>
          <p:nvPr/>
        </p:nvCxnSpPr>
        <p:spPr>
          <a:xfrm flipH="1">
            <a:off x="2699792" y="2996952"/>
            <a:ext cx="2548549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7" idx="2"/>
          </p:cNvCxnSpPr>
          <p:nvPr/>
        </p:nvCxnSpPr>
        <p:spPr>
          <a:xfrm flipH="1" flipV="1">
            <a:off x="2692222" y="3918247"/>
            <a:ext cx="2573505" cy="89079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endCxn id="7" idx="6"/>
          </p:cNvCxnSpPr>
          <p:nvPr/>
        </p:nvCxnSpPr>
        <p:spPr>
          <a:xfrm flipH="1">
            <a:off x="5913799" y="3918247"/>
            <a:ext cx="1888414" cy="89079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6782530" y="4278287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USCA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Conector de seta reta 22"/>
          <p:cNvCxnSpPr>
            <a:endCxn id="6" idx="6"/>
          </p:cNvCxnSpPr>
          <p:nvPr/>
        </p:nvCxnSpPr>
        <p:spPr>
          <a:xfrm flipH="1">
            <a:off x="5896413" y="2996952"/>
            <a:ext cx="190580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6338423" y="2607295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USCA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275856" y="4365104"/>
            <a:ext cx="948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LEVA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3585956" y="2708920"/>
            <a:ext cx="948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LEVA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94508" y="1949594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RECEBE INFORMAÇÃO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Conector de seta reta 35"/>
          <p:cNvCxnSpPr>
            <a:stCxn id="6" idx="0"/>
            <a:endCxn id="5" idx="4"/>
          </p:cNvCxnSpPr>
          <p:nvPr/>
        </p:nvCxnSpPr>
        <p:spPr>
          <a:xfrm flipV="1">
            <a:off x="5572377" y="1603363"/>
            <a:ext cx="0" cy="11055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52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2985421" y="1577365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025945" y="5795879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824388" y="1070565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032342" y="591027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443158" y="548680"/>
            <a:ext cx="4305306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4191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pt-B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COMUNICAÇÃO ENTRE AS CAMADAS (BUSCANDO INFORMAÇÃO)</a:t>
            </a:r>
            <a:endParaRPr lang="pt-BR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4292712" y="3374825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927486" y="3432389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ENTIDADES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Conector de seta reta 23"/>
          <p:cNvCxnSpPr>
            <a:stCxn id="5" idx="3"/>
          </p:cNvCxnSpPr>
          <p:nvPr/>
        </p:nvCxnSpPr>
        <p:spPr>
          <a:xfrm flipH="1">
            <a:off x="1680963" y="2069066"/>
            <a:ext cx="1399366" cy="130575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1356927" y="3374825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124131" y="3429000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Conector de seta reta 33"/>
          <p:cNvCxnSpPr>
            <a:stCxn id="30" idx="4"/>
            <a:endCxn id="7" idx="2"/>
          </p:cNvCxnSpPr>
          <p:nvPr/>
        </p:nvCxnSpPr>
        <p:spPr>
          <a:xfrm>
            <a:off x="1680963" y="3950889"/>
            <a:ext cx="1344982" cy="213302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7" idx="1"/>
            <a:endCxn id="30" idx="5"/>
          </p:cNvCxnSpPr>
          <p:nvPr/>
        </p:nvCxnSpPr>
        <p:spPr>
          <a:xfrm flipH="1" flipV="1">
            <a:off x="1910091" y="3866526"/>
            <a:ext cx="1210762" cy="201371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stCxn id="7" idx="7"/>
            <a:endCxn id="32" idx="4"/>
          </p:cNvCxnSpPr>
          <p:nvPr/>
        </p:nvCxnSpPr>
        <p:spPr>
          <a:xfrm flipV="1">
            <a:off x="3579109" y="3950889"/>
            <a:ext cx="1037639" cy="192935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30" idx="7"/>
            <a:endCxn id="5" idx="4"/>
          </p:cNvCxnSpPr>
          <p:nvPr/>
        </p:nvCxnSpPr>
        <p:spPr>
          <a:xfrm flipV="1">
            <a:off x="1910091" y="2153429"/>
            <a:ext cx="1399366" cy="130575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endCxn id="30" idx="6"/>
          </p:cNvCxnSpPr>
          <p:nvPr/>
        </p:nvCxnSpPr>
        <p:spPr>
          <a:xfrm flipH="1" flipV="1">
            <a:off x="2004999" y="3662857"/>
            <a:ext cx="2287713" cy="3900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9432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23</Words>
  <Application>Microsoft Office PowerPoint</Application>
  <PresentationFormat>Apresentação na tela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de Freitas Brigido</dc:creator>
  <cp:lastModifiedBy>Rafael Freitas</cp:lastModifiedBy>
  <cp:revision>12</cp:revision>
  <dcterms:created xsi:type="dcterms:W3CDTF">2022-06-16T14:51:32Z</dcterms:created>
  <dcterms:modified xsi:type="dcterms:W3CDTF">2022-06-16T22:05:39Z</dcterms:modified>
</cp:coreProperties>
</file>