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038AC-227E-4F7E-A537-1D181A60FB23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F60E4-9AD5-4CEC-AD7C-7A2B775BCA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85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/>
          <p:cNvSpPr txBox="1"/>
          <p:nvPr/>
        </p:nvSpPr>
        <p:spPr>
          <a:xfrm>
            <a:off x="3059296" y="510641"/>
            <a:ext cx="369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Interação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ntre Camadas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Conector angulado 68"/>
          <p:cNvCxnSpPr>
            <a:stCxn id="39" idx="0"/>
          </p:cNvCxnSpPr>
          <p:nvPr/>
        </p:nvCxnSpPr>
        <p:spPr>
          <a:xfrm rot="16200000" flipV="1">
            <a:off x="6575395" y="2986811"/>
            <a:ext cx="887937" cy="1439422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o 109"/>
          <p:cNvGrpSpPr/>
          <p:nvPr/>
        </p:nvGrpSpPr>
        <p:grpSpPr>
          <a:xfrm>
            <a:off x="328730" y="1632141"/>
            <a:ext cx="8606191" cy="3486059"/>
            <a:chOff x="328730" y="1632141"/>
            <a:chExt cx="8606191" cy="3486059"/>
          </a:xfrm>
        </p:grpSpPr>
        <p:grpSp>
          <p:nvGrpSpPr>
            <p:cNvPr id="100" name="Grupo 99"/>
            <p:cNvGrpSpPr/>
            <p:nvPr/>
          </p:nvGrpSpPr>
          <p:grpSpPr>
            <a:xfrm>
              <a:off x="328730" y="1632141"/>
              <a:ext cx="8606191" cy="3486059"/>
              <a:chOff x="328730" y="1632141"/>
              <a:chExt cx="8606191" cy="3486059"/>
            </a:xfrm>
          </p:grpSpPr>
          <p:grpSp>
            <p:nvGrpSpPr>
              <p:cNvPr id="98" name="Grupo 97"/>
              <p:cNvGrpSpPr/>
              <p:nvPr/>
            </p:nvGrpSpPr>
            <p:grpSpPr>
              <a:xfrm>
                <a:off x="402927" y="2001473"/>
                <a:ext cx="8531994" cy="3116727"/>
                <a:chOff x="259451" y="741474"/>
                <a:chExt cx="8531994" cy="3116727"/>
              </a:xfrm>
            </p:grpSpPr>
            <p:cxnSp>
              <p:nvCxnSpPr>
                <p:cNvPr id="7" name="Conector angulado 6"/>
                <p:cNvCxnSpPr>
                  <a:stCxn id="1027" idx="3"/>
                  <a:endCxn id="49" idx="1"/>
                </p:cNvCxnSpPr>
                <p:nvPr/>
              </p:nvCxnSpPr>
              <p:spPr>
                <a:xfrm>
                  <a:off x="1347304" y="1163300"/>
                  <a:ext cx="528780" cy="307195"/>
                </a:xfrm>
                <a:prstGeom prst="bentConnector3">
                  <a:avLst>
                    <a:gd name="adj1" fmla="val 50000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angulado 11"/>
                <p:cNvCxnSpPr>
                  <a:stCxn id="49" idx="3"/>
                  <a:endCxn id="44" idx="0"/>
                </p:cNvCxnSpPr>
                <p:nvPr/>
              </p:nvCxnSpPr>
              <p:spPr>
                <a:xfrm>
                  <a:off x="3532425" y="1470495"/>
                  <a:ext cx="1665612" cy="440517"/>
                </a:xfrm>
                <a:prstGeom prst="bentConnector2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angulado 27"/>
                <p:cNvCxnSpPr>
                  <a:stCxn id="44" idx="3"/>
                  <a:endCxn id="39" idx="1"/>
                </p:cNvCxnSpPr>
                <p:nvPr/>
              </p:nvCxnSpPr>
              <p:spPr>
                <a:xfrm>
                  <a:off x="6026207" y="2187220"/>
                  <a:ext cx="741220" cy="979479"/>
                </a:xfrm>
                <a:prstGeom prst="bentConnector3">
                  <a:avLst>
                    <a:gd name="adj1" fmla="val 195459"/>
                  </a:avLst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upo 56"/>
                <p:cNvGrpSpPr/>
                <p:nvPr/>
              </p:nvGrpSpPr>
              <p:grpSpPr>
                <a:xfrm>
                  <a:off x="6479874" y="2890491"/>
                  <a:ext cx="2231445" cy="967710"/>
                  <a:chOff x="6337075" y="2984838"/>
                  <a:chExt cx="2231445" cy="967710"/>
                </a:xfrm>
              </p:grpSpPr>
              <p:sp>
                <p:nvSpPr>
                  <p:cNvPr id="36" name="CaixaDeTexto 35"/>
                  <p:cNvSpPr txBox="1"/>
                  <p:nvPr/>
                </p:nvSpPr>
                <p:spPr>
                  <a:xfrm>
                    <a:off x="6337075" y="3583216"/>
                    <a:ext cx="223144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CamadaApresentacao</a:t>
                    </a:r>
                    <a:endParaRPr lang="pt-BR" dirty="0"/>
                  </a:p>
                </p:txBody>
              </p:sp>
              <p:grpSp>
                <p:nvGrpSpPr>
                  <p:cNvPr id="41" name="Grupo 40"/>
                  <p:cNvGrpSpPr/>
                  <p:nvPr/>
                </p:nvGrpSpPr>
                <p:grpSpPr>
                  <a:xfrm>
                    <a:off x="6624628" y="2984838"/>
                    <a:ext cx="1656341" cy="552416"/>
                    <a:chOff x="6804091" y="1470495"/>
                    <a:chExt cx="1656341" cy="552416"/>
                  </a:xfrm>
                  <a:solidFill>
                    <a:srgbClr val="92D050"/>
                  </a:solidFill>
                </p:grpSpPr>
                <p:sp>
                  <p:nvSpPr>
                    <p:cNvPr id="39" name="Retângulo de cantos arredondados 38"/>
                    <p:cNvSpPr/>
                    <p:nvPr/>
                  </p:nvSpPr>
                  <p:spPr>
                    <a:xfrm>
                      <a:off x="6804091" y="1470495"/>
                      <a:ext cx="1656341" cy="5524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0" name="CaixaDeTexto 39"/>
                    <p:cNvSpPr txBox="1"/>
                    <p:nvPr/>
                  </p:nvSpPr>
                  <p:spPr>
                    <a:xfrm>
                      <a:off x="7308069" y="1562037"/>
                      <a:ext cx="662810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b="1" dirty="0" err="1" smtClean="0">
                          <a:solidFill>
                            <a:schemeClr val="bg1"/>
                          </a:solidFill>
                        </a:rPr>
                        <a:t>View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6" name="Grupo 55"/>
                <p:cNvGrpSpPr/>
                <p:nvPr/>
              </p:nvGrpSpPr>
              <p:grpSpPr>
                <a:xfrm>
                  <a:off x="4341873" y="1911012"/>
                  <a:ext cx="1712328" cy="956498"/>
                  <a:chOff x="4073248" y="2676364"/>
                  <a:chExt cx="1712328" cy="956498"/>
                </a:xfrm>
              </p:grpSpPr>
              <p:sp>
                <p:nvSpPr>
                  <p:cNvPr id="34" name="CaixaDeTexto 33"/>
                  <p:cNvSpPr txBox="1"/>
                  <p:nvPr/>
                </p:nvSpPr>
                <p:spPr>
                  <a:xfrm>
                    <a:off x="4073248" y="3263530"/>
                    <a:ext cx="17123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CamadaNegocio</a:t>
                    </a:r>
                    <a:endParaRPr lang="pt-BR" dirty="0"/>
                  </a:p>
                </p:txBody>
              </p:sp>
              <p:grpSp>
                <p:nvGrpSpPr>
                  <p:cNvPr id="43" name="Grupo 42"/>
                  <p:cNvGrpSpPr/>
                  <p:nvPr/>
                </p:nvGrpSpPr>
                <p:grpSpPr>
                  <a:xfrm>
                    <a:off x="4101241" y="2676364"/>
                    <a:ext cx="1656341" cy="552416"/>
                    <a:chOff x="6804091" y="1470495"/>
                    <a:chExt cx="1656341" cy="552416"/>
                  </a:xfrm>
                  <a:solidFill>
                    <a:schemeClr val="accent1"/>
                  </a:solidFill>
                </p:grpSpPr>
                <p:sp>
                  <p:nvSpPr>
                    <p:cNvPr id="44" name="Retângulo de cantos arredondados 43"/>
                    <p:cNvSpPr/>
                    <p:nvPr/>
                  </p:nvSpPr>
                  <p:spPr>
                    <a:xfrm>
                      <a:off x="6804091" y="1470495"/>
                      <a:ext cx="1656341" cy="552416"/>
                    </a:xfrm>
                    <a:prstGeom prst="roundRect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45" name="CaixaDeTexto 44"/>
                    <p:cNvSpPr txBox="1"/>
                    <p:nvPr/>
                  </p:nvSpPr>
                  <p:spPr>
                    <a:xfrm>
                      <a:off x="7069158" y="1562037"/>
                      <a:ext cx="1143133" cy="369332"/>
                    </a:xfrm>
                    <a:prstGeom prst="rect">
                      <a:avLst/>
                    </a:prstGeom>
                    <a:grp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pt-BR" b="1" dirty="0" err="1" smtClean="0">
                          <a:solidFill>
                            <a:schemeClr val="bg1"/>
                          </a:solidFill>
                        </a:rPr>
                        <a:t>Controller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55" name="Grupo 54"/>
                <p:cNvGrpSpPr/>
                <p:nvPr/>
              </p:nvGrpSpPr>
              <p:grpSpPr>
                <a:xfrm>
                  <a:off x="1876084" y="1194287"/>
                  <a:ext cx="1656341" cy="938899"/>
                  <a:chOff x="2281447" y="1194287"/>
                  <a:chExt cx="1656341" cy="938899"/>
                </a:xfrm>
              </p:grpSpPr>
              <p:sp>
                <p:nvSpPr>
                  <p:cNvPr id="10" name="CaixaDeTexto 9"/>
                  <p:cNvSpPr txBox="1"/>
                  <p:nvPr/>
                </p:nvSpPr>
                <p:spPr>
                  <a:xfrm>
                    <a:off x="2704255" y="1285830"/>
                    <a:ext cx="7938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Model</a:t>
                    </a:r>
                    <a:endParaRPr lang="pt-BR" dirty="0"/>
                  </a:p>
                </p:txBody>
              </p:sp>
              <p:sp>
                <p:nvSpPr>
                  <p:cNvPr id="35" name="CaixaDeTexto 34"/>
                  <p:cNvSpPr txBox="1"/>
                  <p:nvPr/>
                </p:nvSpPr>
                <p:spPr>
                  <a:xfrm>
                    <a:off x="2333002" y="1763854"/>
                    <a:ext cx="15327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dirty="0" err="1" smtClean="0"/>
                      <a:t>CamadaDados</a:t>
                    </a:r>
                    <a:endParaRPr lang="pt-BR" dirty="0"/>
                  </a:p>
                </p:txBody>
              </p:sp>
              <p:sp>
                <p:nvSpPr>
                  <p:cNvPr id="49" name="Retângulo de cantos arredondados 48"/>
                  <p:cNvSpPr/>
                  <p:nvPr/>
                </p:nvSpPr>
                <p:spPr>
                  <a:xfrm>
                    <a:off x="2281447" y="1194287"/>
                    <a:ext cx="1656341" cy="552416"/>
                  </a:xfrm>
                  <a:prstGeom prst="round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CaixaDeTexto 53"/>
                  <p:cNvSpPr txBox="1"/>
                  <p:nvPr/>
                </p:nvSpPr>
                <p:spPr>
                  <a:xfrm>
                    <a:off x="2702494" y="1305623"/>
                    <a:ext cx="80502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t-BR" b="1" dirty="0" err="1" smtClean="0">
                        <a:solidFill>
                          <a:schemeClr val="bg1"/>
                        </a:solidFill>
                      </a:rPr>
                      <a:t>Model</a:t>
                    </a:r>
                    <a:endParaRPr lang="pt-BR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4" name="CaixaDeTexto 63"/>
                <p:cNvSpPr txBox="1"/>
                <p:nvPr/>
              </p:nvSpPr>
              <p:spPr>
                <a:xfrm>
                  <a:off x="259451" y="1871677"/>
                  <a:ext cx="11447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t-BR" dirty="0" err="1" smtClean="0"/>
                    <a:t>SQLServer</a:t>
                  </a:r>
                  <a:endParaRPr lang="pt-BR" dirty="0"/>
                </a:p>
              </p:txBody>
            </p:sp>
            <p:cxnSp>
              <p:nvCxnSpPr>
                <p:cNvPr id="72" name="Conector angulado 71"/>
                <p:cNvCxnSpPr/>
                <p:nvPr/>
              </p:nvCxnSpPr>
              <p:spPr>
                <a:xfrm rot="10800000">
                  <a:off x="2915820" y="980731"/>
                  <a:ext cx="2736300" cy="765973"/>
                </a:xfrm>
                <a:prstGeom prst="bentConnector3">
                  <a:avLst>
                    <a:gd name="adj1" fmla="val -375"/>
                  </a:avLst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Conector de seta reta 96"/>
                <p:cNvCxnSpPr/>
                <p:nvPr/>
              </p:nvCxnSpPr>
              <p:spPr>
                <a:xfrm flipH="1">
                  <a:off x="1611694" y="741474"/>
                  <a:ext cx="1304126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2461" y="1657509"/>
                  <a:ext cx="998984" cy="10489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730" y="1675586"/>
                <a:ext cx="1162050" cy="14954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2" name="CaixaDeTexto 101"/>
              <p:cNvSpPr txBox="1"/>
              <p:nvPr/>
            </p:nvSpPr>
            <p:spPr>
              <a:xfrm>
                <a:off x="683571" y="1632141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/>
                  <a:t>BD</a:t>
                </a:r>
                <a:endParaRPr lang="pt-BR" dirty="0"/>
              </a:p>
            </p:txBody>
          </p:sp>
        </p:grpSp>
        <p:cxnSp>
          <p:nvCxnSpPr>
            <p:cNvPr id="104" name="Conector de seta reta 103"/>
            <p:cNvCxnSpPr/>
            <p:nvPr/>
          </p:nvCxnSpPr>
          <p:spPr>
            <a:xfrm flipV="1">
              <a:off x="1907570" y="3447220"/>
              <a:ext cx="194435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angulado 107"/>
            <p:cNvCxnSpPr/>
            <p:nvPr/>
          </p:nvCxnSpPr>
          <p:spPr>
            <a:xfrm>
              <a:off x="3775383" y="3758177"/>
              <a:ext cx="2764910" cy="668521"/>
            </a:xfrm>
            <a:prstGeom prst="bentConnector3">
              <a:avLst>
                <a:gd name="adj1" fmla="val -348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4479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</Words>
  <Application>Microsoft Office PowerPoint</Application>
  <PresentationFormat>Apresentação na tela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de Freitas Brigido</dc:creator>
  <cp:lastModifiedBy>Rafael Freitas</cp:lastModifiedBy>
  <cp:revision>14</cp:revision>
  <dcterms:created xsi:type="dcterms:W3CDTF">2025-03-23T16:40:01Z</dcterms:created>
  <dcterms:modified xsi:type="dcterms:W3CDTF">2025-03-23T17:49:53Z</dcterms:modified>
</cp:coreProperties>
</file>